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75" r:id="rId8"/>
    <p:sldId id="272" r:id="rId9"/>
    <p:sldId id="276" r:id="rId10"/>
    <p:sldId id="277" r:id="rId11"/>
    <p:sldId id="273" r:id="rId12"/>
    <p:sldId id="278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8F57-879B-4F5B-9F10-6EFE56C9A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F88D-671A-44DC-9090-139294C91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5CCD4-11AE-42E3-B89E-83FF3052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C4AFB-BAD8-4E7E-950B-EDE784FE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3FB7-59C6-47C1-B4FA-365ACDE6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9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ED9B-EBBC-43AC-AB97-38E17FE6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99F6B-81AA-4038-9F1F-9D746D896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B69EB-A479-4AF6-83B5-33FCA103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1147D-75BF-4F19-8678-17D1926A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7438A-9DE8-4BE3-96C5-AB3EFBBF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13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2E6036-7E9F-4E81-A86A-ECEC0D1B1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E697F-0E51-43D2-AFBE-F03B2FEA9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A2D0-2FCD-4D23-B6C7-74DA2866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E9B6A-AC77-44A6-A1FA-BB631039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CBE8F-542E-404B-B33E-8B585AFA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868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9E05-E791-4522-B762-A45E1F10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BD072-8E2D-4FAC-9476-F1C0FF67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B8985-1D2C-4551-8C31-72CC0878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3ECB7-8E3E-4D26-B45C-2EB98961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439E-0B2C-47A8-BEA4-EB10CBBF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002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02B7-A6ED-4893-A721-9C0468C2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026A5-38B1-4AD6-9AC9-86782D9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EABA2-12B4-4DAA-ACD5-963AF0E4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D8804-7AD1-4A18-93C7-336696B2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941C-E350-4E84-8F01-2413CD89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40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A9C4-3CF4-4B24-9D42-3FBD5B0F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4B81B-6B66-439F-8A5A-077C8CF89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53FF5-D46E-4414-A7B9-A4EF52B1D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57AA4-58B1-4D96-9E28-D4012931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364F8-B944-4F57-AE0E-C547823B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01091-3FC7-454D-A3B8-41660862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509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EC10-17FA-4807-A3DE-BBFD9A1A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32885-CA5D-455D-9198-07FC40126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6962F-5D20-469F-A5C8-39841D0C2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59D76-5AA0-457F-9ECC-859ABCBE8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249DB-0998-43A2-BAA5-11E69DE70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87777-9728-4FDE-A92F-D725E878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32ACA-4E95-4F65-9BB7-7274AD96E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F705A-07F4-4E64-976A-9F83C1A5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01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5C08-A0A5-4A1A-A18C-B859155D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8D257-07BD-44E3-B727-2BB5F10C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8682B-1A59-4390-90A3-54461DA4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93DE6-9D1B-4AC1-925F-2FACC07A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942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9F76BC-DD15-48E9-801D-6C864CB3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B8310-8BAF-478E-907B-94C52B95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2922-3730-431D-BA84-D73B4A96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543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FD5-2118-4DEC-AC4E-62B90F905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E7F6E-78F6-481D-A1B9-2E396884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E87DD-487C-4F60-B0D4-1B6886E59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87E90-35DF-46BF-ABAE-2CB36AF4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8367B-6400-4F78-8C86-721CE6B0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237B6-4056-4897-8C7D-0DDB06D3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22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75AD-E593-4A0B-AFDA-C47BC555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14C9-726F-4C87-A846-1AC31E3A0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6877-12CD-4A57-AFAA-4D5F03ABE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F7BA3-6BAB-4969-887E-7BBB660D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6B952-D398-4932-B67E-35F80B00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3ACB9-61ED-45C3-A472-00118D9F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46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AD036-A999-42C5-8519-7192273D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3AD84-F183-4562-8EF7-F8F739C1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AA6FB-EFC8-4319-9ED4-C9975045F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6D99E-D4A3-4E8D-83CF-94326AAE1F0F}" type="datetimeFigureOut">
              <a:rPr lang="en-CA" smtClean="0"/>
              <a:t>2021-05-05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6B660-A257-47AA-8C62-2135C80A6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183D4-3BED-4F0F-BBFD-E6ADB1C96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7FBEF-18F5-4C3E-AAB9-BF01CFE4A7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583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283B0F1D-D838-44BC-B0E4-B2798C9489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2083E-55E2-4266-B103-420E31F0F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5200">
                <a:solidFill>
                  <a:srgbClr val="FFFFFF"/>
                </a:solidFill>
              </a:rPr>
              <a:t>Short Movie Makers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2884E-3509-40B7-9616-915DFF113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Writing a script</a:t>
            </a:r>
          </a:p>
        </p:txBody>
      </p:sp>
    </p:spTree>
    <p:extLst>
      <p:ext uri="{BB962C8B-B14F-4D97-AF65-F5344CB8AC3E}">
        <p14:creationId xmlns:p14="http://schemas.microsoft.com/office/powerpoint/2010/main" val="100034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9FF2-A804-42B9-B5BC-CCB60E9E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you can hear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D4A591-9F06-4CD2-A195-2E8820D1C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927" y="1960089"/>
            <a:ext cx="11939773" cy="3647356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D0694F-CF34-420B-A76C-2682B6D3E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55C4-04B7-4E3A-B54F-855FDFA3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left to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154FF-BBB2-464F-9695-6D2637CA1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Dialogue</a:t>
            </a:r>
          </a:p>
          <a:p>
            <a:r>
              <a:rPr lang="en-CA" dirty="0"/>
              <a:t>Who says what?</a:t>
            </a:r>
          </a:p>
          <a:p>
            <a:r>
              <a:rPr lang="en-CA" dirty="0"/>
              <a:t>Why do they need to say it? How does it help the story progress?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556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9FF2-A804-42B9-B5BC-CCB60E9E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you can show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D4A591-9F06-4CD2-A195-2E8820D1C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927" y="1960089"/>
            <a:ext cx="11939773" cy="3647356"/>
          </a:xfrm>
        </p:spPr>
      </p:pic>
      <p:pic>
        <p:nvPicPr>
          <p:cNvPr id="3" name="dia">
            <a:hlinkClick r:id="" action="ppaction://media"/>
            <a:extLst>
              <a:ext uri="{FF2B5EF4-FFF2-40B4-BE49-F238E27FC236}">
                <a16:creationId xmlns:a16="http://schemas.microsoft.com/office/drawing/2014/main" id="{1AA76DEB-4859-44C3-89D5-FF87F97F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5E5B-D09B-4B5B-A8CE-F341F7BC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One More 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16DA7-1618-437C-80B2-0059BE4FC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Notice the setting</a:t>
            </a:r>
          </a:p>
          <a:p>
            <a:r>
              <a:rPr lang="en-CA" dirty="0"/>
              <a:t>Notice the actors and how they interact and behave</a:t>
            </a:r>
          </a:p>
          <a:p>
            <a:r>
              <a:rPr lang="en-CA" dirty="0"/>
              <a:t>Notice the minimal amount of dialogue</a:t>
            </a:r>
          </a:p>
        </p:txBody>
      </p:sp>
    </p:spTree>
    <p:extLst>
      <p:ext uri="{BB962C8B-B14F-4D97-AF65-F5344CB8AC3E}">
        <p14:creationId xmlns:p14="http://schemas.microsoft.com/office/powerpoint/2010/main" val="146322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84324-A9E7-43F5-BD93-0416412D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CA" dirty="0"/>
              <a:t>Workshop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9B2DD-8A7C-4BF2-A4E2-2420914FC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CA" sz="2000" dirty="0"/>
              <a:t>Write a script</a:t>
            </a:r>
          </a:p>
          <a:p>
            <a:pPr marL="0" indent="0">
              <a:buNone/>
            </a:pPr>
            <a:endParaRPr lang="en-CA" sz="2000" dirty="0"/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1E6A37BA-4B9D-4C66-91A3-1FA87A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1" r="1297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777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B73B9-3F79-48B9-970B-68291DE3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CA" dirty="0"/>
              <a:t>Homework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77587-51BA-4FDD-BDA2-DD9C3E3E3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103"/>
            <a:ext cx="4619621" cy="4587860"/>
          </a:xfrm>
        </p:spPr>
        <p:txBody>
          <a:bodyPr>
            <a:normAutofit/>
          </a:bodyPr>
          <a:lstStyle/>
          <a:p>
            <a:r>
              <a:rPr lang="en-CA" sz="2000" dirty="0"/>
              <a:t>Get your story idea set up</a:t>
            </a:r>
          </a:p>
          <a:p>
            <a:pPr lvl="1"/>
            <a:r>
              <a:rPr lang="en-CA" sz="2000" dirty="0"/>
              <a:t>What is the goal/desire?</a:t>
            </a:r>
          </a:p>
          <a:p>
            <a:pPr lvl="1"/>
            <a:r>
              <a:rPr lang="en-CA" sz="2000" dirty="0"/>
              <a:t>What is the problem/conflict stopping the goal?</a:t>
            </a:r>
          </a:p>
          <a:p>
            <a:pPr lvl="1"/>
            <a:endParaRPr lang="en-CA" sz="2000" dirty="0"/>
          </a:p>
          <a:p>
            <a:pPr lvl="1"/>
            <a:r>
              <a:rPr lang="en-CA" sz="2000" dirty="0"/>
              <a:t>Who has the goal?</a:t>
            </a:r>
          </a:p>
          <a:p>
            <a:pPr lvl="1"/>
            <a:r>
              <a:rPr lang="en-CA" sz="2000" dirty="0"/>
              <a:t>Who is preventing the goal?</a:t>
            </a:r>
          </a:p>
          <a:p>
            <a:pPr lvl="1"/>
            <a:endParaRPr lang="en-CA" sz="2000" dirty="0"/>
          </a:p>
          <a:p>
            <a:pPr lvl="1"/>
            <a:r>
              <a:rPr lang="en-CA" sz="2000" dirty="0"/>
              <a:t>Where is this happening?</a:t>
            </a:r>
          </a:p>
          <a:p>
            <a:pPr lvl="1"/>
            <a:r>
              <a:rPr lang="en-CA" sz="2000"/>
              <a:t>When is it happening?</a:t>
            </a:r>
          </a:p>
          <a:p>
            <a:endParaRPr lang="en-CA" sz="2000" dirty="0"/>
          </a:p>
          <a:p>
            <a:r>
              <a:rPr lang="en-CA" sz="2000" dirty="0"/>
              <a:t>Complete a storyboard</a:t>
            </a:r>
          </a:p>
          <a:p>
            <a:pPr marL="0" indent="0">
              <a:buNone/>
            </a:pPr>
            <a:endParaRPr lang="en-CA" sz="2000" dirty="0"/>
          </a:p>
          <a:p>
            <a:pPr marL="457200" lvl="1" indent="0">
              <a:buNone/>
            </a:pPr>
            <a:endParaRPr lang="en-CA" sz="2000" dirty="0"/>
          </a:p>
          <a:p>
            <a:pPr lvl="1"/>
            <a:endParaRPr lang="en-CA" sz="2000" dirty="0"/>
          </a:p>
        </p:txBody>
      </p:sp>
      <p:pic>
        <p:nvPicPr>
          <p:cNvPr id="5" name="Picture 4" descr="Checkmate in a chess game">
            <a:extLst>
              <a:ext uri="{FF2B5EF4-FFF2-40B4-BE49-F238E27FC236}">
                <a16:creationId xmlns:a16="http://schemas.microsoft.com/office/drawing/2014/main" id="{3135C5E4-02CB-44C6-A438-FCD7212CF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3" r="18326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3991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559E-2C64-4A1A-BC11-F91C0A01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184"/>
            <a:ext cx="10515600" cy="1325563"/>
          </a:xfrm>
        </p:spPr>
        <p:txBody>
          <a:bodyPr/>
          <a:lstStyle/>
          <a:p>
            <a:r>
              <a:rPr lang="en-CA" dirty="0"/>
              <a:t>Storyboard – What is happening? What does it look like?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E66D06-BAC5-44A0-8E6D-5D2EF1EB5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936935"/>
              </p:ext>
            </p:extLst>
          </p:nvPr>
        </p:nvGraphicFramePr>
        <p:xfrm>
          <a:off x="838200" y="1381742"/>
          <a:ext cx="10515600" cy="5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6223994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05783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4334616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80242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1</a:t>
                      </a:r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18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5</a:t>
                      </a:r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77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9</a:t>
                      </a:r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96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28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F5EA-AA9B-439B-8CC9-3F9B017C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Scripting the storyboard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66F92-80FE-4209-82CE-CE1C64217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You have 3 options for revealing information to your audience:</a:t>
            </a:r>
          </a:p>
          <a:p>
            <a:pPr marL="0" indent="0">
              <a:buNone/>
            </a:pPr>
            <a:endParaRPr lang="en-CA" dirty="0"/>
          </a:p>
          <a:p>
            <a:pPr marL="514350" indent="-514350">
              <a:buAutoNum type="arabicPeriod"/>
            </a:pPr>
            <a:r>
              <a:rPr lang="en-CA" dirty="0"/>
              <a:t>Visual (setting, background, actions)</a:t>
            </a:r>
          </a:p>
          <a:p>
            <a:pPr marL="514350" indent="-514350">
              <a:buAutoNum type="arabicPeriod"/>
            </a:pPr>
            <a:r>
              <a:rPr lang="en-CA" dirty="0"/>
              <a:t>Audio (sounds)</a:t>
            </a:r>
          </a:p>
          <a:p>
            <a:pPr marL="514350" indent="-514350">
              <a:buAutoNum type="arabicPeriod"/>
            </a:pPr>
            <a:r>
              <a:rPr lang="en-CA" dirty="0"/>
              <a:t>Dialogue</a:t>
            </a:r>
          </a:p>
        </p:txBody>
      </p:sp>
    </p:spTree>
    <p:extLst>
      <p:ext uri="{BB962C8B-B14F-4D97-AF65-F5344CB8AC3E}">
        <p14:creationId xmlns:p14="http://schemas.microsoft.com/office/powerpoint/2010/main" val="274840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12EF-9C6C-467A-B83C-C511CCDD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 you show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C3DD-AE0B-4E34-B9D5-FCA96CED0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Setting and background – where is this happening? </a:t>
            </a:r>
          </a:p>
          <a:p>
            <a:pPr lvl="1"/>
            <a:r>
              <a:rPr lang="en-CA" dirty="0"/>
              <a:t>Park, beach, street, gymnasium, museum, restaurant, classroom, kitchen, basketball court, library, etc.</a:t>
            </a:r>
          </a:p>
          <a:p>
            <a:r>
              <a:rPr lang="en-CA" dirty="0"/>
              <a:t>Actor’s gestures and body language – smile, frown, slouch, rigid, etc.</a:t>
            </a:r>
          </a:p>
          <a:p>
            <a:r>
              <a:rPr lang="en-CA" dirty="0"/>
              <a:t>What the actor wears – garments, colors, style</a:t>
            </a:r>
          </a:p>
          <a:p>
            <a:r>
              <a:rPr lang="en-CA" dirty="0"/>
              <a:t>Interactions between actors – hold hands, punch, kick, dance, etc.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197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9FF2-A804-42B9-B5BC-CCB60E9E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you can show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D4A591-9F06-4CD2-A195-2E8820D1C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27" y="1960089"/>
            <a:ext cx="11939773" cy="3647356"/>
          </a:xfrm>
        </p:spPr>
      </p:pic>
    </p:spTree>
    <p:extLst>
      <p:ext uri="{BB962C8B-B14F-4D97-AF65-F5344CB8AC3E}">
        <p14:creationId xmlns:p14="http://schemas.microsoft.com/office/powerpoint/2010/main" val="376358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2824-6B03-4714-AFE4-239C4C3E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 you make it noisy?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83A0F-C6BC-4340-881B-24D9AE47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Music</a:t>
            </a:r>
          </a:p>
          <a:p>
            <a:r>
              <a:rPr lang="en-CA" dirty="0"/>
              <a:t>Background noises – traffic, birds, etc.</a:t>
            </a:r>
          </a:p>
          <a:p>
            <a:r>
              <a:rPr lang="en-CA" dirty="0"/>
              <a:t>Actions – steps, crashes, kitchen, etc.</a:t>
            </a:r>
          </a:p>
        </p:txBody>
      </p:sp>
    </p:spTree>
    <p:extLst>
      <p:ext uri="{BB962C8B-B14F-4D97-AF65-F5344CB8AC3E}">
        <p14:creationId xmlns:p14="http://schemas.microsoft.com/office/powerpoint/2010/main" val="221214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9FF2-A804-42B9-B5BC-CCB60E9E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you can hear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D4A591-9F06-4CD2-A195-2E8820D1C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927" y="1960089"/>
            <a:ext cx="11939773" cy="3647356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C2A5FB-4B35-4569-A454-6F1D1DFE7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277</Words>
  <Application>Microsoft Office PowerPoint</Application>
  <PresentationFormat>Widescreen</PresentationFormat>
  <Paragraphs>68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Short Movie Makers</vt:lpstr>
      <vt:lpstr>Workshop Objectives</vt:lpstr>
      <vt:lpstr>Homework </vt:lpstr>
      <vt:lpstr>Storyboard – What is happening? What does it look like?</vt:lpstr>
      <vt:lpstr>Scripting the storyboard</vt:lpstr>
      <vt:lpstr>Can you show it?</vt:lpstr>
      <vt:lpstr>What you can show</vt:lpstr>
      <vt:lpstr>Can you make it noisy?</vt:lpstr>
      <vt:lpstr>What you can hear</vt:lpstr>
      <vt:lpstr>What you can hear</vt:lpstr>
      <vt:lpstr>What’s left to say?</vt:lpstr>
      <vt:lpstr>What you can show</vt:lpstr>
      <vt:lpstr>One More Hat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Movie Makers</dc:title>
  <dc:creator>Laura McNabb</dc:creator>
  <cp:lastModifiedBy>Laura McNabb</cp:lastModifiedBy>
  <cp:revision>17</cp:revision>
  <dcterms:created xsi:type="dcterms:W3CDTF">2021-04-19T05:20:07Z</dcterms:created>
  <dcterms:modified xsi:type="dcterms:W3CDTF">2021-05-06T04:11:21Z</dcterms:modified>
</cp:coreProperties>
</file>