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6" r:id="rId5"/>
    <p:sldId id="298" r:id="rId6"/>
    <p:sldId id="267" r:id="rId7"/>
    <p:sldId id="263" r:id="rId8"/>
    <p:sldId id="265" r:id="rId9"/>
    <p:sldId id="266" r:id="rId10"/>
    <p:sldId id="264" r:id="rId11"/>
    <p:sldId id="283" r:id="rId12"/>
    <p:sldId id="268" r:id="rId13"/>
    <p:sldId id="269" r:id="rId14"/>
    <p:sldId id="279" r:id="rId15"/>
    <p:sldId id="270" r:id="rId16"/>
    <p:sldId id="272" r:id="rId17"/>
    <p:sldId id="277" r:id="rId18"/>
    <p:sldId id="278" r:id="rId19"/>
    <p:sldId id="282" r:id="rId20"/>
    <p:sldId id="271" r:id="rId21"/>
    <p:sldId id="280" r:id="rId22"/>
    <p:sldId id="291" r:id="rId23"/>
    <p:sldId id="290" r:id="rId24"/>
    <p:sldId id="292" r:id="rId25"/>
    <p:sldId id="293" r:id="rId26"/>
    <p:sldId id="294" r:id="rId27"/>
    <p:sldId id="295" r:id="rId28"/>
    <p:sldId id="296" r:id="rId29"/>
    <p:sldId id="297" r:id="rId30"/>
    <p:sldId id="288" r:id="rId31"/>
    <p:sldId id="289" r:id="rId32"/>
    <p:sldId id="281" r:id="rId33"/>
    <p:sldId id="257" r:id="rId34"/>
    <p:sldId id="258" r:id="rId35"/>
    <p:sldId id="259" r:id="rId36"/>
    <p:sldId id="284" r:id="rId37"/>
    <p:sldId id="274" r:id="rId38"/>
    <p:sldId id="287" r:id="rId39"/>
    <p:sldId id="285" r:id="rId40"/>
    <p:sldId id="276" r:id="rId41"/>
    <p:sldId id="273" r:id="rId42"/>
    <p:sldId id="28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03" autoAdjust="0"/>
    <p:restoredTop sz="65052" autoAdjust="0"/>
  </p:normalViewPr>
  <p:slideViewPr>
    <p:cSldViewPr snapToGrid="0">
      <p:cViewPr varScale="1">
        <p:scale>
          <a:sx n="74" d="100"/>
          <a:sy n="74" d="100"/>
        </p:scale>
        <p:origin x="181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Millett-Glass" userId="b6d83bc5-702b-4524-be07-eae12daad9a7" providerId="ADAL" clId="{CFEB5F85-F368-7C4B-BB78-14DB2B040FAE}"/>
    <pc:docChg chg="modSld">
      <pc:chgData name="Lindsay Millett-Glass" userId="b6d83bc5-702b-4524-be07-eae12daad9a7" providerId="ADAL" clId="{CFEB5F85-F368-7C4B-BB78-14DB2B040FAE}" dt="2020-07-29T15:24:32.466" v="0" actId="139"/>
      <pc:docMkLst>
        <pc:docMk/>
      </pc:docMkLst>
      <pc:sldChg chg="addSp">
        <pc:chgData name="Lindsay Millett-Glass" userId="b6d83bc5-702b-4524-be07-eae12daad9a7" providerId="ADAL" clId="{CFEB5F85-F368-7C4B-BB78-14DB2B040FAE}" dt="2020-07-29T15:24:32.466" v="0" actId="139"/>
        <pc:sldMkLst>
          <pc:docMk/>
          <pc:sldMk cId="2480772738" sldId="272"/>
        </pc:sldMkLst>
        <pc:spChg chg="add">
          <ac:chgData name="Lindsay Millett-Glass" userId="b6d83bc5-702b-4524-be07-eae12daad9a7" providerId="ADAL" clId="{CFEB5F85-F368-7C4B-BB78-14DB2B040FAE}" dt="2020-07-29T15:24:32.466" v="0" actId="139"/>
          <ac:spMkLst>
            <pc:docMk/>
            <pc:sldMk cId="2480772738" sldId="272"/>
            <ac:spMk id="2" creationId="{B8A8C6D2-9210-2446-AFED-A9120281D79F}"/>
          </ac:spMkLst>
        </pc:spChg>
      </pc:sldChg>
    </pc:docChg>
  </pc:docChgLst>
  <pc:docChgLst>
    <pc:chgData name="Lindsay Millett-Glass" userId="b6d83bc5-702b-4524-be07-eae12daad9a7" providerId="ADAL" clId="{6847D08C-49A4-4690-8FBC-306AA07C2198}"/>
    <pc:docChg chg="modSld">
      <pc:chgData name="Lindsay Millett-Glass" userId="b6d83bc5-702b-4524-be07-eae12daad9a7" providerId="ADAL" clId="{6847D08C-49A4-4690-8FBC-306AA07C2198}" dt="2020-08-31T18:11:04.272" v="1" actId="20577"/>
      <pc:docMkLst>
        <pc:docMk/>
      </pc:docMkLst>
      <pc:sldChg chg="modNotesTx">
        <pc:chgData name="Lindsay Millett-Glass" userId="b6d83bc5-702b-4524-be07-eae12daad9a7" providerId="ADAL" clId="{6847D08C-49A4-4690-8FBC-306AA07C2198}" dt="2020-08-31T18:11:04.272" v="1" actId="20577"/>
        <pc:sldMkLst>
          <pc:docMk/>
          <pc:sldMk cId="3527997305" sldId="267"/>
        </pc:sldMkLst>
      </pc:sldChg>
      <pc:sldChg chg="modNotesTx">
        <pc:chgData name="Lindsay Millett-Glass" userId="b6d83bc5-702b-4524-be07-eae12daad9a7" providerId="ADAL" clId="{6847D08C-49A4-4690-8FBC-306AA07C2198}" dt="2020-08-31T18:11:02.365" v="0" actId="20577"/>
        <pc:sldMkLst>
          <pc:docMk/>
          <pc:sldMk cId="2887898547" sldId="298"/>
        </pc:sldMkLst>
      </pc:sldChg>
    </pc:docChg>
  </pc:docChgLst>
  <pc:docChgLst>
    <pc:chgData name="Lindsay Millett-Glass" userId="b6d83bc5-702b-4524-be07-eae12daad9a7" providerId="ADAL" clId="{D60D8805-81D2-4789-B2CC-D7FD6B822414}"/>
    <pc:docChg chg="undo custSel mod addSld delSld modSld sldOrd">
      <pc:chgData name="Lindsay Millett-Glass" userId="b6d83bc5-702b-4524-be07-eae12daad9a7" providerId="ADAL" clId="{D60D8805-81D2-4789-B2CC-D7FD6B822414}" dt="2020-07-30T15:09:07.715" v="32446" actId="27636"/>
      <pc:docMkLst>
        <pc:docMk/>
      </pc:docMkLst>
      <pc:sldChg chg="addSp delSp modSp modNotesTx">
        <pc:chgData name="Lindsay Millett-Glass" userId="b6d83bc5-702b-4524-be07-eae12daad9a7" providerId="ADAL" clId="{D60D8805-81D2-4789-B2CC-D7FD6B822414}" dt="2020-07-29T17:15:33.771" v="28537" actId="20577"/>
        <pc:sldMkLst>
          <pc:docMk/>
          <pc:sldMk cId="3207045231" sldId="256"/>
        </pc:sldMkLst>
        <pc:picChg chg="add mod">
          <ac:chgData name="Lindsay Millett-Glass" userId="b6d83bc5-702b-4524-be07-eae12daad9a7" providerId="ADAL" clId="{D60D8805-81D2-4789-B2CC-D7FD6B822414}" dt="2020-07-24T17:00:47.694" v="18453" actId="962"/>
          <ac:picMkLst>
            <pc:docMk/>
            <pc:sldMk cId="3207045231" sldId="256"/>
            <ac:picMk id="3" creationId="{6764DC20-2459-4881-A51C-2B6E9BB8AD8A}"/>
          </ac:picMkLst>
        </pc:picChg>
        <pc:picChg chg="del">
          <ac:chgData name="Lindsay Millett-Glass" userId="b6d83bc5-702b-4524-be07-eae12daad9a7" providerId="ADAL" clId="{D60D8805-81D2-4789-B2CC-D7FD6B822414}" dt="2020-07-24T17:00:44.686" v="18450" actId="478"/>
          <ac:picMkLst>
            <pc:docMk/>
            <pc:sldMk cId="3207045231" sldId="256"/>
            <ac:picMk id="5" creationId="{E8C9DA7E-7417-45C1-A2AF-A0CC789336CB}"/>
          </ac:picMkLst>
        </pc:picChg>
      </pc:sldChg>
      <pc:sldChg chg="ord modNotesTx">
        <pc:chgData name="Lindsay Millett-Glass" userId="b6d83bc5-702b-4524-be07-eae12daad9a7" providerId="ADAL" clId="{D60D8805-81D2-4789-B2CC-D7FD6B822414}" dt="2020-07-29T16:52:04.365" v="27973" actId="20577"/>
        <pc:sldMkLst>
          <pc:docMk/>
          <pc:sldMk cId="4005324018" sldId="257"/>
        </pc:sldMkLst>
      </pc:sldChg>
      <pc:sldChg chg="addSp delSp ord modNotesTx">
        <pc:chgData name="Lindsay Millett-Glass" userId="b6d83bc5-702b-4524-be07-eae12daad9a7" providerId="ADAL" clId="{D60D8805-81D2-4789-B2CC-D7FD6B822414}" dt="2020-07-30T14:52:02.164" v="31808" actId="5793"/>
        <pc:sldMkLst>
          <pc:docMk/>
          <pc:sldMk cId="350366019" sldId="258"/>
        </pc:sldMkLst>
        <pc:picChg chg="add del">
          <ac:chgData name="Lindsay Millett-Glass" userId="b6d83bc5-702b-4524-be07-eae12daad9a7" providerId="ADAL" clId="{D60D8805-81D2-4789-B2CC-D7FD6B822414}" dt="2020-07-16T01:07:21.567" v="21"/>
          <ac:picMkLst>
            <pc:docMk/>
            <pc:sldMk cId="350366019" sldId="258"/>
            <ac:picMk id="2" creationId="{78D1F76C-EDB3-491D-9BA0-13C03FA6FF50}"/>
          </ac:picMkLst>
        </pc:picChg>
      </pc:sldChg>
      <pc:sldChg chg="addSp delSp modSp ord modNotesTx">
        <pc:chgData name="Lindsay Millett-Glass" userId="b6d83bc5-702b-4524-be07-eae12daad9a7" providerId="ADAL" clId="{D60D8805-81D2-4789-B2CC-D7FD6B822414}" dt="2020-07-30T14:52:11.425" v="31815" actId="20577"/>
        <pc:sldMkLst>
          <pc:docMk/>
          <pc:sldMk cId="3143865682" sldId="259"/>
        </pc:sldMkLst>
        <pc:picChg chg="add del mod">
          <ac:chgData name="Lindsay Millett-Glass" userId="b6d83bc5-702b-4524-be07-eae12daad9a7" providerId="ADAL" clId="{D60D8805-81D2-4789-B2CC-D7FD6B822414}" dt="2020-07-16T01:08:03.095" v="27" actId="478"/>
          <ac:picMkLst>
            <pc:docMk/>
            <pc:sldMk cId="3143865682" sldId="259"/>
            <ac:picMk id="2" creationId="{0E38714E-C1F5-476D-A609-F8DE0BB46CBC}"/>
          </ac:picMkLst>
        </pc:picChg>
        <pc:picChg chg="add mod">
          <ac:chgData name="Lindsay Millett-Glass" userId="b6d83bc5-702b-4524-be07-eae12daad9a7" providerId="ADAL" clId="{D60D8805-81D2-4789-B2CC-D7FD6B822414}" dt="2020-07-16T01:08:35.979" v="30" actId="962"/>
          <ac:picMkLst>
            <pc:docMk/>
            <pc:sldMk cId="3143865682" sldId="259"/>
            <ac:picMk id="4" creationId="{157FC7A5-E1C1-48A9-B20B-66E7A1C6343C}"/>
          </ac:picMkLst>
        </pc:picChg>
      </pc:sldChg>
      <pc:sldChg chg="addSp delSp modSp del mod setBg setClrOvrMap modNotesTx">
        <pc:chgData name="Lindsay Millett-Glass" userId="b6d83bc5-702b-4524-be07-eae12daad9a7" providerId="ADAL" clId="{D60D8805-81D2-4789-B2CC-D7FD6B822414}" dt="2020-07-17T10:45:37.901" v="14187" actId="2696"/>
        <pc:sldMkLst>
          <pc:docMk/>
          <pc:sldMk cId="3860693390" sldId="260"/>
        </pc:sldMkLst>
        <pc:picChg chg="add del">
          <ac:chgData name="Lindsay Millett-Glass" userId="b6d83bc5-702b-4524-be07-eae12daad9a7" providerId="ADAL" clId="{D60D8805-81D2-4789-B2CC-D7FD6B822414}" dt="2020-07-16T17:13:35.525" v="12702" actId="478"/>
          <ac:picMkLst>
            <pc:docMk/>
            <pc:sldMk cId="3860693390" sldId="260"/>
            <ac:picMk id="6146" creationId="{1A799DC8-BE72-4224-8F3F-CC062C89FBFE}"/>
          </ac:picMkLst>
        </pc:picChg>
        <pc:picChg chg="add mod">
          <ac:chgData name="Lindsay Millett-Glass" userId="b6d83bc5-702b-4524-be07-eae12daad9a7" providerId="ADAL" clId="{D60D8805-81D2-4789-B2CC-D7FD6B822414}" dt="2020-07-16T17:13:48.725" v="12704" actId="26606"/>
          <ac:picMkLst>
            <pc:docMk/>
            <pc:sldMk cId="3860693390" sldId="260"/>
            <ac:picMk id="6148" creationId="{AA3DBDB0-2BA3-4B48-8F05-9535E4EF5D62}"/>
          </ac:picMkLst>
        </pc:picChg>
      </pc:sldChg>
      <pc:sldChg chg="addSp delSp modSp del">
        <pc:chgData name="Lindsay Millett-Glass" userId="b6d83bc5-702b-4524-be07-eae12daad9a7" providerId="ADAL" clId="{D60D8805-81D2-4789-B2CC-D7FD6B822414}" dt="2020-07-17T10:45:45.001" v="14189" actId="2696"/>
        <pc:sldMkLst>
          <pc:docMk/>
          <pc:sldMk cId="458515302" sldId="261"/>
        </pc:sldMkLst>
        <pc:spChg chg="add mod">
          <ac:chgData name="Lindsay Millett-Glass" userId="b6d83bc5-702b-4524-be07-eae12daad9a7" providerId="ADAL" clId="{D60D8805-81D2-4789-B2CC-D7FD6B822414}" dt="2020-07-16T17:27:07.615" v="14185" actId="20577"/>
          <ac:spMkLst>
            <pc:docMk/>
            <pc:sldMk cId="458515302" sldId="261"/>
            <ac:spMk id="2" creationId="{855BD094-B96A-43FA-A3AD-1A980474E223}"/>
          </ac:spMkLst>
        </pc:spChg>
        <pc:spChg chg="add del mod">
          <ac:chgData name="Lindsay Millett-Glass" userId="b6d83bc5-702b-4524-be07-eae12daad9a7" providerId="ADAL" clId="{D60D8805-81D2-4789-B2CC-D7FD6B822414}" dt="2020-07-16T17:24:37.543" v="13919" actId="478"/>
          <ac:spMkLst>
            <pc:docMk/>
            <pc:sldMk cId="458515302" sldId="261"/>
            <ac:spMk id="3" creationId="{53A45056-9E7E-4F7F-BD41-1696C8375C9B}"/>
          </ac:spMkLst>
        </pc:spChg>
        <pc:spChg chg="add del">
          <ac:chgData name="Lindsay Millett-Glass" userId="b6d83bc5-702b-4524-be07-eae12daad9a7" providerId="ADAL" clId="{D60D8805-81D2-4789-B2CC-D7FD6B822414}" dt="2020-07-16T17:23:32.768" v="13879"/>
          <ac:spMkLst>
            <pc:docMk/>
            <pc:sldMk cId="458515302" sldId="261"/>
            <ac:spMk id="5" creationId="{BD8BF4AB-6A70-434F-BDC8-B32DB100A6F5}"/>
          </ac:spMkLst>
        </pc:spChg>
        <pc:graphicFrameChg chg="add del">
          <ac:chgData name="Lindsay Millett-Glass" userId="b6d83bc5-702b-4524-be07-eae12daad9a7" providerId="ADAL" clId="{D60D8805-81D2-4789-B2CC-D7FD6B822414}" dt="2020-07-16T17:23:32.768" v="13879"/>
          <ac:graphicFrameMkLst>
            <pc:docMk/>
            <pc:sldMk cId="458515302" sldId="261"/>
            <ac:graphicFrameMk id="4" creationId="{6E72396B-7D58-4978-AD3B-53EE6A969680}"/>
          </ac:graphicFrameMkLst>
        </pc:graphicFrameChg>
        <pc:picChg chg="add del mod">
          <ac:chgData name="Lindsay Millett-Glass" userId="b6d83bc5-702b-4524-be07-eae12daad9a7" providerId="ADAL" clId="{D60D8805-81D2-4789-B2CC-D7FD6B822414}" dt="2020-07-17T10:45:41.119" v="14188" actId="478"/>
          <ac:picMkLst>
            <pc:docMk/>
            <pc:sldMk cId="458515302" sldId="261"/>
            <ac:picMk id="6" creationId="{76347086-81A5-4781-9EE5-C0BF5885DA1A}"/>
          </ac:picMkLst>
        </pc:picChg>
      </pc:sldChg>
      <pc:sldChg chg="addSp delSp modSp del">
        <pc:chgData name="Lindsay Millett-Glass" userId="b6d83bc5-702b-4524-be07-eae12daad9a7" providerId="ADAL" clId="{D60D8805-81D2-4789-B2CC-D7FD6B822414}" dt="2020-07-16T02:09:11.864" v="133" actId="2696"/>
        <pc:sldMkLst>
          <pc:docMk/>
          <pc:sldMk cId="4203557122" sldId="262"/>
        </pc:sldMkLst>
        <pc:spChg chg="del">
          <ac:chgData name="Lindsay Millett-Glass" userId="b6d83bc5-702b-4524-be07-eae12daad9a7" providerId="ADAL" clId="{D60D8805-81D2-4789-B2CC-D7FD6B822414}" dt="2020-07-15T22:36:23.342" v="4" actId="478"/>
          <ac:spMkLst>
            <pc:docMk/>
            <pc:sldMk cId="4203557122" sldId="262"/>
            <ac:spMk id="2" creationId="{F2A36C96-B00F-43E5-86C9-75B63FE83333}"/>
          </ac:spMkLst>
        </pc:spChg>
        <pc:spChg chg="add del mod">
          <ac:chgData name="Lindsay Millett-Glass" userId="b6d83bc5-702b-4524-be07-eae12daad9a7" providerId="ADAL" clId="{D60D8805-81D2-4789-B2CC-D7FD6B822414}" dt="2020-07-15T22:36:14.288" v="3" actId="478"/>
          <ac:spMkLst>
            <pc:docMk/>
            <pc:sldMk cId="4203557122" sldId="262"/>
            <ac:spMk id="3" creationId="{4F8A9140-5CA8-4915-882D-BA68351D00C3}"/>
          </ac:spMkLst>
        </pc:spChg>
        <pc:spChg chg="add mod">
          <ac:chgData name="Lindsay Millett-Glass" userId="b6d83bc5-702b-4524-be07-eae12daad9a7" providerId="ADAL" clId="{D60D8805-81D2-4789-B2CC-D7FD6B822414}" dt="2020-07-15T22:36:28.870" v="14" actId="20577"/>
          <ac:spMkLst>
            <pc:docMk/>
            <pc:sldMk cId="4203557122" sldId="262"/>
            <ac:spMk id="5" creationId="{FB20A517-C8FA-4D05-B111-B5AAB03372D5}"/>
          </ac:spMkLst>
        </pc:spChg>
      </pc:sldChg>
      <pc:sldChg chg="addSp delSp modSp add modNotesTx">
        <pc:chgData name="Lindsay Millett-Glass" userId="b6d83bc5-702b-4524-be07-eae12daad9a7" providerId="ADAL" clId="{D60D8805-81D2-4789-B2CC-D7FD6B822414}" dt="2020-07-29T15:57:34.966" v="23772" actId="20577"/>
        <pc:sldMkLst>
          <pc:docMk/>
          <pc:sldMk cId="2595912625" sldId="263"/>
        </pc:sldMkLst>
        <pc:spChg chg="del">
          <ac:chgData name="Lindsay Millett-Glass" userId="b6d83bc5-702b-4524-be07-eae12daad9a7" providerId="ADAL" clId="{D60D8805-81D2-4789-B2CC-D7FD6B822414}" dt="2020-07-16T01:11:21.588" v="128" actId="478"/>
          <ac:spMkLst>
            <pc:docMk/>
            <pc:sldMk cId="2595912625" sldId="263"/>
            <ac:spMk id="2" creationId="{39360E6E-C4D8-4CB8-9B8B-AD642F9BEF9E}"/>
          </ac:spMkLst>
        </pc:spChg>
        <pc:spChg chg="del">
          <ac:chgData name="Lindsay Millett-Glass" userId="b6d83bc5-702b-4524-be07-eae12daad9a7" providerId="ADAL" clId="{D60D8805-81D2-4789-B2CC-D7FD6B822414}" dt="2020-07-16T01:11:23.129" v="129" actId="478"/>
          <ac:spMkLst>
            <pc:docMk/>
            <pc:sldMk cId="2595912625" sldId="263"/>
            <ac:spMk id="3" creationId="{2997F07A-0589-4CEE-A3F1-AA47398952D5}"/>
          </ac:spMkLst>
        </pc:spChg>
        <pc:spChg chg="add mod">
          <ac:chgData name="Lindsay Millett-Glass" userId="b6d83bc5-702b-4524-be07-eae12daad9a7" providerId="ADAL" clId="{D60D8805-81D2-4789-B2CC-D7FD6B822414}" dt="2020-07-16T02:12:33.001" v="143" actId="208"/>
          <ac:spMkLst>
            <pc:docMk/>
            <pc:sldMk cId="2595912625" sldId="263"/>
            <ac:spMk id="6" creationId="{342C0C27-4094-4FAC-874D-FB6F15437699}"/>
          </ac:spMkLst>
        </pc:spChg>
        <pc:picChg chg="add mod">
          <ac:chgData name="Lindsay Millett-Glass" userId="b6d83bc5-702b-4524-be07-eae12daad9a7" providerId="ADAL" clId="{D60D8805-81D2-4789-B2CC-D7FD6B822414}" dt="2020-07-16T02:08:57.495" v="132" actId="962"/>
          <ac:picMkLst>
            <pc:docMk/>
            <pc:sldMk cId="2595912625" sldId="263"/>
            <ac:picMk id="5" creationId="{4B403058-975D-4381-9C90-156DAFBD365C}"/>
          </ac:picMkLst>
        </pc:picChg>
      </pc:sldChg>
      <pc:sldChg chg="addSp modSp add ord modNotesTx">
        <pc:chgData name="Lindsay Millett-Glass" userId="b6d83bc5-702b-4524-be07-eae12daad9a7" providerId="ADAL" clId="{D60D8805-81D2-4789-B2CC-D7FD6B822414}" dt="2020-07-29T15:59:57.263" v="24170" actId="20577"/>
        <pc:sldMkLst>
          <pc:docMk/>
          <pc:sldMk cId="3753940737" sldId="264"/>
        </pc:sldMkLst>
        <pc:picChg chg="add mod">
          <ac:chgData name="Lindsay Millett-Glass" userId="b6d83bc5-702b-4524-be07-eae12daad9a7" providerId="ADAL" clId="{D60D8805-81D2-4789-B2CC-D7FD6B822414}" dt="2020-07-16T02:11:45.169" v="137" actId="962"/>
          <ac:picMkLst>
            <pc:docMk/>
            <pc:sldMk cId="3753940737" sldId="264"/>
            <ac:picMk id="3" creationId="{26654C9C-D695-4E5A-9696-1E3210977EC4}"/>
          </ac:picMkLst>
        </pc:picChg>
      </pc:sldChg>
      <pc:sldChg chg="addSp modSp add modNotesTx">
        <pc:chgData name="Lindsay Millett-Glass" userId="b6d83bc5-702b-4524-be07-eae12daad9a7" providerId="ADAL" clId="{D60D8805-81D2-4789-B2CC-D7FD6B822414}" dt="2020-07-29T15:58:12.782" v="23920" actId="113"/>
        <pc:sldMkLst>
          <pc:docMk/>
          <pc:sldMk cId="3625419640" sldId="265"/>
        </pc:sldMkLst>
        <pc:spChg chg="add mod">
          <ac:chgData name="Lindsay Millett-Glass" userId="b6d83bc5-702b-4524-be07-eae12daad9a7" providerId="ADAL" clId="{D60D8805-81D2-4789-B2CC-D7FD6B822414}" dt="2020-07-16T02:12:42.141" v="145" actId="14100"/>
          <ac:spMkLst>
            <pc:docMk/>
            <pc:sldMk cId="3625419640" sldId="265"/>
            <ac:spMk id="3" creationId="{410C9D2B-CE7E-4C47-B99C-6821F4B611A3}"/>
          </ac:spMkLst>
        </pc:spChg>
      </pc:sldChg>
      <pc:sldChg chg="add modNotesTx">
        <pc:chgData name="Lindsay Millett-Glass" userId="b6d83bc5-702b-4524-be07-eae12daad9a7" providerId="ADAL" clId="{D60D8805-81D2-4789-B2CC-D7FD6B822414}" dt="2020-07-29T15:58:44.966" v="23996" actId="20577"/>
        <pc:sldMkLst>
          <pc:docMk/>
          <pc:sldMk cId="1981051877" sldId="266"/>
        </pc:sldMkLst>
      </pc:sldChg>
      <pc:sldChg chg="modSp add modNotesTx">
        <pc:chgData name="Lindsay Millett-Glass" userId="b6d83bc5-702b-4524-be07-eae12daad9a7" providerId="ADAL" clId="{D60D8805-81D2-4789-B2CC-D7FD6B822414}" dt="2020-07-29T21:03:07.542" v="29551" actId="6549"/>
        <pc:sldMkLst>
          <pc:docMk/>
          <pc:sldMk cId="3527997305" sldId="267"/>
        </pc:sldMkLst>
        <pc:spChg chg="mod">
          <ac:chgData name="Lindsay Millett-Glass" userId="b6d83bc5-702b-4524-be07-eae12daad9a7" providerId="ADAL" clId="{D60D8805-81D2-4789-B2CC-D7FD6B822414}" dt="2020-07-16T02:13:07.731" v="147" actId="14100"/>
          <ac:spMkLst>
            <pc:docMk/>
            <pc:sldMk cId="3527997305" sldId="267"/>
            <ac:spMk id="6" creationId="{342C0C27-4094-4FAC-874D-FB6F15437699}"/>
          </ac:spMkLst>
        </pc:spChg>
      </pc:sldChg>
      <pc:sldChg chg="addSp delSp modSp add modNotesTx">
        <pc:chgData name="Lindsay Millett-Glass" userId="b6d83bc5-702b-4524-be07-eae12daad9a7" providerId="ADAL" clId="{D60D8805-81D2-4789-B2CC-D7FD6B822414}" dt="2020-07-29T16:00:55.631" v="24230" actId="6549"/>
        <pc:sldMkLst>
          <pc:docMk/>
          <pc:sldMk cId="4241331818" sldId="268"/>
        </pc:sldMkLst>
        <pc:picChg chg="add del mod">
          <ac:chgData name="Lindsay Millett-Glass" userId="b6d83bc5-702b-4524-be07-eae12daad9a7" providerId="ADAL" clId="{D60D8805-81D2-4789-B2CC-D7FD6B822414}" dt="2020-07-16T02:18:44.850" v="165" actId="478"/>
          <ac:picMkLst>
            <pc:docMk/>
            <pc:sldMk cId="4241331818" sldId="268"/>
            <ac:picMk id="3" creationId="{DAA0DD6C-5130-4E15-A23F-CCF0DDE998D0}"/>
          </ac:picMkLst>
        </pc:picChg>
        <pc:picChg chg="add mod">
          <ac:chgData name="Lindsay Millett-Glass" userId="b6d83bc5-702b-4524-be07-eae12daad9a7" providerId="ADAL" clId="{D60D8805-81D2-4789-B2CC-D7FD6B822414}" dt="2020-07-16T02:18:58.848" v="167" actId="27614"/>
          <ac:picMkLst>
            <pc:docMk/>
            <pc:sldMk cId="4241331818" sldId="268"/>
            <ac:picMk id="5" creationId="{53BDEBB4-DBD2-4E4F-8F64-9E107F44F05E}"/>
          </ac:picMkLst>
        </pc:picChg>
      </pc:sldChg>
      <pc:sldChg chg="addSp delSp modSp add del modNotesTx">
        <pc:chgData name="Lindsay Millett-Glass" userId="b6d83bc5-702b-4524-be07-eae12daad9a7" providerId="ADAL" clId="{D60D8805-81D2-4789-B2CC-D7FD6B822414}" dt="2020-07-29T16:03:21.126" v="24716" actId="20577"/>
        <pc:sldMkLst>
          <pc:docMk/>
          <pc:sldMk cId="3893226930" sldId="269"/>
        </pc:sldMkLst>
        <pc:picChg chg="add del mod">
          <ac:chgData name="Lindsay Millett-Glass" userId="b6d83bc5-702b-4524-be07-eae12daad9a7" providerId="ADAL" clId="{D60D8805-81D2-4789-B2CC-D7FD6B822414}" dt="2020-07-16T02:18:40.622" v="161" actId="478"/>
          <ac:picMkLst>
            <pc:docMk/>
            <pc:sldMk cId="3893226930" sldId="269"/>
            <ac:picMk id="3" creationId="{E7A836D9-C810-4707-A80D-12B849E7E84C}"/>
          </ac:picMkLst>
        </pc:picChg>
        <pc:picChg chg="add mod">
          <ac:chgData name="Lindsay Millett-Glass" userId="b6d83bc5-702b-4524-be07-eae12daad9a7" providerId="ADAL" clId="{D60D8805-81D2-4789-B2CC-D7FD6B822414}" dt="2020-07-16T02:18:42.353" v="164" actId="962"/>
          <ac:picMkLst>
            <pc:docMk/>
            <pc:sldMk cId="3893226930" sldId="269"/>
            <ac:picMk id="5" creationId="{51E37EC8-7DDE-4883-8731-BF5F9D051A58}"/>
          </ac:picMkLst>
        </pc:picChg>
      </pc:sldChg>
      <pc:sldChg chg="addSp modSp add modNotesTx">
        <pc:chgData name="Lindsay Millett-Glass" userId="b6d83bc5-702b-4524-be07-eae12daad9a7" providerId="ADAL" clId="{D60D8805-81D2-4789-B2CC-D7FD6B822414}" dt="2020-07-29T16:23:58.915" v="25321" actId="313"/>
        <pc:sldMkLst>
          <pc:docMk/>
          <pc:sldMk cId="2229700694" sldId="270"/>
        </pc:sldMkLst>
        <pc:picChg chg="add mod">
          <ac:chgData name="Lindsay Millett-Glass" userId="b6d83bc5-702b-4524-be07-eae12daad9a7" providerId="ADAL" clId="{D60D8805-81D2-4789-B2CC-D7FD6B822414}" dt="2020-07-16T02:17:05.266" v="158" actId="962"/>
          <ac:picMkLst>
            <pc:docMk/>
            <pc:sldMk cId="2229700694" sldId="270"/>
            <ac:picMk id="3" creationId="{E2FE70E1-13CF-4671-A4DC-AE80B7FE306C}"/>
          </ac:picMkLst>
        </pc:picChg>
      </pc:sldChg>
      <pc:sldChg chg="addSp modSp add ord modNotesTx">
        <pc:chgData name="Lindsay Millett-Glass" userId="b6d83bc5-702b-4524-be07-eae12daad9a7" providerId="ADAL" clId="{D60D8805-81D2-4789-B2CC-D7FD6B822414}" dt="2020-07-29T16:38:58.289" v="27071" actId="20577"/>
        <pc:sldMkLst>
          <pc:docMk/>
          <pc:sldMk cId="1202319081" sldId="271"/>
        </pc:sldMkLst>
        <pc:picChg chg="add mod">
          <ac:chgData name="Lindsay Millett-Glass" userId="b6d83bc5-702b-4524-be07-eae12daad9a7" providerId="ADAL" clId="{D60D8805-81D2-4789-B2CC-D7FD6B822414}" dt="2020-07-16T02:19:49.569" v="170" actId="962"/>
          <ac:picMkLst>
            <pc:docMk/>
            <pc:sldMk cId="1202319081" sldId="271"/>
            <ac:picMk id="3" creationId="{6CFCC489-D147-4932-83E7-ACD2B155D670}"/>
          </ac:picMkLst>
        </pc:picChg>
      </pc:sldChg>
      <pc:sldChg chg="addSp delSp modSp add ord modNotesTx">
        <pc:chgData name="Lindsay Millett-Glass" userId="b6d83bc5-702b-4524-be07-eae12daad9a7" providerId="ADAL" clId="{D60D8805-81D2-4789-B2CC-D7FD6B822414}" dt="2020-07-29T16:31:23.779" v="26104" actId="20577"/>
        <pc:sldMkLst>
          <pc:docMk/>
          <pc:sldMk cId="2480772738" sldId="272"/>
        </pc:sldMkLst>
        <pc:spChg chg="del mod">
          <ac:chgData name="Lindsay Millett-Glass" userId="b6d83bc5-702b-4524-be07-eae12daad9a7" providerId="ADAL" clId="{D60D8805-81D2-4789-B2CC-D7FD6B822414}" dt="2020-07-16T16:30:57.368" v="10672" actId="478"/>
          <ac:spMkLst>
            <pc:docMk/>
            <pc:sldMk cId="2480772738" sldId="272"/>
            <ac:spMk id="2" creationId="{A79AFE1C-64D4-447B-86E1-31C02CB6176E}"/>
          </ac:spMkLst>
        </pc:spChg>
        <pc:spChg chg="del">
          <ac:chgData name="Lindsay Millett-Glass" userId="b6d83bc5-702b-4524-be07-eae12daad9a7" providerId="ADAL" clId="{D60D8805-81D2-4789-B2CC-D7FD6B822414}" dt="2020-07-16T15:57:09.534" v="10667" actId="478"/>
          <ac:spMkLst>
            <pc:docMk/>
            <pc:sldMk cId="2480772738" sldId="272"/>
            <ac:spMk id="3" creationId="{48198459-099A-408D-80CB-7F46A460E8EE}"/>
          </ac:spMkLst>
        </pc:spChg>
        <pc:spChg chg="add del mod">
          <ac:chgData name="Lindsay Millett-Glass" userId="b6d83bc5-702b-4524-be07-eae12daad9a7" providerId="ADAL" clId="{D60D8805-81D2-4789-B2CC-D7FD6B822414}" dt="2020-07-16T16:31:11.717" v="10677" actId="478"/>
          <ac:spMkLst>
            <pc:docMk/>
            <pc:sldMk cId="2480772738" sldId="272"/>
            <ac:spMk id="5" creationId="{A7E00F6D-B505-4A55-B182-FC979C6A1BDB}"/>
          </ac:spMkLst>
        </pc:spChg>
        <pc:picChg chg="add del mod">
          <ac:chgData name="Lindsay Millett-Glass" userId="b6d83bc5-702b-4524-be07-eae12daad9a7" providerId="ADAL" clId="{D60D8805-81D2-4789-B2CC-D7FD6B822414}" dt="2020-07-16T16:30:16.842" v="10671" actId="478"/>
          <ac:picMkLst>
            <pc:docMk/>
            <pc:sldMk cId="2480772738" sldId="272"/>
            <ac:picMk id="5122" creationId="{696B738E-D8FD-4DAE-BCA0-58A77D7D0EE6}"/>
          </ac:picMkLst>
        </pc:picChg>
        <pc:picChg chg="add del mod">
          <ac:chgData name="Lindsay Millett-Glass" userId="b6d83bc5-702b-4524-be07-eae12daad9a7" providerId="ADAL" clId="{D60D8805-81D2-4789-B2CC-D7FD6B822414}" dt="2020-07-16T16:32:31.243" v="10679" actId="478"/>
          <ac:picMkLst>
            <pc:docMk/>
            <pc:sldMk cId="2480772738" sldId="272"/>
            <ac:picMk id="5124" creationId="{087C92CB-3B25-4A4A-B3E2-C6828B588E69}"/>
          </ac:picMkLst>
        </pc:picChg>
        <pc:picChg chg="add">
          <ac:chgData name="Lindsay Millett-Glass" userId="b6d83bc5-702b-4524-be07-eae12daad9a7" providerId="ADAL" clId="{D60D8805-81D2-4789-B2CC-D7FD6B822414}" dt="2020-07-16T16:32:32.015" v="10680"/>
          <ac:picMkLst>
            <pc:docMk/>
            <pc:sldMk cId="2480772738" sldId="272"/>
            <ac:picMk id="5126" creationId="{3B0C5EAC-B9FE-4C94-B61D-4DBA226FB542}"/>
          </ac:picMkLst>
        </pc:picChg>
      </pc:sldChg>
      <pc:sldChg chg="addSp delSp modSp add del ord modNotesTx">
        <pc:chgData name="Lindsay Millett-Glass" userId="b6d83bc5-702b-4524-be07-eae12daad9a7" providerId="ADAL" clId="{D60D8805-81D2-4789-B2CC-D7FD6B822414}" dt="2020-07-30T02:01:25.404" v="31291" actId="2696"/>
        <pc:sldMkLst>
          <pc:docMk/>
          <pc:sldMk cId="2399840465" sldId="273"/>
        </pc:sldMkLst>
        <pc:spChg chg="add del mod">
          <ac:chgData name="Lindsay Millett-Glass" userId="b6d83bc5-702b-4524-be07-eae12daad9a7" providerId="ADAL" clId="{D60D8805-81D2-4789-B2CC-D7FD6B822414}" dt="2020-07-16T13:45:50.987" v="10299" actId="478"/>
          <ac:spMkLst>
            <pc:docMk/>
            <pc:sldMk cId="2399840465" sldId="273"/>
            <ac:spMk id="8" creationId="{C07427D2-0108-4AE1-B4AF-00F184D2E0A7}"/>
          </ac:spMkLst>
        </pc:spChg>
        <pc:picChg chg="add del mod">
          <ac:chgData name="Lindsay Millett-Glass" userId="b6d83bc5-702b-4524-be07-eae12daad9a7" providerId="ADAL" clId="{D60D8805-81D2-4789-B2CC-D7FD6B822414}" dt="2020-07-16T13:40:56.611" v="10009" actId="478"/>
          <ac:picMkLst>
            <pc:docMk/>
            <pc:sldMk cId="2399840465" sldId="273"/>
            <ac:picMk id="3" creationId="{AAE8BBDB-EA29-40B7-A0EE-47A24825B06A}"/>
          </ac:picMkLst>
        </pc:picChg>
        <pc:picChg chg="add del mod">
          <ac:chgData name="Lindsay Millett-Glass" userId="b6d83bc5-702b-4524-be07-eae12daad9a7" providerId="ADAL" clId="{D60D8805-81D2-4789-B2CC-D7FD6B822414}" dt="2020-07-16T13:44:50.693" v="10287" actId="478"/>
          <ac:picMkLst>
            <pc:docMk/>
            <pc:sldMk cId="2399840465" sldId="273"/>
            <ac:picMk id="5" creationId="{EAFC5991-70ED-49CF-970C-84E6BC52BCE1}"/>
          </ac:picMkLst>
        </pc:picChg>
        <pc:picChg chg="add del mod">
          <ac:chgData name="Lindsay Millett-Glass" userId="b6d83bc5-702b-4524-be07-eae12daad9a7" providerId="ADAL" clId="{D60D8805-81D2-4789-B2CC-D7FD6B822414}" dt="2020-07-16T13:46:23.050" v="10300" actId="478"/>
          <ac:picMkLst>
            <pc:docMk/>
            <pc:sldMk cId="2399840465" sldId="273"/>
            <ac:picMk id="7" creationId="{EB96A573-3538-4F26-9BF9-5CD7D0E4F648}"/>
          </ac:picMkLst>
        </pc:picChg>
        <pc:picChg chg="add mod">
          <ac:chgData name="Lindsay Millett-Glass" userId="b6d83bc5-702b-4524-be07-eae12daad9a7" providerId="ADAL" clId="{D60D8805-81D2-4789-B2CC-D7FD6B822414}" dt="2020-07-16T13:46:25.465" v="10302" actId="27614"/>
          <ac:picMkLst>
            <pc:docMk/>
            <pc:sldMk cId="2399840465" sldId="273"/>
            <ac:picMk id="10" creationId="{2231DAFE-0AE3-4793-AEED-1D1EF0C39137}"/>
          </ac:picMkLst>
        </pc:picChg>
      </pc:sldChg>
      <pc:sldChg chg="addSp delSp modSp add mod ord setBg setClrOvrMap modNotesTx">
        <pc:chgData name="Lindsay Millett-Glass" userId="b6d83bc5-702b-4524-be07-eae12daad9a7" providerId="ADAL" clId="{D60D8805-81D2-4789-B2CC-D7FD6B822414}" dt="2020-07-29T21:00:47.182" v="29385" actId="20577"/>
        <pc:sldMkLst>
          <pc:docMk/>
          <pc:sldMk cId="3464686745" sldId="274"/>
        </pc:sldMkLst>
        <pc:picChg chg="add mod">
          <ac:chgData name="Lindsay Millett-Glass" userId="b6d83bc5-702b-4524-be07-eae12daad9a7" providerId="ADAL" clId="{D60D8805-81D2-4789-B2CC-D7FD6B822414}" dt="2020-07-16T13:10:39.844" v="6756" actId="27614"/>
          <ac:picMkLst>
            <pc:docMk/>
            <pc:sldMk cId="3464686745" sldId="274"/>
            <ac:picMk id="2" creationId="{FD0EFB58-8014-47C9-BF7C-FDFA7F6517AA}"/>
          </ac:picMkLst>
        </pc:picChg>
        <pc:picChg chg="add del mod">
          <ac:chgData name="Lindsay Millett-Glass" userId="b6d83bc5-702b-4524-be07-eae12daad9a7" providerId="ADAL" clId="{D60D8805-81D2-4789-B2CC-D7FD6B822414}" dt="2020-07-16T13:05:35.668" v="5957" actId="478"/>
          <ac:picMkLst>
            <pc:docMk/>
            <pc:sldMk cId="3464686745" sldId="274"/>
            <ac:picMk id="2050" creationId="{4E3FA98A-2221-4C39-B517-751734D34766}"/>
          </ac:picMkLst>
        </pc:picChg>
      </pc:sldChg>
      <pc:sldChg chg="addSp delSp modSp add del mod setBg modNotesTx">
        <pc:chgData name="Lindsay Millett-Glass" userId="b6d83bc5-702b-4524-be07-eae12daad9a7" providerId="ADAL" clId="{D60D8805-81D2-4789-B2CC-D7FD6B822414}" dt="2020-07-29T17:24:49.280" v="29181" actId="2696"/>
        <pc:sldMkLst>
          <pc:docMk/>
          <pc:sldMk cId="3012064869" sldId="275"/>
        </pc:sldMkLst>
        <pc:spChg chg="add del mod">
          <ac:chgData name="Lindsay Millett-Glass" userId="b6d83bc5-702b-4524-be07-eae12daad9a7" providerId="ADAL" clId="{D60D8805-81D2-4789-B2CC-D7FD6B822414}" dt="2020-07-29T01:11:24.693" v="23628" actId="478"/>
          <ac:spMkLst>
            <pc:docMk/>
            <pc:sldMk cId="3012064869" sldId="275"/>
            <ac:spMk id="2" creationId="{D4613123-895F-4880-818C-C41CFFA36A24}"/>
          </ac:spMkLst>
        </pc:spChg>
        <pc:spChg chg="add del mod">
          <ac:chgData name="Lindsay Millett-Glass" userId="b6d83bc5-702b-4524-be07-eae12daad9a7" providerId="ADAL" clId="{D60D8805-81D2-4789-B2CC-D7FD6B822414}" dt="2020-07-23T16:27:51.112" v="16424" actId="478"/>
          <ac:spMkLst>
            <pc:docMk/>
            <pc:sldMk cId="3012064869" sldId="275"/>
            <ac:spMk id="3" creationId="{24AB6E41-9CAD-4C66-9537-27B922CF6331}"/>
          </ac:spMkLst>
        </pc:spChg>
        <pc:spChg chg="add del mod">
          <ac:chgData name="Lindsay Millett-Glass" userId="b6d83bc5-702b-4524-be07-eae12daad9a7" providerId="ADAL" clId="{D60D8805-81D2-4789-B2CC-D7FD6B822414}" dt="2020-07-29T01:11:29.530" v="23630" actId="478"/>
          <ac:spMkLst>
            <pc:docMk/>
            <pc:sldMk cId="3012064869" sldId="275"/>
            <ac:spMk id="4" creationId="{37C0BFBC-1873-43AB-9AD4-A5931B789A07}"/>
          </ac:spMkLst>
        </pc:spChg>
        <pc:spChg chg="add del">
          <ac:chgData name="Lindsay Millett-Glass" userId="b6d83bc5-702b-4524-be07-eae12daad9a7" providerId="ADAL" clId="{D60D8805-81D2-4789-B2CC-D7FD6B822414}" dt="2020-07-29T01:11:40.595" v="23632" actId="26606"/>
          <ac:spMkLst>
            <pc:docMk/>
            <pc:sldMk cId="3012064869" sldId="275"/>
            <ac:spMk id="10" creationId="{42A4FC2C-047E-45A5-965D-8E1E3BF09BC6}"/>
          </ac:spMkLst>
        </pc:spChg>
        <pc:spChg chg="add del">
          <ac:chgData name="Lindsay Millett-Glass" userId="b6d83bc5-702b-4524-be07-eae12daad9a7" providerId="ADAL" clId="{D60D8805-81D2-4789-B2CC-D7FD6B822414}" dt="2020-07-29T01:11:43.605" v="23634" actId="26606"/>
          <ac:spMkLst>
            <pc:docMk/>
            <pc:sldMk cId="3012064869" sldId="275"/>
            <ac:spMk id="12" creationId="{83C98ABE-055B-441F-B07E-44F97F083C39}"/>
          </ac:spMkLst>
        </pc:spChg>
        <pc:spChg chg="add del">
          <ac:chgData name="Lindsay Millett-Glass" userId="b6d83bc5-702b-4524-be07-eae12daad9a7" providerId="ADAL" clId="{D60D8805-81D2-4789-B2CC-D7FD6B822414}" dt="2020-07-29T01:11:43.605" v="23634" actId="26606"/>
          <ac:spMkLst>
            <pc:docMk/>
            <pc:sldMk cId="3012064869" sldId="275"/>
            <ac:spMk id="13" creationId="{F3060C83-F051-4F0E-ABAD-AA0DFC48B218}"/>
          </ac:spMkLst>
        </pc:spChg>
        <pc:spChg chg="add del">
          <ac:chgData name="Lindsay Millett-Glass" userId="b6d83bc5-702b-4524-be07-eae12daad9a7" providerId="ADAL" clId="{D60D8805-81D2-4789-B2CC-D7FD6B822414}" dt="2020-07-29T01:11:43.605" v="23634" actId="26606"/>
          <ac:spMkLst>
            <pc:docMk/>
            <pc:sldMk cId="3012064869" sldId="275"/>
            <ac:spMk id="14" creationId="{29FDB030-9B49-4CED-8CCD-4D99382388AC}"/>
          </ac:spMkLst>
        </pc:spChg>
        <pc:spChg chg="add del">
          <ac:chgData name="Lindsay Millett-Glass" userId="b6d83bc5-702b-4524-be07-eae12daad9a7" providerId="ADAL" clId="{D60D8805-81D2-4789-B2CC-D7FD6B822414}" dt="2020-07-29T01:11:43.605" v="23634" actId="26606"/>
          <ac:spMkLst>
            <pc:docMk/>
            <pc:sldMk cId="3012064869" sldId="275"/>
            <ac:spMk id="16" creationId="{3783CA14-24A1-485C-8B30-D6A5D87987AD}"/>
          </ac:spMkLst>
        </pc:spChg>
        <pc:spChg chg="add del">
          <ac:chgData name="Lindsay Millett-Glass" userId="b6d83bc5-702b-4524-be07-eae12daad9a7" providerId="ADAL" clId="{D60D8805-81D2-4789-B2CC-D7FD6B822414}" dt="2020-07-29T01:11:43.605" v="23634" actId="26606"/>
          <ac:spMkLst>
            <pc:docMk/>
            <pc:sldMk cId="3012064869" sldId="275"/>
            <ac:spMk id="18" creationId="{9A97C86A-04D6-40F7-AE84-31AB43E6A846}"/>
          </ac:spMkLst>
        </pc:spChg>
        <pc:spChg chg="add del">
          <ac:chgData name="Lindsay Millett-Glass" userId="b6d83bc5-702b-4524-be07-eae12daad9a7" providerId="ADAL" clId="{D60D8805-81D2-4789-B2CC-D7FD6B822414}" dt="2020-07-29T01:11:43.605" v="23634" actId="26606"/>
          <ac:spMkLst>
            <pc:docMk/>
            <pc:sldMk cId="3012064869" sldId="275"/>
            <ac:spMk id="20" creationId="{FF9F2414-84E8-453E-B1F3-389FDE8192D9}"/>
          </ac:spMkLst>
        </pc:spChg>
        <pc:spChg chg="add del">
          <ac:chgData name="Lindsay Millett-Glass" userId="b6d83bc5-702b-4524-be07-eae12daad9a7" providerId="ADAL" clId="{D60D8805-81D2-4789-B2CC-D7FD6B822414}" dt="2020-07-29T01:11:43.605" v="23634" actId="26606"/>
          <ac:spMkLst>
            <pc:docMk/>
            <pc:sldMk cId="3012064869" sldId="275"/>
            <ac:spMk id="22" creationId="{3ECA69A1-7536-43AC-85EF-C7106179F5ED}"/>
          </ac:spMkLst>
        </pc:spChg>
        <pc:spChg chg="add">
          <ac:chgData name="Lindsay Millett-Glass" userId="b6d83bc5-702b-4524-be07-eae12daad9a7" providerId="ADAL" clId="{D60D8805-81D2-4789-B2CC-D7FD6B822414}" dt="2020-07-29T01:11:43.613" v="23635" actId="26606"/>
          <ac:spMkLst>
            <pc:docMk/>
            <pc:sldMk cId="3012064869" sldId="275"/>
            <ac:spMk id="24" creationId="{42A4FC2C-047E-45A5-965D-8E1E3BF09BC6}"/>
          </ac:spMkLst>
        </pc:spChg>
        <pc:picChg chg="add mod">
          <ac:chgData name="Lindsay Millett-Glass" userId="b6d83bc5-702b-4524-be07-eae12daad9a7" providerId="ADAL" clId="{D60D8805-81D2-4789-B2CC-D7FD6B822414}" dt="2020-07-29T17:23:37.156" v="29159" actId="14100"/>
          <ac:picMkLst>
            <pc:docMk/>
            <pc:sldMk cId="3012064869" sldId="275"/>
            <ac:picMk id="2" creationId="{04D693FE-D1CB-4AEA-B701-723E5CBFF123}"/>
          </ac:picMkLst>
        </pc:picChg>
        <pc:picChg chg="add del mod modCrop">
          <ac:chgData name="Lindsay Millett-Glass" userId="b6d83bc5-702b-4524-be07-eae12daad9a7" providerId="ADAL" clId="{D60D8805-81D2-4789-B2CC-D7FD6B822414}" dt="2020-07-29T17:23:00.196" v="29151" actId="478"/>
          <ac:picMkLst>
            <pc:docMk/>
            <pc:sldMk cId="3012064869" sldId="275"/>
            <ac:picMk id="5" creationId="{9288766F-607C-4D04-9A4F-7E282376D983}"/>
          </ac:picMkLst>
        </pc:picChg>
        <pc:picChg chg="add del">
          <ac:chgData name="Lindsay Millett-Glass" userId="b6d83bc5-702b-4524-be07-eae12daad9a7" providerId="ADAL" clId="{D60D8805-81D2-4789-B2CC-D7FD6B822414}" dt="2020-07-29T17:23:03.453" v="29153" actId="478"/>
          <ac:picMkLst>
            <pc:docMk/>
            <pc:sldMk cId="3012064869" sldId="275"/>
            <ac:picMk id="1026" creationId="{7D880B3F-26BA-47E0-9D56-B05F2E7F1A12}"/>
          </ac:picMkLst>
        </pc:picChg>
      </pc:sldChg>
      <pc:sldChg chg="addSp modSp add ord modNotesTx">
        <pc:chgData name="Lindsay Millett-Glass" userId="b6d83bc5-702b-4524-be07-eae12daad9a7" providerId="ADAL" clId="{D60D8805-81D2-4789-B2CC-D7FD6B822414}" dt="2020-07-30T15:07:35.647" v="32192" actId="20577"/>
        <pc:sldMkLst>
          <pc:docMk/>
          <pc:sldMk cId="1898456855" sldId="276"/>
        </pc:sldMkLst>
        <pc:picChg chg="add mod">
          <ac:chgData name="Lindsay Millett-Glass" userId="b6d83bc5-702b-4524-be07-eae12daad9a7" providerId="ADAL" clId="{D60D8805-81D2-4789-B2CC-D7FD6B822414}" dt="2020-07-16T17:11:50.968" v="12697" actId="1076"/>
          <ac:picMkLst>
            <pc:docMk/>
            <pc:sldMk cId="1898456855" sldId="276"/>
            <ac:picMk id="3" creationId="{B302306F-3A01-4CC7-BC70-6DA7D0C63C0C}"/>
          </ac:picMkLst>
        </pc:picChg>
      </pc:sldChg>
      <pc:sldChg chg="addSp delSp modSp add mod setBg setClrOvrMap modNotesTx">
        <pc:chgData name="Lindsay Millett-Glass" userId="b6d83bc5-702b-4524-be07-eae12daad9a7" providerId="ADAL" clId="{D60D8805-81D2-4789-B2CC-D7FD6B822414}" dt="2020-07-29T16:33:56.253" v="26518" actId="20577"/>
        <pc:sldMkLst>
          <pc:docMk/>
          <pc:sldMk cId="2169046161" sldId="277"/>
        </pc:sldMkLst>
        <pc:spChg chg="del mod">
          <ac:chgData name="Lindsay Millett-Glass" userId="b6d83bc5-702b-4524-be07-eae12daad9a7" providerId="ADAL" clId="{D60D8805-81D2-4789-B2CC-D7FD6B822414}" dt="2020-07-16T17:00:03.559" v="11090" actId="478"/>
          <ac:spMkLst>
            <pc:docMk/>
            <pc:sldMk cId="2169046161" sldId="277"/>
            <ac:spMk id="2" creationId="{6C05D40E-7DA9-4B3A-9E26-F743ED9EAD8A}"/>
          </ac:spMkLst>
        </pc:spChg>
        <pc:spChg chg="del mod">
          <ac:chgData name="Lindsay Millett-Glass" userId="b6d83bc5-702b-4524-be07-eae12daad9a7" providerId="ADAL" clId="{D60D8805-81D2-4789-B2CC-D7FD6B822414}" dt="2020-07-16T17:00:00.287" v="11088" actId="478"/>
          <ac:spMkLst>
            <pc:docMk/>
            <pc:sldMk cId="2169046161" sldId="277"/>
            <ac:spMk id="3" creationId="{AEE90617-9602-4DC9-ACA6-63EA5E73E485}"/>
          </ac:spMkLst>
        </pc:spChg>
        <pc:spChg chg="add del mod">
          <ac:chgData name="Lindsay Millett-Glass" userId="b6d83bc5-702b-4524-be07-eae12daad9a7" providerId="ADAL" clId="{D60D8805-81D2-4789-B2CC-D7FD6B822414}" dt="2020-07-16T17:00:01.540" v="11089" actId="478"/>
          <ac:spMkLst>
            <pc:docMk/>
            <pc:sldMk cId="2169046161" sldId="277"/>
            <ac:spMk id="5" creationId="{DD57295B-18A0-4C34-8142-3584FFEEF916}"/>
          </ac:spMkLst>
        </pc:spChg>
        <pc:spChg chg="add del mod">
          <ac:chgData name="Lindsay Millett-Glass" userId="b6d83bc5-702b-4524-be07-eae12daad9a7" providerId="ADAL" clId="{D60D8805-81D2-4789-B2CC-D7FD6B822414}" dt="2020-07-16T17:00:05.475" v="11091" actId="478"/>
          <ac:spMkLst>
            <pc:docMk/>
            <pc:sldMk cId="2169046161" sldId="277"/>
            <ac:spMk id="7" creationId="{D4B06315-64EA-45B5-9973-DADBCB56F6AA}"/>
          </ac:spMkLst>
        </pc:spChg>
        <pc:spChg chg="add del">
          <ac:chgData name="Lindsay Millett-Glass" userId="b6d83bc5-702b-4524-be07-eae12daad9a7" providerId="ADAL" clId="{D60D8805-81D2-4789-B2CC-D7FD6B822414}" dt="2020-07-16T17:00:07.167" v="11093"/>
          <ac:spMkLst>
            <pc:docMk/>
            <pc:sldMk cId="2169046161" sldId="277"/>
            <ac:spMk id="8" creationId="{F54BDBBF-F06F-444E-B271-4862B003BB18}"/>
          </ac:spMkLst>
        </pc:spChg>
        <pc:spChg chg="add del">
          <ac:chgData name="Lindsay Millett-Glass" userId="b6d83bc5-702b-4524-be07-eae12daad9a7" providerId="ADAL" clId="{D60D8805-81D2-4789-B2CC-D7FD6B822414}" dt="2020-07-23T18:23:54.238" v="16505" actId="26606"/>
          <ac:spMkLst>
            <pc:docMk/>
            <pc:sldMk cId="2169046161" sldId="277"/>
            <ac:spMk id="15" creationId="{42A4FC2C-047E-45A5-965D-8E1E3BF09BC6}"/>
          </ac:spMkLst>
        </pc:spChg>
        <pc:picChg chg="add mod">
          <ac:chgData name="Lindsay Millett-Glass" userId="b6d83bc5-702b-4524-be07-eae12daad9a7" providerId="ADAL" clId="{D60D8805-81D2-4789-B2CC-D7FD6B822414}" dt="2020-07-29T16:28:03.874" v="25325" actId="962"/>
          <ac:picMkLst>
            <pc:docMk/>
            <pc:sldMk cId="2169046161" sldId="277"/>
            <ac:picMk id="3" creationId="{707D178D-EA17-437B-A0B3-97D8D0C846D3}"/>
          </ac:picMkLst>
        </pc:picChg>
        <pc:picChg chg="add del mod">
          <ac:chgData name="Lindsay Millett-Glass" userId="b6d83bc5-702b-4524-be07-eae12daad9a7" providerId="ADAL" clId="{D60D8805-81D2-4789-B2CC-D7FD6B822414}" dt="2020-07-26T01:49:29.509" v="22267" actId="478"/>
          <ac:picMkLst>
            <pc:docMk/>
            <pc:sldMk cId="2169046161" sldId="277"/>
            <ac:picMk id="3" creationId="{FF295941-F6AB-4F2F-9146-D91C248721AF}"/>
          </ac:picMkLst>
        </pc:picChg>
        <pc:picChg chg="add del mod">
          <ac:chgData name="Lindsay Millett-Glass" userId="b6d83bc5-702b-4524-be07-eae12daad9a7" providerId="ADAL" clId="{D60D8805-81D2-4789-B2CC-D7FD6B822414}" dt="2020-07-26T01:50:52.408" v="22271" actId="478"/>
          <ac:picMkLst>
            <pc:docMk/>
            <pc:sldMk cId="2169046161" sldId="277"/>
            <ac:picMk id="4" creationId="{F1EDF25F-324E-4FBB-A362-4E5B8E3AA5C8}"/>
          </ac:picMkLst>
        </pc:picChg>
        <pc:picChg chg="add del mod">
          <ac:chgData name="Lindsay Millett-Glass" userId="b6d83bc5-702b-4524-be07-eae12daad9a7" providerId="ADAL" clId="{D60D8805-81D2-4789-B2CC-D7FD6B822414}" dt="2020-07-29T16:28:00.358" v="25322" actId="478"/>
          <ac:picMkLst>
            <pc:docMk/>
            <pc:sldMk cId="2169046161" sldId="277"/>
            <ac:picMk id="6" creationId="{EB457D94-FDB7-4D75-BCC9-6D2F814E46D1}"/>
          </ac:picMkLst>
        </pc:picChg>
        <pc:picChg chg="add del mod">
          <ac:chgData name="Lindsay Millett-Glass" userId="b6d83bc5-702b-4524-be07-eae12daad9a7" providerId="ADAL" clId="{D60D8805-81D2-4789-B2CC-D7FD6B822414}" dt="2020-07-23T18:23:45.184" v="16502" actId="478"/>
          <ac:picMkLst>
            <pc:docMk/>
            <pc:sldMk cId="2169046161" sldId="277"/>
            <ac:picMk id="10" creationId="{477952BD-00BE-4001-9625-C4C93BAE56F5}"/>
          </ac:picMkLst>
        </pc:picChg>
      </pc:sldChg>
      <pc:sldChg chg="delSp modSp add modNotesTx">
        <pc:chgData name="Lindsay Millett-Glass" userId="b6d83bc5-702b-4524-be07-eae12daad9a7" providerId="ADAL" clId="{D60D8805-81D2-4789-B2CC-D7FD6B822414}" dt="2020-07-29T16:35:37.066" v="26746" actId="20577"/>
        <pc:sldMkLst>
          <pc:docMk/>
          <pc:sldMk cId="2149667033" sldId="278"/>
        </pc:sldMkLst>
        <pc:spChg chg="del">
          <ac:chgData name="Lindsay Millett-Glass" userId="b6d83bc5-702b-4524-be07-eae12daad9a7" providerId="ADAL" clId="{D60D8805-81D2-4789-B2CC-D7FD6B822414}" dt="2020-07-16T11:42:46.507" v="1404" actId="478"/>
          <ac:spMkLst>
            <pc:docMk/>
            <pc:sldMk cId="2149667033" sldId="278"/>
            <ac:spMk id="2" creationId="{8C8B4B3E-4A9B-4823-B7A6-1605C500AD12}"/>
          </ac:spMkLst>
        </pc:spChg>
        <pc:spChg chg="mod">
          <ac:chgData name="Lindsay Millett-Glass" userId="b6d83bc5-702b-4524-be07-eae12daad9a7" providerId="ADAL" clId="{D60D8805-81D2-4789-B2CC-D7FD6B822414}" dt="2020-07-23T18:20:33.193" v="16501" actId="113"/>
          <ac:spMkLst>
            <pc:docMk/>
            <pc:sldMk cId="2149667033" sldId="278"/>
            <ac:spMk id="3" creationId="{0BF3F132-CFB4-4F28-BC42-CCA17A9B05C7}"/>
          </ac:spMkLst>
        </pc:spChg>
      </pc:sldChg>
      <pc:sldChg chg="addSp modSp add ord modNotesTx">
        <pc:chgData name="Lindsay Millett-Glass" userId="b6d83bc5-702b-4524-be07-eae12daad9a7" providerId="ADAL" clId="{D60D8805-81D2-4789-B2CC-D7FD6B822414}" dt="2020-07-17T16:59:34.294" v="14388" actId="20577"/>
        <pc:sldMkLst>
          <pc:docMk/>
          <pc:sldMk cId="562859573" sldId="279"/>
        </pc:sldMkLst>
        <pc:spChg chg="add mod">
          <ac:chgData name="Lindsay Millett-Glass" userId="b6d83bc5-702b-4524-be07-eae12daad9a7" providerId="ADAL" clId="{D60D8805-81D2-4789-B2CC-D7FD6B822414}" dt="2020-07-16T11:57:06.170" v="3608" actId="14100"/>
          <ac:spMkLst>
            <pc:docMk/>
            <pc:sldMk cId="562859573" sldId="279"/>
            <ac:spMk id="4" creationId="{54F5EFA4-CB9D-43C9-A6A7-D727017C659F}"/>
          </ac:spMkLst>
        </pc:spChg>
        <pc:spChg chg="add mod">
          <ac:chgData name="Lindsay Millett-Glass" userId="b6d83bc5-702b-4524-be07-eae12daad9a7" providerId="ADAL" clId="{D60D8805-81D2-4789-B2CC-D7FD6B822414}" dt="2020-07-16T11:57:15.014" v="3612" actId="14100"/>
          <ac:spMkLst>
            <pc:docMk/>
            <pc:sldMk cId="562859573" sldId="279"/>
            <ac:spMk id="5" creationId="{3C0AF18B-A0EB-40DE-A68B-9A72A890FB2D}"/>
          </ac:spMkLst>
        </pc:spChg>
      </pc:sldChg>
      <pc:sldChg chg="modSp add del">
        <pc:chgData name="Lindsay Millett-Glass" userId="b6d83bc5-702b-4524-be07-eae12daad9a7" providerId="ADAL" clId="{D60D8805-81D2-4789-B2CC-D7FD6B822414}" dt="2020-07-16T11:51:25.075" v="2544" actId="2696"/>
        <pc:sldMkLst>
          <pc:docMk/>
          <pc:sldMk cId="2963067192" sldId="279"/>
        </pc:sldMkLst>
        <pc:spChg chg="mod">
          <ac:chgData name="Lindsay Millett-Glass" userId="b6d83bc5-702b-4524-be07-eae12daad9a7" providerId="ADAL" clId="{D60D8805-81D2-4789-B2CC-D7FD6B822414}" dt="2020-07-16T11:51:12.251" v="2490" actId="5793"/>
          <ac:spMkLst>
            <pc:docMk/>
            <pc:sldMk cId="2963067192" sldId="279"/>
            <ac:spMk id="2" creationId="{2CCB8443-E9D7-4FDC-876E-D1D312A95306}"/>
          </ac:spMkLst>
        </pc:spChg>
        <pc:spChg chg="mod">
          <ac:chgData name="Lindsay Millett-Glass" userId="b6d83bc5-702b-4524-be07-eae12daad9a7" providerId="ADAL" clId="{D60D8805-81D2-4789-B2CC-D7FD6B822414}" dt="2020-07-16T11:51:23.378" v="2543" actId="5793"/>
          <ac:spMkLst>
            <pc:docMk/>
            <pc:sldMk cId="2963067192" sldId="279"/>
            <ac:spMk id="3" creationId="{B0EF0FDC-31AF-4F74-AE3B-3AFD4E5D71E4}"/>
          </ac:spMkLst>
        </pc:spChg>
      </pc:sldChg>
      <pc:sldChg chg="delSp modSp add modAnim modNotesTx">
        <pc:chgData name="Lindsay Millett-Glass" userId="b6d83bc5-702b-4524-be07-eae12daad9a7" providerId="ADAL" clId="{D60D8805-81D2-4789-B2CC-D7FD6B822414}" dt="2020-07-29T16:40:43.624" v="27171" actId="20577"/>
        <pc:sldMkLst>
          <pc:docMk/>
          <pc:sldMk cId="2378368805" sldId="280"/>
        </pc:sldMkLst>
        <pc:spChg chg="del">
          <ac:chgData name="Lindsay Millett-Glass" userId="b6d83bc5-702b-4524-be07-eae12daad9a7" providerId="ADAL" clId="{D60D8805-81D2-4789-B2CC-D7FD6B822414}" dt="2020-07-16T12:07:50.655" v="4508" actId="478"/>
          <ac:spMkLst>
            <pc:docMk/>
            <pc:sldMk cId="2378368805" sldId="280"/>
            <ac:spMk id="2" creationId="{442AB1B0-A9A5-4EA7-B589-A0AB2DAA800E}"/>
          </ac:spMkLst>
        </pc:spChg>
        <pc:spChg chg="mod">
          <ac:chgData name="Lindsay Millett-Glass" userId="b6d83bc5-702b-4524-be07-eae12daad9a7" providerId="ADAL" clId="{D60D8805-81D2-4789-B2CC-D7FD6B822414}" dt="2020-07-26T01:13:24.326" v="19647" actId="20577"/>
          <ac:spMkLst>
            <pc:docMk/>
            <pc:sldMk cId="2378368805" sldId="280"/>
            <ac:spMk id="3" creationId="{8E34D864-179D-44C2-9465-DE8FBF44689D}"/>
          </ac:spMkLst>
        </pc:spChg>
      </pc:sldChg>
      <pc:sldChg chg="addSp delSp modSp add modAnim modNotesTx">
        <pc:chgData name="Lindsay Millett-Glass" userId="b6d83bc5-702b-4524-be07-eae12daad9a7" providerId="ADAL" clId="{D60D8805-81D2-4789-B2CC-D7FD6B822414}" dt="2020-07-29T16:49:45.899" v="27580" actId="20577"/>
        <pc:sldMkLst>
          <pc:docMk/>
          <pc:sldMk cId="2478072620" sldId="281"/>
        </pc:sldMkLst>
        <pc:spChg chg="del">
          <ac:chgData name="Lindsay Millett-Glass" userId="b6d83bc5-702b-4524-be07-eae12daad9a7" providerId="ADAL" clId="{D60D8805-81D2-4789-B2CC-D7FD6B822414}" dt="2020-07-16T12:12:28.432" v="4754" actId="478"/>
          <ac:spMkLst>
            <pc:docMk/>
            <pc:sldMk cId="2478072620" sldId="281"/>
            <ac:spMk id="2" creationId="{111C079A-7FE0-4413-B53A-75DF44DB5AD0}"/>
          </ac:spMkLst>
        </pc:spChg>
        <pc:spChg chg="mod">
          <ac:chgData name="Lindsay Millett-Glass" userId="b6d83bc5-702b-4524-be07-eae12daad9a7" providerId="ADAL" clId="{D60D8805-81D2-4789-B2CC-D7FD6B822414}" dt="2020-07-26T01:31:24.547" v="20395" actId="403"/>
          <ac:spMkLst>
            <pc:docMk/>
            <pc:sldMk cId="2478072620" sldId="281"/>
            <ac:spMk id="3" creationId="{46217D8B-AA2D-4A6B-A750-47D10162A43E}"/>
          </ac:spMkLst>
        </pc:spChg>
        <pc:spChg chg="add mod">
          <ac:chgData name="Lindsay Millett-Glass" userId="b6d83bc5-702b-4524-be07-eae12daad9a7" providerId="ADAL" clId="{D60D8805-81D2-4789-B2CC-D7FD6B822414}" dt="2020-07-26T01:03:03.715" v="18927" actId="207"/>
          <ac:spMkLst>
            <pc:docMk/>
            <pc:sldMk cId="2478072620" sldId="281"/>
            <ac:spMk id="4" creationId="{869C7FFE-98F4-4550-B944-277B8E6473AD}"/>
          </ac:spMkLst>
        </pc:spChg>
      </pc:sldChg>
      <pc:sldChg chg="addSp delSp modSp add modNotesTx">
        <pc:chgData name="Lindsay Millett-Glass" userId="b6d83bc5-702b-4524-be07-eae12daad9a7" providerId="ADAL" clId="{D60D8805-81D2-4789-B2CC-D7FD6B822414}" dt="2020-07-29T16:35:59.201" v="26751" actId="5793"/>
        <pc:sldMkLst>
          <pc:docMk/>
          <pc:sldMk cId="3035076550" sldId="282"/>
        </pc:sldMkLst>
        <pc:spChg chg="add del mod">
          <ac:chgData name="Lindsay Millett-Glass" userId="b6d83bc5-702b-4524-be07-eae12daad9a7" providerId="ADAL" clId="{D60D8805-81D2-4789-B2CC-D7FD6B822414}" dt="2020-07-16T12:26:40.734" v="5365" actId="478"/>
          <ac:spMkLst>
            <pc:docMk/>
            <pc:sldMk cId="3035076550" sldId="282"/>
            <ac:spMk id="2" creationId="{33BE118E-8FA1-4BC5-A0F9-66292B4578DB}"/>
          </ac:spMkLst>
        </pc:spChg>
        <pc:spChg chg="add del">
          <ac:chgData name="Lindsay Millett-Glass" userId="b6d83bc5-702b-4524-be07-eae12daad9a7" providerId="ADAL" clId="{D60D8805-81D2-4789-B2CC-D7FD6B822414}" dt="2020-07-16T12:27:18.275" v="5367"/>
          <ac:spMkLst>
            <pc:docMk/>
            <pc:sldMk cId="3035076550" sldId="282"/>
            <ac:spMk id="3" creationId="{E243CBD7-56D0-46F8-B2A8-F916E464326B}"/>
          </ac:spMkLst>
        </pc:spChg>
        <pc:picChg chg="add mod">
          <ac:chgData name="Lindsay Millett-Glass" userId="b6d83bc5-702b-4524-be07-eae12daad9a7" providerId="ADAL" clId="{D60D8805-81D2-4789-B2CC-D7FD6B822414}" dt="2020-07-16T12:29:50.166" v="5497" actId="1076"/>
          <ac:picMkLst>
            <pc:docMk/>
            <pc:sldMk cId="3035076550" sldId="282"/>
            <ac:picMk id="1026" creationId="{1DF84AE6-846F-42F4-89F5-1CD21CD5364D}"/>
          </ac:picMkLst>
        </pc:picChg>
        <pc:picChg chg="add del">
          <ac:chgData name="Lindsay Millett-Glass" userId="b6d83bc5-702b-4524-be07-eae12daad9a7" providerId="ADAL" clId="{D60D8805-81D2-4789-B2CC-D7FD6B822414}" dt="2020-07-16T12:28:40.130" v="5373" actId="478"/>
          <ac:picMkLst>
            <pc:docMk/>
            <pc:sldMk cId="3035076550" sldId="282"/>
            <ac:picMk id="1028" creationId="{04F4F2A7-3A94-4995-8372-DC7A8CC3D88A}"/>
          </ac:picMkLst>
        </pc:picChg>
        <pc:picChg chg="add del">
          <ac:chgData name="Lindsay Millett-Glass" userId="b6d83bc5-702b-4524-be07-eae12daad9a7" providerId="ADAL" clId="{D60D8805-81D2-4789-B2CC-D7FD6B822414}" dt="2020-07-16T12:28:51.446" v="5375" actId="478"/>
          <ac:picMkLst>
            <pc:docMk/>
            <pc:sldMk cId="3035076550" sldId="282"/>
            <ac:picMk id="1030" creationId="{866751A1-DE60-4152-B0D5-6A5DB6955C99}"/>
          </ac:picMkLst>
        </pc:picChg>
        <pc:picChg chg="add del">
          <ac:chgData name="Lindsay Millett-Glass" userId="b6d83bc5-702b-4524-be07-eae12daad9a7" providerId="ADAL" clId="{D60D8805-81D2-4789-B2CC-D7FD6B822414}" dt="2020-07-16T12:29:02.014" v="5377" actId="478"/>
          <ac:picMkLst>
            <pc:docMk/>
            <pc:sldMk cId="3035076550" sldId="282"/>
            <ac:picMk id="1032" creationId="{63761354-6965-4507-85B6-7CF23F899ABE}"/>
          </ac:picMkLst>
        </pc:picChg>
      </pc:sldChg>
      <pc:sldChg chg="modSp add modNotesTx">
        <pc:chgData name="Lindsay Millett-Glass" userId="b6d83bc5-702b-4524-be07-eae12daad9a7" providerId="ADAL" clId="{D60D8805-81D2-4789-B2CC-D7FD6B822414}" dt="2020-07-30T15:03:12.556" v="32175" actId="20577"/>
        <pc:sldMkLst>
          <pc:docMk/>
          <pc:sldMk cId="1714926823" sldId="283"/>
        </pc:sldMkLst>
        <pc:picChg chg="mod">
          <ac:chgData name="Lindsay Millett-Glass" userId="b6d83bc5-702b-4524-be07-eae12daad9a7" providerId="ADAL" clId="{D60D8805-81D2-4789-B2CC-D7FD6B822414}" dt="2020-07-16T12:29:57.674" v="5499" actId="1076"/>
          <ac:picMkLst>
            <pc:docMk/>
            <pc:sldMk cId="1714926823" sldId="283"/>
            <ac:picMk id="1026" creationId="{1DF84AE6-846F-42F4-89F5-1CD21CD5364D}"/>
          </ac:picMkLst>
        </pc:picChg>
      </pc:sldChg>
      <pc:sldChg chg="add modNotesTx">
        <pc:chgData name="Lindsay Millett-Glass" userId="b6d83bc5-702b-4524-be07-eae12daad9a7" providerId="ADAL" clId="{D60D8805-81D2-4789-B2CC-D7FD6B822414}" dt="2020-07-26T01:37:23.351" v="21093" actId="6549"/>
        <pc:sldMkLst>
          <pc:docMk/>
          <pc:sldMk cId="3219920566" sldId="284"/>
        </pc:sldMkLst>
      </pc:sldChg>
      <pc:sldChg chg="addSp delSp modSp add modNotesTx">
        <pc:chgData name="Lindsay Millett-Glass" userId="b6d83bc5-702b-4524-be07-eae12daad9a7" providerId="ADAL" clId="{D60D8805-81D2-4789-B2CC-D7FD6B822414}" dt="2020-07-16T13:53:34.374" v="10451"/>
        <pc:sldMkLst>
          <pc:docMk/>
          <pc:sldMk cId="3194698784" sldId="285"/>
        </pc:sldMkLst>
        <pc:picChg chg="mod">
          <ac:chgData name="Lindsay Millett-Glass" userId="b6d83bc5-702b-4524-be07-eae12daad9a7" providerId="ADAL" clId="{D60D8805-81D2-4789-B2CC-D7FD6B822414}" dt="2020-07-16T13:34:56.029" v="9734" actId="1076"/>
          <ac:picMkLst>
            <pc:docMk/>
            <pc:sldMk cId="3194698784" sldId="285"/>
            <ac:picMk id="1026" creationId="{1DF84AE6-846F-42F4-89F5-1CD21CD5364D}"/>
          </ac:picMkLst>
        </pc:picChg>
        <pc:picChg chg="add del">
          <ac:chgData name="Lindsay Millett-Glass" userId="b6d83bc5-702b-4524-be07-eae12daad9a7" providerId="ADAL" clId="{D60D8805-81D2-4789-B2CC-D7FD6B822414}" dt="2020-07-16T13:53:34.374" v="10451"/>
          <ac:picMkLst>
            <pc:docMk/>
            <pc:sldMk cId="3194698784" sldId="285"/>
            <ac:picMk id="4098" creationId="{121066EF-0C39-40E3-B063-FF84924D2874}"/>
          </ac:picMkLst>
        </pc:picChg>
      </pc:sldChg>
      <pc:sldChg chg="addSp delSp modSp add del setBg addAnim delAnim modAnim modNotesTx">
        <pc:chgData name="Lindsay Millett-Glass" userId="b6d83bc5-702b-4524-be07-eae12daad9a7" providerId="ADAL" clId="{D60D8805-81D2-4789-B2CC-D7FD6B822414}" dt="2020-07-30T15:09:07.715" v="32446" actId="27636"/>
        <pc:sldMkLst>
          <pc:docMk/>
          <pc:sldMk cId="2191011600" sldId="286"/>
        </pc:sldMkLst>
        <pc:spChg chg="del mod">
          <ac:chgData name="Lindsay Millett-Glass" userId="b6d83bc5-702b-4524-be07-eae12daad9a7" providerId="ADAL" clId="{D60D8805-81D2-4789-B2CC-D7FD6B822414}" dt="2020-07-23T16:28:16.836" v="16462" actId="478"/>
          <ac:spMkLst>
            <pc:docMk/>
            <pc:sldMk cId="2191011600" sldId="286"/>
            <ac:spMk id="2" creationId="{C81163FC-F35A-414A-ACD8-AAB96A9CBCAA}"/>
          </ac:spMkLst>
        </pc:spChg>
        <pc:spChg chg="del mod">
          <ac:chgData name="Lindsay Millett-Glass" userId="b6d83bc5-702b-4524-be07-eae12daad9a7" providerId="ADAL" clId="{D60D8805-81D2-4789-B2CC-D7FD6B822414}" dt="2020-07-23T16:28:12.812" v="16459" actId="478"/>
          <ac:spMkLst>
            <pc:docMk/>
            <pc:sldMk cId="2191011600" sldId="286"/>
            <ac:spMk id="3" creationId="{49E35158-BF51-49C7-AC4B-79FB95742183}"/>
          </ac:spMkLst>
        </pc:spChg>
        <pc:spChg chg="add del mod">
          <ac:chgData name="Lindsay Millett-Glass" userId="b6d83bc5-702b-4524-be07-eae12daad9a7" providerId="ADAL" clId="{D60D8805-81D2-4789-B2CC-D7FD6B822414}" dt="2020-07-29T01:12:45.060" v="23648" actId="478"/>
          <ac:spMkLst>
            <pc:docMk/>
            <pc:sldMk cId="2191011600" sldId="286"/>
            <ac:spMk id="3" creationId="{DFAF2EA4-2290-46C1-A25E-236FE1174069}"/>
          </ac:spMkLst>
        </pc:spChg>
        <pc:spChg chg="add del mod">
          <ac:chgData name="Lindsay Millett-Glass" userId="b6d83bc5-702b-4524-be07-eae12daad9a7" providerId="ADAL" clId="{D60D8805-81D2-4789-B2CC-D7FD6B822414}" dt="2020-07-23T16:28:18.511" v="16463" actId="478"/>
          <ac:spMkLst>
            <pc:docMk/>
            <pc:sldMk cId="2191011600" sldId="286"/>
            <ac:spMk id="5" creationId="{6ADBF4F0-5AAD-47AE-A341-B65C89DC86D3}"/>
          </ac:spMkLst>
        </pc:spChg>
        <pc:spChg chg="add mod">
          <ac:chgData name="Lindsay Millett-Glass" userId="b6d83bc5-702b-4524-be07-eae12daad9a7" providerId="ADAL" clId="{D60D8805-81D2-4789-B2CC-D7FD6B822414}" dt="2020-07-30T15:09:07.715" v="32446" actId="27636"/>
          <ac:spMkLst>
            <pc:docMk/>
            <pc:sldMk cId="2191011600" sldId="286"/>
            <ac:spMk id="6" creationId="{118BE3E5-A384-4F46-B2E5-10D456606F60}"/>
          </ac:spMkLst>
        </pc:spChg>
        <pc:spChg chg="add del">
          <ac:chgData name="Lindsay Millett-Glass" userId="b6d83bc5-702b-4524-be07-eae12daad9a7" providerId="ADAL" clId="{D60D8805-81D2-4789-B2CC-D7FD6B822414}" dt="2020-07-23T16:28:15.321" v="16461"/>
          <ac:spMkLst>
            <pc:docMk/>
            <pc:sldMk cId="2191011600" sldId="286"/>
            <ac:spMk id="6" creationId="{470D86DD-5FB7-4D0D-9112-89E33B7E2F6F}"/>
          </ac:spMkLst>
        </pc:spChg>
        <pc:spChg chg="add del mod">
          <ac:chgData name="Lindsay Millett-Glass" userId="b6d83bc5-702b-4524-be07-eae12daad9a7" providerId="ADAL" clId="{D60D8805-81D2-4789-B2CC-D7FD6B822414}" dt="2020-07-23T16:28:19.704" v="16464" actId="478"/>
          <ac:spMkLst>
            <pc:docMk/>
            <pc:sldMk cId="2191011600" sldId="286"/>
            <ac:spMk id="8" creationId="{08B961AD-AD5E-450B-91DD-6C4272374C83}"/>
          </ac:spMkLst>
        </pc:spChg>
        <pc:spChg chg="add del">
          <ac:chgData name="Lindsay Millett-Glass" userId="b6d83bc5-702b-4524-be07-eae12daad9a7" providerId="ADAL" clId="{D60D8805-81D2-4789-B2CC-D7FD6B822414}" dt="2020-07-29T01:12:41.479" v="23646" actId="478"/>
          <ac:spMkLst>
            <pc:docMk/>
            <pc:sldMk cId="2191011600" sldId="286"/>
            <ac:spMk id="9" creationId="{60189297-25D1-4B82-BF0B-A48136C025BC}"/>
          </ac:spMkLst>
        </pc:spChg>
        <pc:picChg chg="add del mod">
          <ac:chgData name="Lindsay Millett-Glass" userId="b6d83bc5-702b-4524-be07-eae12daad9a7" providerId="ADAL" clId="{D60D8805-81D2-4789-B2CC-D7FD6B822414}" dt="2020-07-30T01:45:43.920" v="29566" actId="478"/>
          <ac:picMkLst>
            <pc:docMk/>
            <pc:sldMk cId="2191011600" sldId="286"/>
            <ac:picMk id="3" creationId="{3CB369A1-F0C4-47CC-B838-B341BC90C3EB}"/>
          </ac:picMkLst>
        </pc:picChg>
        <pc:picChg chg="add mod modCrop">
          <ac:chgData name="Lindsay Millett-Glass" userId="b6d83bc5-702b-4524-be07-eae12daad9a7" providerId="ADAL" clId="{D60D8805-81D2-4789-B2CC-D7FD6B822414}" dt="2020-07-29T17:27:13.032" v="29222" actId="14100"/>
          <ac:picMkLst>
            <pc:docMk/>
            <pc:sldMk cId="2191011600" sldId="286"/>
            <ac:picMk id="4" creationId="{3C88078C-0230-4B22-9860-C7BCC48FF9D0}"/>
          </ac:picMkLst>
        </pc:picChg>
        <pc:picChg chg="add mod">
          <ac:chgData name="Lindsay Millett-Glass" userId="b6d83bc5-702b-4524-be07-eae12daad9a7" providerId="ADAL" clId="{D60D8805-81D2-4789-B2CC-D7FD6B822414}" dt="2020-07-30T01:45:58.889" v="29569" actId="1076"/>
          <ac:picMkLst>
            <pc:docMk/>
            <pc:sldMk cId="2191011600" sldId="286"/>
            <ac:picMk id="5" creationId="{043079C2-9B56-43B3-884A-4D4B2863215B}"/>
          </ac:picMkLst>
        </pc:picChg>
        <pc:picChg chg="add del">
          <ac:chgData name="Lindsay Millett-Glass" userId="b6d83bc5-702b-4524-be07-eae12daad9a7" providerId="ADAL" clId="{D60D8805-81D2-4789-B2CC-D7FD6B822414}" dt="2020-07-29T17:25:37.923" v="29195" actId="478"/>
          <ac:picMkLst>
            <pc:docMk/>
            <pc:sldMk cId="2191011600" sldId="286"/>
            <ac:picMk id="5" creationId="{AA0959F7-FE09-45B7-819A-EFB6B1C81F15}"/>
          </ac:picMkLst>
        </pc:picChg>
        <pc:picChg chg="add del">
          <ac:chgData name="Lindsay Millett-Glass" userId="b6d83bc5-702b-4524-be07-eae12daad9a7" providerId="ADAL" clId="{D60D8805-81D2-4789-B2CC-D7FD6B822414}" dt="2020-07-29T17:26:46.145" v="29212"/>
          <ac:picMkLst>
            <pc:docMk/>
            <pc:sldMk cId="2191011600" sldId="286"/>
            <ac:picMk id="6" creationId="{CE7DE49E-BC8E-4398-B25D-56F7B3675C97}"/>
          </ac:picMkLst>
        </pc:picChg>
      </pc:sldChg>
      <pc:sldChg chg="addSp delSp modSp add del ord modAnim modNotesTx">
        <pc:chgData name="Lindsay Millett-Glass" userId="b6d83bc5-702b-4524-be07-eae12daad9a7" providerId="ADAL" clId="{D60D8805-81D2-4789-B2CC-D7FD6B822414}" dt="2020-07-16T13:57:46.866" v="10636" actId="2696"/>
        <pc:sldMkLst>
          <pc:docMk/>
          <pc:sldMk cId="3244621323" sldId="286"/>
        </pc:sldMkLst>
        <pc:spChg chg="del">
          <ac:chgData name="Lindsay Millett-Glass" userId="b6d83bc5-702b-4524-be07-eae12daad9a7" providerId="ADAL" clId="{D60D8805-81D2-4789-B2CC-D7FD6B822414}" dt="2020-07-16T13:54:25.297" v="10455" actId="478"/>
          <ac:spMkLst>
            <pc:docMk/>
            <pc:sldMk cId="3244621323" sldId="286"/>
            <ac:spMk id="2" creationId="{3A48B4D9-7962-4074-B5B6-7306C9222848}"/>
          </ac:spMkLst>
        </pc:spChg>
        <pc:spChg chg="del mod">
          <ac:chgData name="Lindsay Millett-Glass" userId="b6d83bc5-702b-4524-be07-eae12daad9a7" providerId="ADAL" clId="{D60D8805-81D2-4789-B2CC-D7FD6B822414}" dt="2020-07-16T13:54:22.786" v="10454" actId="478"/>
          <ac:spMkLst>
            <pc:docMk/>
            <pc:sldMk cId="3244621323" sldId="286"/>
            <ac:spMk id="3" creationId="{7A2044A8-B771-471C-A91C-7B7148957AF2}"/>
          </ac:spMkLst>
        </pc:spChg>
        <pc:picChg chg="add del mod">
          <ac:chgData name="Lindsay Millett-Glass" userId="b6d83bc5-702b-4524-be07-eae12daad9a7" providerId="ADAL" clId="{D60D8805-81D2-4789-B2CC-D7FD6B822414}" dt="2020-07-16T13:54:33.601" v="10460" actId="478"/>
          <ac:picMkLst>
            <pc:docMk/>
            <pc:sldMk cId="3244621323" sldId="286"/>
            <ac:picMk id="5" creationId="{54A820CF-49A1-40E6-8C80-AAD0E9E1B32D}"/>
          </ac:picMkLst>
        </pc:picChg>
        <pc:picChg chg="add del mod">
          <ac:chgData name="Lindsay Millett-Glass" userId="b6d83bc5-702b-4524-be07-eae12daad9a7" providerId="ADAL" clId="{D60D8805-81D2-4789-B2CC-D7FD6B822414}" dt="2020-07-16T13:57:22.650" v="10632" actId="478"/>
          <ac:picMkLst>
            <pc:docMk/>
            <pc:sldMk cId="3244621323" sldId="286"/>
            <ac:picMk id="7" creationId="{9541689B-5FE1-44EE-9CB0-643C6F86EBBA}"/>
          </ac:picMkLst>
        </pc:picChg>
        <pc:picChg chg="add mod">
          <ac:chgData name="Lindsay Millett-Glass" userId="b6d83bc5-702b-4524-be07-eae12daad9a7" providerId="ADAL" clId="{D60D8805-81D2-4789-B2CC-D7FD6B822414}" dt="2020-07-16T13:55:34.743" v="10464" actId="1076"/>
          <ac:picMkLst>
            <pc:docMk/>
            <pc:sldMk cId="3244621323" sldId="286"/>
            <ac:picMk id="8" creationId="{ADD90CDA-E592-43A3-97F8-1E0A0DE30764}"/>
          </ac:picMkLst>
        </pc:picChg>
        <pc:picChg chg="add mod">
          <ac:chgData name="Lindsay Millett-Glass" userId="b6d83bc5-702b-4524-be07-eae12daad9a7" providerId="ADAL" clId="{D60D8805-81D2-4789-B2CC-D7FD6B822414}" dt="2020-07-16T13:57:25.749" v="10635" actId="962"/>
          <ac:picMkLst>
            <pc:docMk/>
            <pc:sldMk cId="3244621323" sldId="286"/>
            <ac:picMk id="10" creationId="{1ADE2FB3-A0BA-45D1-87E7-CB1456CF000F}"/>
          </ac:picMkLst>
        </pc:picChg>
      </pc:sldChg>
      <pc:sldChg chg="addSp delSp modSp add mod setBg delAnim modAnim modNotesTx">
        <pc:chgData name="Lindsay Millett-Glass" userId="b6d83bc5-702b-4524-be07-eae12daad9a7" providerId="ADAL" clId="{D60D8805-81D2-4789-B2CC-D7FD6B822414}" dt="2020-07-30T15:06:46.335" v="32176" actId="6549"/>
        <pc:sldMkLst>
          <pc:docMk/>
          <pc:sldMk cId="372263529" sldId="287"/>
        </pc:sldMkLst>
        <pc:spChg chg="mod">
          <ac:chgData name="Lindsay Millett-Glass" userId="b6d83bc5-702b-4524-be07-eae12daad9a7" providerId="ADAL" clId="{D60D8805-81D2-4789-B2CC-D7FD6B822414}" dt="2020-07-23T16:19:50.764" v="15103" actId="113"/>
          <ac:spMkLst>
            <pc:docMk/>
            <pc:sldMk cId="372263529" sldId="287"/>
            <ac:spMk id="2" creationId="{9A809CD9-0E95-462A-863C-AB465570F673}"/>
          </ac:spMkLst>
        </pc:spChg>
        <pc:spChg chg="del">
          <ac:chgData name="Lindsay Millett-Glass" userId="b6d83bc5-702b-4524-be07-eae12daad9a7" providerId="ADAL" clId="{D60D8805-81D2-4789-B2CC-D7FD6B822414}" dt="2020-07-23T16:19:14.442" v="15074" actId="478"/>
          <ac:spMkLst>
            <pc:docMk/>
            <pc:sldMk cId="372263529" sldId="287"/>
            <ac:spMk id="3" creationId="{AFB59166-8C81-40EA-BDE9-239B14A43FA5}"/>
          </ac:spMkLst>
        </pc:spChg>
        <pc:spChg chg="add">
          <ac:chgData name="Lindsay Millett-Glass" userId="b6d83bc5-702b-4524-be07-eae12daad9a7" providerId="ADAL" clId="{D60D8805-81D2-4789-B2CC-D7FD6B822414}" dt="2020-07-23T16:19:28.810" v="15076" actId="26606"/>
          <ac:spMkLst>
            <pc:docMk/>
            <pc:sldMk cId="372263529" sldId="287"/>
            <ac:spMk id="71" creationId="{026A84AF-6F58-471A-BF1F-10D8C03511C4}"/>
          </ac:spMkLst>
        </pc:spChg>
        <pc:picChg chg="add del mod modCrop">
          <ac:chgData name="Lindsay Millett-Glass" userId="b6d83bc5-702b-4524-be07-eae12daad9a7" providerId="ADAL" clId="{D60D8805-81D2-4789-B2CC-D7FD6B822414}" dt="2020-07-30T01:45:30.009" v="29563" actId="478"/>
          <ac:picMkLst>
            <pc:docMk/>
            <pc:sldMk cId="372263529" sldId="287"/>
            <ac:picMk id="5" creationId="{5AAF2208-B90B-4901-881D-52D1B40CCC07}"/>
          </ac:picMkLst>
        </pc:picChg>
        <pc:picChg chg="add mod">
          <ac:chgData name="Lindsay Millett-Glass" userId="b6d83bc5-702b-4524-be07-eae12daad9a7" providerId="ADAL" clId="{D60D8805-81D2-4789-B2CC-D7FD6B822414}" dt="2020-07-30T01:45:39.211" v="29565" actId="1076"/>
          <ac:picMkLst>
            <pc:docMk/>
            <pc:sldMk cId="372263529" sldId="287"/>
            <ac:picMk id="6" creationId="{951B0692-A4D9-4550-952E-1205507BD337}"/>
          </ac:picMkLst>
        </pc:picChg>
        <pc:picChg chg="add mod">
          <ac:chgData name="Lindsay Millett-Glass" userId="b6d83bc5-702b-4524-be07-eae12daad9a7" providerId="ADAL" clId="{D60D8805-81D2-4789-B2CC-D7FD6B822414}" dt="2020-07-23T16:19:28.810" v="15076" actId="26606"/>
          <ac:picMkLst>
            <pc:docMk/>
            <pc:sldMk cId="372263529" sldId="287"/>
            <ac:picMk id="1026" creationId="{40DFF018-1352-4316-8CE5-C3ECF0127B13}"/>
          </ac:picMkLst>
        </pc:picChg>
      </pc:sldChg>
      <pc:sldChg chg="modSp add del">
        <pc:chgData name="Lindsay Millett-Glass" userId="b6d83bc5-702b-4524-be07-eae12daad9a7" providerId="ADAL" clId="{D60D8805-81D2-4789-B2CC-D7FD6B822414}" dt="2020-07-17T10:45:36.233" v="14186" actId="2696"/>
        <pc:sldMkLst>
          <pc:docMk/>
          <pc:sldMk cId="3956524312" sldId="287"/>
        </pc:sldMkLst>
        <pc:spChg chg="mod">
          <ac:chgData name="Lindsay Millett-Glass" userId="b6d83bc5-702b-4524-be07-eae12daad9a7" providerId="ADAL" clId="{D60D8805-81D2-4789-B2CC-D7FD6B822414}" dt="2020-07-16T17:26:58.127" v="14164" actId="20577"/>
          <ac:spMkLst>
            <pc:docMk/>
            <pc:sldMk cId="3956524312" sldId="287"/>
            <ac:spMk id="2" creationId="{6F3F48DE-2060-46ED-91F1-C618D1BA243D}"/>
          </ac:spMkLst>
        </pc:spChg>
      </pc:sldChg>
      <pc:sldChg chg="delSp add delAnim modNotesTx">
        <pc:chgData name="Lindsay Millett-Glass" userId="b6d83bc5-702b-4524-be07-eae12daad9a7" providerId="ADAL" clId="{D60D8805-81D2-4789-B2CC-D7FD6B822414}" dt="2020-07-24T17:57:43.808" v="18665" actId="20577"/>
        <pc:sldMkLst>
          <pc:docMk/>
          <pc:sldMk cId="1041378259" sldId="288"/>
        </pc:sldMkLst>
        <pc:spChg chg="del">
          <ac:chgData name="Lindsay Millett-Glass" userId="b6d83bc5-702b-4524-be07-eae12daad9a7" providerId="ADAL" clId="{D60D8805-81D2-4789-B2CC-D7FD6B822414}" dt="2020-07-24T17:56:00.952" v="18597" actId="478"/>
          <ac:spMkLst>
            <pc:docMk/>
            <pc:sldMk cId="1041378259" sldId="288"/>
            <ac:spMk id="4" creationId="{869C7FFE-98F4-4550-B944-277B8E6473AD}"/>
          </ac:spMkLst>
        </pc:spChg>
      </pc:sldChg>
      <pc:sldChg chg="delSp modSp add delAnim modNotesTx">
        <pc:chgData name="Lindsay Millett-Glass" userId="b6d83bc5-702b-4524-be07-eae12daad9a7" providerId="ADAL" clId="{D60D8805-81D2-4789-B2CC-D7FD6B822414}" dt="2020-07-29T16:48:52.453" v="27504" actId="20577"/>
        <pc:sldMkLst>
          <pc:docMk/>
          <pc:sldMk cId="1793913788" sldId="289"/>
        </pc:sldMkLst>
        <pc:spChg chg="mod">
          <ac:chgData name="Lindsay Millett-Glass" userId="b6d83bc5-702b-4524-be07-eae12daad9a7" providerId="ADAL" clId="{D60D8805-81D2-4789-B2CC-D7FD6B822414}" dt="2020-07-26T01:31:19.558" v="20394" actId="404"/>
          <ac:spMkLst>
            <pc:docMk/>
            <pc:sldMk cId="1793913788" sldId="289"/>
            <ac:spMk id="3" creationId="{46217D8B-AA2D-4A6B-A750-47D10162A43E}"/>
          </ac:spMkLst>
        </pc:spChg>
        <pc:spChg chg="del">
          <ac:chgData name="Lindsay Millett-Glass" userId="b6d83bc5-702b-4524-be07-eae12daad9a7" providerId="ADAL" clId="{D60D8805-81D2-4789-B2CC-D7FD6B822414}" dt="2020-07-24T17:56:11.339" v="18599" actId="478"/>
          <ac:spMkLst>
            <pc:docMk/>
            <pc:sldMk cId="1793913788" sldId="289"/>
            <ac:spMk id="4" creationId="{869C7FFE-98F4-4550-B944-277B8E6473AD}"/>
          </ac:spMkLst>
        </pc:spChg>
      </pc:sldChg>
      <pc:sldChg chg="modSp add modNotesTx">
        <pc:chgData name="Lindsay Millett-Glass" userId="b6d83bc5-702b-4524-be07-eae12daad9a7" providerId="ADAL" clId="{D60D8805-81D2-4789-B2CC-D7FD6B822414}" dt="2020-07-29T16:41:43.060" v="27298" actId="20577"/>
        <pc:sldMkLst>
          <pc:docMk/>
          <pc:sldMk cId="3140774067" sldId="290"/>
        </pc:sldMkLst>
        <pc:spChg chg="mod">
          <ac:chgData name="Lindsay Millett-Glass" userId="b6d83bc5-702b-4524-be07-eae12daad9a7" providerId="ADAL" clId="{D60D8805-81D2-4789-B2CC-D7FD6B822414}" dt="2020-07-26T01:31:44.900" v="20397" actId="255"/>
          <ac:spMkLst>
            <pc:docMk/>
            <pc:sldMk cId="3140774067" sldId="290"/>
            <ac:spMk id="3" creationId="{8E34D864-179D-44C2-9465-DE8FBF44689D}"/>
          </ac:spMkLst>
        </pc:spChg>
      </pc:sldChg>
      <pc:sldChg chg="modSp add modNotesTx">
        <pc:chgData name="Lindsay Millett-Glass" userId="b6d83bc5-702b-4524-be07-eae12daad9a7" providerId="ADAL" clId="{D60D8805-81D2-4789-B2CC-D7FD6B822414}" dt="2020-07-26T01:30:47.377" v="20391" actId="20577"/>
        <pc:sldMkLst>
          <pc:docMk/>
          <pc:sldMk cId="1941250241" sldId="291"/>
        </pc:sldMkLst>
        <pc:spChg chg="mod">
          <ac:chgData name="Lindsay Millett-Glass" userId="b6d83bc5-702b-4524-be07-eae12daad9a7" providerId="ADAL" clId="{D60D8805-81D2-4789-B2CC-D7FD6B822414}" dt="2020-07-26T01:13:30.030" v="19651" actId="20577"/>
          <ac:spMkLst>
            <pc:docMk/>
            <pc:sldMk cId="1941250241" sldId="291"/>
            <ac:spMk id="3" creationId="{8E34D864-179D-44C2-9465-DE8FBF44689D}"/>
          </ac:spMkLst>
        </pc:spChg>
      </pc:sldChg>
      <pc:sldChg chg="add del">
        <pc:chgData name="Lindsay Millett-Glass" userId="b6d83bc5-702b-4524-be07-eae12daad9a7" providerId="ADAL" clId="{D60D8805-81D2-4789-B2CC-D7FD6B822414}" dt="2020-07-26T01:05:43.372" v="18947"/>
        <pc:sldMkLst>
          <pc:docMk/>
          <pc:sldMk cId="10401806" sldId="292"/>
        </pc:sldMkLst>
      </pc:sldChg>
      <pc:sldChg chg="addSp delSp modSp add modNotesTx">
        <pc:chgData name="Lindsay Millett-Glass" userId="b6d83bc5-702b-4524-be07-eae12daad9a7" providerId="ADAL" clId="{D60D8805-81D2-4789-B2CC-D7FD6B822414}" dt="2020-07-29T16:42:24.456" v="27402" actId="20577"/>
        <pc:sldMkLst>
          <pc:docMk/>
          <pc:sldMk cId="809457650" sldId="292"/>
        </pc:sldMkLst>
        <pc:spChg chg="del">
          <ac:chgData name="Lindsay Millett-Glass" userId="b6d83bc5-702b-4524-be07-eae12daad9a7" providerId="ADAL" clId="{D60D8805-81D2-4789-B2CC-D7FD6B822414}" dt="2020-07-27T21:42:44.150" v="22673" actId="478"/>
          <ac:spMkLst>
            <pc:docMk/>
            <pc:sldMk cId="809457650" sldId="292"/>
            <ac:spMk id="2" creationId="{545A9B3F-479E-4340-B2E4-5E0E5B8BEF1C}"/>
          </ac:spMkLst>
        </pc:spChg>
        <pc:spChg chg="del">
          <ac:chgData name="Lindsay Millett-Glass" userId="b6d83bc5-702b-4524-be07-eae12daad9a7" providerId="ADAL" clId="{D60D8805-81D2-4789-B2CC-D7FD6B822414}" dt="2020-07-27T21:53:44.535" v="22688" actId="478"/>
          <ac:spMkLst>
            <pc:docMk/>
            <pc:sldMk cId="809457650" sldId="292"/>
            <ac:spMk id="3" creationId="{E5FCF261-595F-4598-A289-2622E83AAB41}"/>
          </ac:spMkLst>
        </pc:spChg>
        <pc:picChg chg="add mod">
          <ac:chgData name="Lindsay Millett-Glass" userId="b6d83bc5-702b-4524-be07-eae12daad9a7" providerId="ADAL" clId="{D60D8805-81D2-4789-B2CC-D7FD6B822414}" dt="2020-07-27T21:54:01.930" v="22690" actId="27614"/>
          <ac:picMkLst>
            <pc:docMk/>
            <pc:sldMk cId="809457650" sldId="292"/>
            <ac:picMk id="5" creationId="{DD057940-0B18-4876-8BA8-DF8089B1DDD7}"/>
          </ac:picMkLst>
        </pc:picChg>
      </pc:sldChg>
      <pc:sldChg chg="addSp delSp modSp add modNotesTx">
        <pc:chgData name="Lindsay Millett-Glass" userId="b6d83bc5-702b-4524-be07-eae12daad9a7" providerId="ADAL" clId="{D60D8805-81D2-4789-B2CC-D7FD6B822414}" dt="2020-07-29T16:42:53.037" v="27410" actId="688"/>
        <pc:sldMkLst>
          <pc:docMk/>
          <pc:sldMk cId="2512556225" sldId="293"/>
        </pc:sldMkLst>
        <pc:spChg chg="add mod">
          <ac:chgData name="Lindsay Millett-Glass" userId="b6d83bc5-702b-4524-be07-eae12daad9a7" providerId="ADAL" clId="{D60D8805-81D2-4789-B2CC-D7FD6B822414}" dt="2020-07-29T16:42:53.037" v="27410" actId="688"/>
          <ac:spMkLst>
            <pc:docMk/>
            <pc:sldMk cId="2512556225" sldId="293"/>
            <ac:spMk id="4" creationId="{9018A394-D76C-476D-8604-BEF30897DBBC}"/>
          </ac:spMkLst>
        </pc:spChg>
        <pc:picChg chg="add mod">
          <ac:chgData name="Lindsay Millett-Glass" userId="b6d83bc5-702b-4524-be07-eae12daad9a7" providerId="ADAL" clId="{D60D8805-81D2-4789-B2CC-D7FD6B822414}" dt="2020-07-27T21:54:27.929" v="22700" actId="962"/>
          <ac:picMkLst>
            <pc:docMk/>
            <pc:sldMk cId="2512556225" sldId="293"/>
            <ac:picMk id="3" creationId="{7C2BF2FA-E511-4ECF-8CB2-933E8099B34F}"/>
          </ac:picMkLst>
        </pc:picChg>
        <pc:picChg chg="del">
          <ac:chgData name="Lindsay Millett-Glass" userId="b6d83bc5-702b-4524-be07-eae12daad9a7" providerId="ADAL" clId="{D60D8805-81D2-4789-B2CC-D7FD6B822414}" dt="2020-07-27T21:54:26.958" v="22697" actId="478"/>
          <ac:picMkLst>
            <pc:docMk/>
            <pc:sldMk cId="2512556225" sldId="293"/>
            <ac:picMk id="5" creationId="{DD057940-0B18-4876-8BA8-DF8089B1DDD7}"/>
          </ac:picMkLst>
        </pc:picChg>
      </pc:sldChg>
      <pc:sldChg chg="addSp delSp modSp add modNotesTx">
        <pc:chgData name="Lindsay Millett-Glass" userId="b6d83bc5-702b-4524-be07-eae12daad9a7" providerId="ADAL" clId="{D60D8805-81D2-4789-B2CC-D7FD6B822414}" dt="2020-07-29T16:47:02.937" v="27416"/>
        <pc:sldMkLst>
          <pc:docMk/>
          <pc:sldMk cId="3383963271" sldId="294"/>
        </pc:sldMkLst>
        <pc:spChg chg="add">
          <ac:chgData name="Lindsay Millett-Glass" userId="b6d83bc5-702b-4524-be07-eae12daad9a7" providerId="ADAL" clId="{D60D8805-81D2-4789-B2CC-D7FD6B822414}" dt="2020-07-29T16:43:08.132" v="27412"/>
          <ac:spMkLst>
            <pc:docMk/>
            <pc:sldMk cId="3383963271" sldId="294"/>
            <ac:spMk id="4" creationId="{AC1263D5-4CA9-4F26-8ABB-6F9A58EDB800}"/>
          </ac:spMkLst>
        </pc:spChg>
        <pc:spChg chg="add del">
          <ac:chgData name="Lindsay Millett-Glass" userId="b6d83bc5-702b-4524-be07-eae12daad9a7" providerId="ADAL" clId="{D60D8805-81D2-4789-B2CC-D7FD6B822414}" dt="2020-07-29T16:43:07.981" v="27411" actId="478"/>
          <ac:spMkLst>
            <pc:docMk/>
            <pc:sldMk cId="3383963271" sldId="294"/>
            <ac:spMk id="6" creationId="{CC3D7007-A3AB-4028-99FF-D6E2D0265F35}"/>
          </ac:spMkLst>
        </pc:spChg>
        <pc:spChg chg="add">
          <ac:chgData name="Lindsay Millett-Glass" userId="b6d83bc5-702b-4524-be07-eae12daad9a7" providerId="ADAL" clId="{D60D8805-81D2-4789-B2CC-D7FD6B822414}" dt="2020-07-29T16:47:02.937" v="27416"/>
          <ac:spMkLst>
            <pc:docMk/>
            <pc:sldMk cId="3383963271" sldId="294"/>
            <ac:spMk id="7" creationId="{A23FE38A-F0F9-4C35-9386-6C0A88BE1842}"/>
          </ac:spMkLst>
        </pc:spChg>
        <pc:picChg chg="add del mod">
          <ac:chgData name="Lindsay Millett-Glass" userId="b6d83bc5-702b-4524-be07-eae12daad9a7" providerId="ADAL" clId="{D60D8805-81D2-4789-B2CC-D7FD6B822414}" dt="2020-07-29T16:46:51.354" v="27413" actId="478"/>
          <ac:picMkLst>
            <pc:docMk/>
            <pc:sldMk cId="3383963271" sldId="294"/>
            <ac:picMk id="3" creationId="{0B6B43DD-658C-440B-96C0-2D20619DF404}"/>
          </ac:picMkLst>
        </pc:picChg>
        <pc:picChg chg="add mod">
          <ac:chgData name="Lindsay Millett-Glass" userId="b6d83bc5-702b-4524-be07-eae12daad9a7" providerId="ADAL" clId="{D60D8805-81D2-4789-B2CC-D7FD6B822414}" dt="2020-07-29T16:46:59.008" v="27415" actId="27614"/>
          <ac:picMkLst>
            <pc:docMk/>
            <pc:sldMk cId="3383963271" sldId="294"/>
            <ac:picMk id="5" creationId="{7FA543D2-4085-4C5B-BF0C-E2F9D829E91D}"/>
          </ac:picMkLst>
        </pc:picChg>
        <pc:picChg chg="del">
          <ac:chgData name="Lindsay Millett-Glass" userId="b6d83bc5-702b-4524-be07-eae12daad9a7" providerId="ADAL" clId="{D60D8805-81D2-4789-B2CC-D7FD6B822414}" dt="2020-07-27T21:54:34.711" v="22701" actId="478"/>
          <ac:picMkLst>
            <pc:docMk/>
            <pc:sldMk cId="3383963271" sldId="294"/>
            <ac:picMk id="5" creationId="{DD057940-0B18-4876-8BA8-DF8089B1DDD7}"/>
          </ac:picMkLst>
        </pc:picChg>
      </pc:sldChg>
      <pc:sldChg chg="addSp delSp modSp add modNotesTx">
        <pc:chgData name="Lindsay Millett-Glass" userId="b6d83bc5-702b-4524-be07-eae12daad9a7" providerId="ADAL" clId="{D60D8805-81D2-4789-B2CC-D7FD6B822414}" dt="2020-07-29T16:47:17.639" v="27420" actId="962"/>
        <pc:sldMkLst>
          <pc:docMk/>
          <pc:sldMk cId="14210304" sldId="295"/>
        </pc:sldMkLst>
        <pc:picChg chg="add del mod">
          <ac:chgData name="Lindsay Millett-Glass" userId="b6d83bc5-702b-4524-be07-eae12daad9a7" providerId="ADAL" clId="{D60D8805-81D2-4789-B2CC-D7FD6B822414}" dt="2020-07-27T21:54:22.034" v="22696"/>
          <ac:picMkLst>
            <pc:docMk/>
            <pc:sldMk cId="14210304" sldId="295"/>
            <ac:picMk id="3" creationId="{0D00B96D-8412-4F9C-8767-EDDE39C3A796}"/>
          </ac:picMkLst>
        </pc:picChg>
        <pc:picChg chg="add mod">
          <ac:chgData name="Lindsay Millett-Glass" userId="b6d83bc5-702b-4524-be07-eae12daad9a7" providerId="ADAL" clId="{D60D8805-81D2-4789-B2CC-D7FD6B822414}" dt="2020-07-29T16:47:17.639" v="27420" actId="962"/>
          <ac:picMkLst>
            <pc:docMk/>
            <pc:sldMk cId="14210304" sldId="295"/>
            <ac:picMk id="3" creationId="{D3108FE3-5DA1-4BF0-AF51-F4E9BE17B4FE}"/>
          </ac:picMkLst>
        </pc:picChg>
        <pc:picChg chg="del">
          <ac:chgData name="Lindsay Millett-Glass" userId="b6d83bc5-702b-4524-be07-eae12daad9a7" providerId="ADAL" clId="{D60D8805-81D2-4789-B2CC-D7FD6B822414}" dt="2020-07-27T21:54:19.902" v="22694" actId="478"/>
          <ac:picMkLst>
            <pc:docMk/>
            <pc:sldMk cId="14210304" sldId="295"/>
            <ac:picMk id="5" creationId="{DD057940-0B18-4876-8BA8-DF8089B1DDD7}"/>
          </ac:picMkLst>
        </pc:picChg>
        <pc:picChg chg="add del mod">
          <ac:chgData name="Lindsay Millett-Glass" userId="b6d83bc5-702b-4524-be07-eae12daad9a7" providerId="ADAL" clId="{D60D8805-81D2-4789-B2CC-D7FD6B822414}" dt="2020-07-29T16:47:07.530" v="27417" actId="478"/>
          <ac:picMkLst>
            <pc:docMk/>
            <pc:sldMk cId="14210304" sldId="295"/>
            <ac:picMk id="6" creationId="{3A881E27-C491-45F7-8626-61E6197A1D1A}"/>
          </ac:picMkLst>
        </pc:picChg>
      </pc:sldChg>
      <pc:sldChg chg="add modNotesTx">
        <pc:chgData name="Lindsay Millett-Glass" userId="b6d83bc5-702b-4524-be07-eae12daad9a7" providerId="ADAL" clId="{D60D8805-81D2-4789-B2CC-D7FD6B822414}" dt="2020-07-29T16:48:07.339" v="27490" actId="20577"/>
        <pc:sldMkLst>
          <pc:docMk/>
          <pc:sldMk cId="549408414" sldId="296"/>
        </pc:sldMkLst>
      </pc:sldChg>
      <pc:sldChg chg="addSp delSp modSp add modNotesTx">
        <pc:chgData name="Lindsay Millett-Glass" userId="b6d83bc5-702b-4524-be07-eae12daad9a7" providerId="ADAL" clId="{D60D8805-81D2-4789-B2CC-D7FD6B822414}" dt="2020-07-29T18:03:37.709" v="29252" actId="20577"/>
        <pc:sldMkLst>
          <pc:docMk/>
          <pc:sldMk cId="1505199783" sldId="297"/>
        </pc:sldMkLst>
        <pc:picChg chg="add mod">
          <ac:chgData name="Lindsay Millett-Glass" userId="b6d83bc5-702b-4524-be07-eae12daad9a7" providerId="ADAL" clId="{D60D8805-81D2-4789-B2CC-D7FD6B822414}" dt="2020-07-27T22:07:13.313" v="23049" actId="962"/>
          <ac:picMkLst>
            <pc:docMk/>
            <pc:sldMk cId="1505199783" sldId="297"/>
            <ac:picMk id="3" creationId="{0A011CF1-F514-4ACE-8A49-04A7EDD41EF2}"/>
          </ac:picMkLst>
        </pc:picChg>
        <pc:picChg chg="del">
          <ac:chgData name="Lindsay Millett-Glass" userId="b6d83bc5-702b-4524-be07-eae12daad9a7" providerId="ADAL" clId="{D60D8805-81D2-4789-B2CC-D7FD6B822414}" dt="2020-07-27T22:07:06.007" v="23046" actId="478"/>
          <ac:picMkLst>
            <pc:docMk/>
            <pc:sldMk cId="1505199783" sldId="297"/>
            <ac:picMk id="5" creationId="{DD057940-0B18-4876-8BA8-DF8089B1DDD7}"/>
          </ac:picMkLst>
        </pc:picChg>
      </pc:sldChg>
      <pc:sldChg chg="addSp delSp modSp add modNotesTx">
        <pc:chgData name="Lindsay Millett-Glass" userId="b6d83bc5-702b-4524-be07-eae12daad9a7" providerId="ADAL" clId="{D60D8805-81D2-4789-B2CC-D7FD6B822414}" dt="2020-07-30T01:56:11.977" v="30858" actId="20577"/>
        <pc:sldMkLst>
          <pc:docMk/>
          <pc:sldMk cId="2887898547" sldId="298"/>
        </pc:sldMkLst>
        <pc:spChg chg="del">
          <ac:chgData name="Lindsay Millett-Glass" userId="b6d83bc5-702b-4524-be07-eae12daad9a7" providerId="ADAL" clId="{D60D8805-81D2-4789-B2CC-D7FD6B822414}" dt="2020-07-30T01:43:00.229" v="29554" actId="478"/>
          <ac:spMkLst>
            <pc:docMk/>
            <pc:sldMk cId="2887898547" sldId="298"/>
            <ac:spMk id="2" creationId="{4DA25C99-B9D4-466A-88F6-D1F0C8C40C34}"/>
          </ac:spMkLst>
        </pc:spChg>
        <pc:spChg chg="del">
          <ac:chgData name="Lindsay Millett-Glass" userId="b6d83bc5-702b-4524-be07-eae12daad9a7" providerId="ADAL" clId="{D60D8805-81D2-4789-B2CC-D7FD6B822414}" dt="2020-07-30T01:42:58.200" v="29553" actId="478"/>
          <ac:spMkLst>
            <pc:docMk/>
            <pc:sldMk cId="2887898547" sldId="298"/>
            <ac:spMk id="3" creationId="{94345B19-05B8-4326-ACF1-34F5DE159872}"/>
          </ac:spMkLst>
        </pc:spChg>
        <pc:picChg chg="add mod">
          <ac:chgData name="Lindsay Millett-Glass" userId="b6d83bc5-702b-4524-be07-eae12daad9a7" providerId="ADAL" clId="{D60D8805-81D2-4789-B2CC-D7FD6B822414}" dt="2020-07-30T01:43:22.409" v="29558" actId="1076"/>
          <ac:picMkLst>
            <pc:docMk/>
            <pc:sldMk cId="2887898547" sldId="298"/>
            <ac:picMk id="5" creationId="{E2178ADB-B1D1-4126-A263-44C6F1262BA4}"/>
          </ac:picMkLst>
        </pc:picChg>
        <pc:picChg chg="add mod">
          <ac:chgData name="Lindsay Millett-Glass" userId="b6d83bc5-702b-4524-be07-eae12daad9a7" providerId="ADAL" clId="{D60D8805-81D2-4789-B2CC-D7FD6B822414}" dt="2020-07-30T01:44:47.173" v="29562" actId="1076"/>
          <ac:picMkLst>
            <pc:docMk/>
            <pc:sldMk cId="2887898547" sldId="298"/>
            <ac:picMk id="6" creationId="{FD3536AC-5ADA-4289-9BAE-30AB2C2BE6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AEF5D-84F0-4FF9-AB5B-275EC6CA7DFA}" type="datetimeFigureOut">
              <a:rPr lang="en-US" smtClean="0"/>
              <a:t>8/31/2020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E015F-D780-4B36-87B8-DA93B83DE934}" type="slidenum">
              <a:rPr lang="en-US" smtClean="0"/>
              <a:t>‹#›</a:t>
            </a:fld>
            <a:endParaRPr lang="en-US"/>
          </a:p>
        </p:txBody>
      </p:sp>
    </p:spTree>
    <p:extLst>
      <p:ext uri="{BB962C8B-B14F-4D97-AF65-F5344CB8AC3E}">
        <p14:creationId xmlns:p14="http://schemas.microsoft.com/office/powerpoint/2010/main" val="3088242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Welcome everyone as they’re coming in – share in Chat your role and company</a:t>
            </a:r>
          </a:p>
          <a:p>
            <a:pPr marL="171450" indent="-171450">
              <a:buFont typeface="Arial" panose="020B0604020202020204" pitchFamily="34" charset="0"/>
              <a:buChar char="•"/>
            </a:pPr>
            <a:r>
              <a:rPr lang="en-US" dirty="0"/>
              <a:t>Have Amanda introduce herself</a:t>
            </a:r>
          </a:p>
          <a:p>
            <a:pPr marL="171450" indent="-171450">
              <a:buFont typeface="Arial" panose="020B0604020202020204" pitchFamily="34" charset="0"/>
              <a:buChar char="•"/>
            </a:pPr>
            <a:r>
              <a:rPr lang="en-US" dirty="0"/>
              <a:t>Introduce myself</a:t>
            </a:r>
          </a:p>
          <a:p>
            <a:pPr marL="171450" indent="-171450">
              <a:buFont typeface="Arial" panose="020B0604020202020204" pitchFamily="34" charset="0"/>
              <a:buChar char="•"/>
            </a:pPr>
            <a:r>
              <a:rPr lang="en-US" dirty="0"/>
              <a:t>“Thank you” &amp; plug for Compass and LMS</a:t>
            </a:r>
          </a:p>
          <a:p>
            <a:pPr marL="171450" indent="-171450">
              <a:buFont typeface="Arial" panose="020B0604020202020204" pitchFamily="34" charset="0"/>
              <a:buChar char="•"/>
            </a:pPr>
            <a:r>
              <a:rPr lang="en-US" dirty="0"/>
              <a:t>We are using Zoom and Menti.com today, hopefully you were able to access the Zoom app, if not Amanda or Heather should be able to assist you. Also, please have a browser window open to Menti.com on either your cellphone or computer. Today’s session will be interactive.</a:t>
            </a:r>
          </a:p>
          <a:p>
            <a:pPr marL="171450" indent="-171450">
              <a:buFont typeface="Arial" panose="020B0604020202020204" pitchFamily="34" charset="0"/>
              <a:buChar char="•"/>
            </a:pPr>
            <a:r>
              <a:rPr lang="en-US" dirty="0"/>
              <a:t>Tech Check:</a:t>
            </a:r>
          </a:p>
          <a:p>
            <a:pPr marL="628650" lvl="1" indent="-171450">
              <a:buFont typeface="Arial" panose="020B0604020202020204" pitchFamily="34" charset="0"/>
              <a:buChar char="•"/>
            </a:pPr>
            <a:r>
              <a:rPr lang="en-US" dirty="0"/>
              <a:t>Note the microphone mute/unmute</a:t>
            </a:r>
          </a:p>
          <a:p>
            <a:pPr marL="628650" lvl="1" indent="-171450">
              <a:buFont typeface="Arial" panose="020B0604020202020204" pitchFamily="34" charset="0"/>
              <a:buChar char="•"/>
            </a:pPr>
            <a:r>
              <a:rPr lang="en-US" dirty="0"/>
              <a:t>Pull up participant list – the icons at the bottom will be used for participation</a:t>
            </a:r>
          </a:p>
          <a:p>
            <a:pPr marL="1085850" lvl="2" indent="-171450">
              <a:buFont typeface="Arial" panose="020B0604020202020204" pitchFamily="34" charset="0"/>
              <a:buChar char="•"/>
            </a:pPr>
            <a:r>
              <a:rPr lang="en-US" dirty="0"/>
              <a:t>Raise your hand if you have a question</a:t>
            </a:r>
          </a:p>
          <a:p>
            <a:pPr marL="1085850" lvl="2" indent="-171450">
              <a:buFont typeface="Arial" panose="020B0604020202020204" pitchFamily="34" charset="0"/>
              <a:buChar char="•"/>
            </a:pPr>
            <a:r>
              <a:rPr lang="en-US" dirty="0"/>
              <a:t>Give us a green check to make sure we’re all on the same page</a:t>
            </a:r>
          </a:p>
        </p:txBody>
      </p:sp>
      <p:sp>
        <p:nvSpPr>
          <p:cNvPr id="4" name="Slide Number Placeholder 3"/>
          <p:cNvSpPr>
            <a:spLocks noGrp="1"/>
          </p:cNvSpPr>
          <p:nvPr>
            <p:ph type="sldNum" sz="quarter" idx="5"/>
          </p:nvPr>
        </p:nvSpPr>
        <p:spPr/>
        <p:txBody>
          <a:bodyPr/>
          <a:lstStyle/>
          <a:p>
            <a:fld id="{089E015F-D780-4B36-87B8-DA93B83DE934}" type="slidenum">
              <a:rPr lang="en-US" smtClean="0"/>
              <a:t>1</a:t>
            </a:fld>
            <a:endParaRPr lang="en-US"/>
          </a:p>
        </p:txBody>
      </p:sp>
    </p:spTree>
    <p:extLst>
      <p:ext uri="{BB962C8B-B14F-4D97-AF65-F5344CB8AC3E}">
        <p14:creationId xmlns:p14="http://schemas.microsoft.com/office/powerpoint/2010/main" val="364271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Any kind of seed has little value and little worth by itself. Its potential becomes immeasurable when in an inclusive environment: nutritious soil, oxygenated water, sunshine, pruning, weeding…this is when seeds </a:t>
            </a:r>
            <a:r>
              <a:rPr lang="en-US" sz="1200" i="1" kern="1200" dirty="0">
                <a:solidFill>
                  <a:schemeClr val="tx1"/>
                </a:solidFill>
                <a:effectLst/>
                <a:latin typeface="+mn-lt"/>
                <a:ea typeface="+mn-ea"/>
                <a:cs typeface="+mn-cs"/>
              </a:rPr>
              <a:t>produce</a:t>
            </a:r>
            <a:r>
              <a:rPr lang="en-US" sz="1200" kern="1200" dirty="0">
                <a:solidFill>
                  <a:schemeClr val="tx1"/>
                </a:solidFill>
                <a:effectLst/>
                <a:latin typeface="+mn-lt"/>
                <a:ea typeface="+mn-ea"/>
                <a:cs typeface="+mn-cs"/>
              </a:rPr>
              <a:t>.</a:t>
            </a:r>
          </a:p>
          <a:p>
            <a:pPr marL="0" lvl="0" indent="0">
              <a:buFont typeface="Arial" panose="020B0604020202020204" pitchFamily="34" charset="0"/>
              <a:buNone/>
            </a:pPr>
            <a:r>
              <a:rPr lang="en-US" sz="1200" i="0" kern="1200" dirty="0">
                <a:solidFill>
                  <a:schemeClr val="tx1"/>
                </a:solidFill>
                <a:effectLst/>
                <a:latin typeface="+mn-lt"/>
                <a:ea typeface="+mn-ea"/>
                <a:cs typeface="+mn-cs"/>
              </a:rPr>
              <a:t>I think we can all agree on the difference and importance of Inclusivity from Diversity, but just in case</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i="1" kern="1200" dirty="0">
                <a:solidFill>
                  <a:schemeClr val="tx1"/>
                </a:solidFill>
                <a:effectLst/>
                <a:latin typeface="+mn-lt"/>
                <a:ea typeface="+mn-ea"/>
                <a:cs typeface="+mn-cs"/>
              </a:rPr>
              <a:t>Please raise your hand if you still need more clarification around the difference between Diversity and Inclusion. Or if you’re comfortable with these terms, please give us a green check.</a:t>
            </a:r>
          </a:p>
          <a:p>
            <a:pPr marL="0" lvl="0" indent="0">
              <a:buFont typeface="Arial" panose="020B0604020202020204" pitchFamily="34" charset="0"/>
              <a:buNone/>
            </a:pPr>
            <a:r>
              <a:rPr lang="en-US" sz="1200" b="0" i="0" kern="1200" dirty="0">
                <a:solidFill>
                  <a:schemeClr val="tx1"/>
                </a:solidFill>
                <a:effectLst/>
                <a:latin typeface="+mn-lt"/>
                <a:ea typeface="+mn-ea"/>
                <a:cs typeface="+mn-cs"/>
              </a:rPr>
              <a:t>L</a:t>
            </a:r>
            <a:r>
              <a:rPr lang="en-US" sz="1200" i="0" kern="1200" dirty="0">
                <a:solidFill>
                  <a:schemeClr val="tx1"/>
                </a:solidFill>
                <a:effectLst/>
                <a:latin typeface="+mn-lt"/>
                <a:ea typeface="+mn-ea"/>
                <a:cs typeface="+mn-cs"/>
              </a:rPr>
              <a:t>et’s look at some other key terms that you’ve learned about in the online learning map or that you’ll encounter in your journey towards Inclusive Leadership.</a:t>
            </a:r>
          </a:p>
          <a:p>
            <a:pPr marL="0" lvl="0" indent="0">
              <a:buFont typeface="Arial" panose="020B0604020202020204" pitchFamily="34" charset="0"/>
              <a:buNone/>
            </a:pPr>
            <a:r>
              <a:rPr lang="en-US" sz="1200" b="1" i="0" u="sng" kern="1200" dirty="0">
                <a:solidFill>
                  <a:srgbClr val="FF0000"/>
                </a:solidFill>
                <a:effectLst/>
                <a:latin typeface="+mn-lt"/>
                <a:ea typeface="+mn-ea"/>
                <a:cs typeface="+mn-cs"/>
              </a:rPr>
              <a:t>CLICK</a:t>
            </a:r>
            <a:endParaRPr lang="en-US" sz="1200" b="1" i="1" u="sng" kern="1200" dirty="0">
              <a:solidFill>
                <a:srgbClr val="FF0000"/>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10</a:t>
            </a:fld>
            <a:endParaRPr lang="en-US"/>
          </a:p>
        </p:txBody>
      </p:sp>
    </p:spTree>
    <p:extLst>
      <p:ext uri="{BB962C8B-B14F-4D97-AF65-F5344CB8AC3E}">
        <p14:creationId xmlns:p14="http://schemas.microsoft.com/office/powerpoint/2010/main" val="1496898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ASK FOR VOLUNTEERS TO RAISE THEIR HAND AND DESCRIBE THE DIFFERENCES BETWEEN THE IMAGES</a:t>
            </a:r>
            <a:endParaRPr lang="en-US" b="0" dirty="0"/>
          </a:p>
          <a:p>
            <a:pPr marL="171450" indent="-171450">
              <a:buFont typeface="Arial" panose="020B0604020202020204" pitchFamily="34" charset="0"/>
              <a:buChar char="•"/>
            </a:pPr>
            <a:r>
              <a:rPr lang="en-US" b="0" dirty="0"/>
              <a:t>Take 1-2 volunteers </a:t>
            </a:r>
            <a:endParaRPr lang="en-US" b="1" dirty="0"/>
          </a:p>
        </p:txBody>
      </p:sp>
      <p:sp>
        <p:nvSpPr>
          <p:cNvPr id="4" name="Slide Number Placeholder 3"/>
          <p:cNvSpPr>
            <a:spLocks noGrp="1"/>
          </p:cNvSpPr>
          <p:nvPr>
            <p:ph type="sldNum" sz="quarter" idx="5"/>
          </p:nvPr>
        </p:nvSpPr>
        <p:spPr/>
        <p:txBody>
          <a:bodyPr/>
          <a:lstStyle/>
          <a:p>
            <a:fld id="{089E015F-D780-4B36-87B8-DA93B83DE934}" type="slidenum">
              <a:rPr lang="en-US" smtClean="0"/>
              <a:t>11</a:t>
            </a:fld>
            <a:endParaRPr lang="en-US"/>
          </a:p>
        </p:txBody>
      </p:sp>
    </p:spTree>
    <p:extLst>
      <p:ext uri="{BB962C8B-B14F-4D97-AF65-F5344CB8AC3E}">
        <p14:creationId xmlns:p14="http://schemas.microsoft.com/office/powerpoint/2010/main" val="106304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images represent in a simple way the difference between the ideas around Equality vs Equity.</a:t>
            </a:r>
          </a:p>
          <a:p>
            <a:pPr marL="171450" indent="-171450">
              <a:buFont typeface="Arial" panose="020B0604020202020204" pitchFamily="34" charset="0"/>
              <a:buChar char="•"/>
            </a:pPr>
            <a:r>
              <a:rPr lang="en-US" dirty="0"/>
              <a:t>The main difference is that Equality is everyone getting the same thing, and Equity is everyone getting what they need in order to succeed.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notion of equity accepts that biases and obstacles exist for many that do not exist for others.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Essentially it means realizing that we don’t all begin on an even playing field and then working to compensate for that fact.</a:t>
            </a:r>
            <a:endParaRPr lang="en-US" dirty="0"/>
          </a:p>
          <a:p>
            <a:pPr marL="0" indent="0">
              <a:buFont typeface="Arial" panose="020B0604020202020204" pitchFamily="34" charset="0"/>
              <a:buNone/>
            </a:pPr>
            <a:r>
              <a:rPr lang="en-US" b="1" dirty="0"/>
              <a:t>ASK: HAVE YOU SEEN EQUITY IN YOUR WORKPLACE? OR DO YOU HAVE AN IDEA OF WHAT THIS COULD LOOK LIKE?</a:t>
            </a:r>
            <a:r>
              <a:rPr lang="en-US" b="0" dirty="0"/>
              <a:t> RAISE YOUR HAND</a:t>
            </a:r>
          </a:p>
          <a:p>
            <a:pPr marL="0" indent="0">
              <a:buFont typeface="Arial" panose="020B0604020202020204" pitchFamily="34" charset="0"/>
              <a:buNone/>
            </a:pPr>
            <a:r>
              <a:rPr lang="en-US" b="0" dirty="0"/>
              <a:t>Take 1-2 Volunteers. </a:t>
            </a:r>
          </a:p>
          <a:p>
            <a:pPr marL="0" indent="0">
              <a:buFont typeface="Arial" panose="020B0604020202020204" pitchFamily="34" charset="0"/>
              <a:buNone/>
            </a:pPr>
            <a:r>
              <a:rPr lang="en-US" b="0" dirty="0"/>
              <a:t>If not takers, offer up: “It could look like helping some employees get </a:t>
            </a:r>
            <a:r>
              <a:rPr lang="en-US" b="0" dirty="0" err="1"/>
              <a:t>ot</a:t>
            </a:r>
            <a:r>
              <a:rPr lang="en-US" b="0" dirty="0"/>
              <a:t> the point at which they can do their best work by implementing various support systems, like Employee Resource Groups.”</a:t>
            </a: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Now let’s talk about the difference of fitting in and belonging…</a:t>
            </a:r>
            <a:r>
              <a:rPr lang="en-US" sz="1200" b="1" i="0" u="sng" kern="1200" dirty="0">
                <a:solidFill>
                  <a:schemeClr val="tx1"/>
                </a:solidFill>
                <a:effectLst/>
                <a:latin typeface="+mn-lt"/>
                <a:ea typeface="+mn-ea"/>
                <a:cs typeface="+mn-cs"/>
              </a:rPr>
              <a:t>CLICK</a:t>
            </a: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089E015F-D780-4B36-87B8-DA93B83DE934}" type="slidenum">
              <a:rPr lang="en-US" smtClean="0"/>
              <a:t>12</a:t>
            </a:fld>
            <a:endParaRPr lang="en-US"/>
          </a:p>
        </p:txBody>
      </p:sp>
    </p:spTree>
    <p:extLst>
      <p:ext uri="{BB962C8B-B14F-4D97-AF65-F5344CB8AC3E}">
        <p14:creationId xmlns:p14="http://schemas.microsoft.com/office/powerpoint/2010/main" val="212568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To put it lightly, “fitting in” is not the same as “belonging.”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Take for example these images.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person walking by in the image on the left is wearing polka dots and a tutu by a group of people engaged in conversation and not noticing them walk by. They all wear similar striped tops, what look like jeans, and flat shoes.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the next image, the same person is now wearing a striped top and flat shoes, and you can see the group of people now noticing and waving them 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These images probably, at least they do for me, conjure up memories of what being left out at school felt like.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It’s emotional and we can carry that feeling throughout our adult lives if the environments we work and communities we live in aren’t inclusive.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Let’s keep our focus on these differences and move into our group activity.</a:t>
            </a:r>
          </a:p>
          <a:p>
            <a:pPr marL="0" indent="0">
              <a:buFont typeface="Arial" panose="020B0604020202020204" pitchFamily="34" charset="0"/>
              <a:buNone/>
            </a:pPr>
            <a:r>
              <a:rPr lang="en-US" sz="1200" b="1" i="0" u="sng"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13</a:t>
            </a:fld>
            <a:endParaRPr lang="en-US"/>
          </a:p>
        </p:txBody>
      </p:sp>
    </p:spTree>
    <p:extLst>
      <p:ext uri="{BB962C8B-B14F-4D97-AF65-F5344CB8AC3E}">
        <p14:creationId xmlns:p14="http://schemas.microsoft.com/office/powerpoint/2010/main" val="3272399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Amanda will help with the breakout rooms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While Amanda is setting up the breakout rooms, I’m going to give you all some instructions.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activity stems from </a:t>
            </a:r>
            <a:r>
              <a:rPr lang="en-US" sz="1200" b="0" i="0" kern="1200" dirty="0" err="1">
                <a:solidFill>
                  <a:schemeClr val="tx1"/>
                </a:solidFill>
                <a:effectLst/>
                <a:latin typeface="+mn-lt"/>
                <a:ea typeface="+mn-ea"/>
                <a:cs typeface="+mn-cs"/>
              </a:rPr>
              <a:t>Brene</a:t>
            </a:r>
            <a:r>
              <a:rPr lang="en-US" sz="1200" b="0" i="0" kern="1200" dirty="0">
                <a:solidFill>
                  <a:schemeClr val="tx1"/>
                </a:solidFill>
                <a:effectLst/>
                <a:latin typeface="+mn-lt"/>
                <a:ea typeface="+mn-ea"/>
                <a:cs typeface="+mn-cs"/>
              </a:rPr>
              <a:t> Brown’s work on Belonging from her book </a:t>
            </a:r>
            <a:r>
              <a:rPr lang="en-US" sz="1200" b="0" i="1" kern="1200" dirty="0">
                <a:solidFill>
                  <a:schemeClr val="tx1"/>
                </a:solidFill>
                <a:effectLst/>
                <a:latin typeface="+mn-lt"/>
                <a:ea typeface="+mn-ea"/>
                <a:cs typeface="+mn-cs"/>
              </a:rPr>
              <a:t>Rising Strong</a:t>
            </a:r>
            <a:r>
              <a:rPr lang="en-US" sz="1200" b="0" i="0" kern="1200" dirty="0">
                <a:solidFill>
                  <a:schemeClr val="tx1"/>
                </a:solidFill>
                <a:effectLst/>
                <a:latin typeface="+mn-lt"/>
                <a:ea typeface="+mn-ea"/>
                <a:cs typeface="+mn-cs"/>
              </a:rPr>
              <a:t>.</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We will split the entire group into 2 breakout rooms.</a:t>
            </a:r>
          </a:p>
          <a:p>
            <a:pPr marL="171450" indent="-171450">
              <a:buFont typeface="Arial" panose="020B0604020202020204" pitchFamily="34" charset="0"/>
              <a:buChar char="•"/>
            </a:pPr>
            <a:r>
              <a:rPr lang="en-US" dirty="0"/>
              <a:t>Room 1 will discuss and create a deep and rich description of what “Fitting In” is and how it differs from “Belonging.” </a:t>
            </a:r>
          </a:p>
          <a:p>
            <a:pPr marL="171450" indent="-171450">
              <a:buFont typeface="Arial" panose="020B0604020202020204" pitchFamily="34" charset="0"/>
              <a:buChar char="•"/>
            </a:pPr>
            <a:r>
              <a:rPr lang="en-US" dirty="0"/>
              <a:t>Room 2 will similarly discuss and create their deep and rich description of what “Belonging” is and how it differs from “Fitting In.”</a:t>
            </a:r>
          </a:p>
          <a:p>
            <a:pPr marL="628650" lvl="1" indent="-171450">
              <a:buFont typeface="Arial" panose="020B0604020202020204" pitchFamily="34" charset="0"/>
              <a:buChar char="•"/>
            </a:pPr>
            <a:r>
              <a:rPr lang="en-US" dirty="0"/>
              <a:t>A couple more points before we start: </a:t>
            </a:r>
          </a:p>
          <a:p>
            <a:pPr marL="1085850" lvl="2" indent="-171450">
              <a:buFont typeface="Arial" panose="020B0604020202020204" pitchFamily="34" charset="0"/>
              <a:buChar char="•"/>
            </a:pPr>
            <a:r>
              <a:rPr lang="en-US" dirty="0"/>
              <a:t>You can think of these terms in personal or professional situations but the resulting description should be robust enough to apply to either. </a:t>
            </a:r>
          </a:p>
          <a:p>
            <a:pPr marL="1085850" lvl="2" indent="-171450">
              <a:buFont typeface="Arial" panose="020B0604020202020204" pitchFamily="34" charset="0"/>
              <a:buChar char="•"/>
            </a:pPr>
            <a:r>
              <a:rPr lang="en-US" dirty="0"/>
              <a:t>You will have 10 minutes to first choose who will speak for your group when we return to the main session and to then come to these descriptions.</a:t>
            </a:r>
          </a:p>
          <a:p>
            <a:pPr marL="1085850" lvl="2" indent="-171450">
              <a:buFont typeface="Arial" panose="020B0604020202020204" pitchFamily="34" charset="0"/>
              <a:buChar char="•"/>
            </a:pPr>
            <a:r>
              <a:rPr lang="en-US" dirty="0"/>
              <a:t>We will then return to our main session here and discuss key themes before moving on.</a:t>
            </a:r>
          </a:p>
          <a:p>
            <a:pPr marL="1085850" lvl="2" indent="-171450">
              <a:buFont typeface="Arial" panose="020B0604020202020204" pitchFamily="34" charset="0"/>
              <a:buChar char="•"/>
            </a:pPr>
            <a:r>
              <a:rPr lang="en-US" b="1" dirty="0"/>
              <a:t>Any Questions? Raise your hand</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This is what I’m looking for: </a:t>
            </a:r>
            <a:r>
              <a:rPr lang="en-US" sz="1200" b="1" i="1" kern="1200" dirty="0">
                <a:solidFill>
                  <a:schemeClr val="tx1"/>
                </a:solidFill>
                <a:effectLst/>
                <a:latin typeface="+mn-lt"/>
                <a:ea typeface="+mn-ea"/>
                <a:cs typeface="+mn-cs"/>
              </a:rPr>
              <a:t>(also on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Fitting in is not the same as belonging. Fitting in is trying to be like everyone else – how you look, talk, dress, think, act. But Belonging results from a safe space that values and embraces what makes you different.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Put another way, diversity is a fact (the numbers are what they are), inclusion is a choice (you decide whether to include someone or not), but </a:t>
            </a:r>
            <a:r>
              <a:rPr lang="en-US" sz="1200" b="1" i="0" kern="1200" dirty="0">
                <a:solidFill>
                  <a:schemeClr val="tx1"/>
                </a:solidFill>
                <a:effectLst/>
                <a:latin typeface="+mn-lt"/>
                <a:ea typeface="+mn-ea"/>
                <a:cs typeface="+mn-cs"/>
              </a:rPr>
              <a:t>belonging</a:t>
            </a:r>
            <a:r>
              <a:rPr lang="en-US" sz="1200" b="0" i="0" kern="1200" dirty="0">
                <a:solidFill>
                  <a:schemeClr val="tx1"/>
                </a:solidFill>
                <a:effectLst/>
                <a:latin typeface="+mn-lt"/>
                <a:ea typeface="+mn-ea"/>
                <a:cs typeface="+mn-cs"/>
              </a:rPr>
              <a:t> is a feeling that can be enforced by a culture that you can purposefully create.</a:t>
            </a:r>
            <a:endParaRPr lang="en-US" dirty="0"/>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1" i="0" u="sng" kern="1200" dirty="0">
                <a:solidFill>
                  <a:schemeClr val="tx1"/>
                </a:solidFill>
                <a:effectLst/>
                <a:latin typeface="+mn-lt"/>
                <a:ea typeface="+mn-ea"/>
                <a:cs typeface="+mn-cs"/>
              </a:rPr>
              <a:t>CLICK</a:t>
            </a:r>
            <a:endParaRPr lang="en-US" sz="1200" b="0" i="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14</a:t>
            </a:fld>
            <a:endParaRPr lang="en-US"/>
          </a:p>
        </p:txBody>
      </p:sp>
    </p:spTree>
    <p:extLst>
      <p:ext uri="{BB962C8B-B14F-4D97-AF65-F5344CB8AC3E}">
        <p14:creationId xmlns:p14="http://schemas.microsoft.com/office/powerpoint/2010/main" val="2093450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Your descriptions were great, thank you for working together to define those.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description is from </a:t>
            </a:r>
            <a:r>
              <a:rPr lang="en-US" sz="1200" b="0" i="0" kern="1200" dirty="0" err="1">
                <a:solidFill>
                  <a:schemeClr val="tx1"/>
                </a:solidFill>
                <a:effectLst/>
                <a:latin typeface="+mn-lt"/>
                <a:ea typeface="+mn-ea"/>
                <a:cs typeface="+mn-cs"/>
              </a:rPr>
              <a:t>Brene</a:t>
            </a:r>
            <a:r>
              <a:rPr lang="en-US" sz="1200" b="0" i="0" kern="1200" dirty="0">
                <a:solidFill>
                  <a:schemeClr val="tx1"/>
                </a:solidFill>
                <a:effectLst/>
                <a:latin typeface="+mn-lt"/>
                <a:ea typeface="+mn-ea"/>
                <a:cs typeface="+mn-cs"/>
              </a:rPr>
              <a:t> Brown </a:t>
            </a:r>
            <a:r>
              <a:rPr lang="en-US" sz="1200" b="1" i="1" kern="1200" dirty="0">
                <a:solidFill>
                  <a:schemeClr val="tx1"/>
                </a:solidFill>
                <a:effectLst/>
                <a:latin typeface="+mn-lt"/>
                <a:ea typeface="+mn-ea"/>
                <a:cs typeface="+mn-cs"/>
              </a:rPr>
              <a:t>read the quote</a:t>
            </a:r>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we talk about inclusive spaces, often what we are really getting at is creating a space where more people have the opportunity to feel like they belong there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Fitting in takes a lot of energy from the individual.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Belonging may take special effort from the community, but a lot less energy from the individual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 is the responsibility of people who create the norms of a group or environment to consider who feels they belong and who is simply fitting in</a:t>
            </a:r>
          </a:p>
          <a:p>
            <a:pPr marL="0" indent="0">
              <a:buFont typeface="Arial" panose="020B0604020202020204" pitchFamily="34" charset="0"/>
              <a:buNone/>
            </a:pPr>
            <a:r>
              <a:rPr lang="en-US" sz="1200" b="1" i="0" u="sng" kern="1200" dirty="0">
                <a:solidFill>
                  <a:schemeClr val="tx1"/>
                </a:solidFill>
                <a:effectLst/>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15</a:t>
            </a:fld>
            <a:endParaRPr lang="en-US"/>
          </a:p>
        </p:txBody>
      </p:sp>
    </p:spTree>
    <p:extLst>
      <p:ext uri="{BB962C8B-B14F-4D97-AF65-F5344CB8AC3E}">
        <p14:creationId xmlns:p14="http://schemas.microsoft.com/office/powerpoint/2010/main" val="4250827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At this point, we’ve clarified some very key terms when it comes to Inclusivity and Diversity.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Now, let’s move on to discover more about </a:t>
            </a:r>
            <a:r>
              <a:rPr lang="en-US" sz="1200" b="0" i="0" u="sng" kern="1200" dirty="0">
                <a:solidFill>
                  <a:schemeClr val="tx1"/>
                </a:solidFill>
                <a:effectLst/>
                <a:latin typeface="+mn-lt"/>
                <a:ea typeface="+mn-ea"/>
                <a:cs typeface="+mn-cs"/>
              </a:rPr>
              <a:t>Ex</a:t>
            </a:r>
            <a:r>
              <a:rPr lang="en-US" sz="1200" b="0" i="0" u="none" kern="1200" dirty="0">
                <a:solidFill>
                  <a:schemeClr val="tx1"/>
                </a:solidFill>
                <a:effectLst/>
                <a:latin typeface="+mn-lt"/>
                <a:ea typeface="+mn-ea"/>
                <a:cs typeface="+mn-cs"/>
              </a:rPr>
              <a:t>clusion and what its effects are on individuals and businesses </a:t>
            </a:r>
          </a:p>
          <a:p>
            <a:pPr marL="0" indent="0">
              <a:buFont typeface="Arial" panose="020B0604020202020204" pitchFamily="34" charset="0"/>
              <a:buNone/>
            </a:pPr>
            <a:r>
              <a:rPr lang="en-US" b="1" u="sng" dirty="0"/>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16</a:t>
            </a:fld>
            <a:endParaRPr lang="en-US"/>
          </a:p>
        </p:txBody>
      </p:sp>
    </p:spTree>
    <p:extLst>
      <p:ext uri="{BB962C8B-B14F-4D97-AF65-F5344CB8AC3E}">
        <p14:creationId xmlns:p14="http://schemas.microsoft.com/office/powerpoint/2010/main" val="3084029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word Exclusion derives from the </a:t>
            </a:r>
            <a:r>
              <a:rPr lang="en-US" sz="1200" b="0" i="0" kern="1200" dirty="0" err="1">
                <a:solidFill>
                  <a:schemeClr val="tx1"/>
                </a:solidFill>
                <a:effectLst/>
                <a:latin typeface="+mn-lt"/>
                <a:ea typeface="+mn-ea"/>
                <a:cs typeface="+mn-cs"/>
              </a:rPr>
              <a:t>latin</a:t>
            </a:r>
            <a:r>
              <a:rPr lang="en-US" sz="1200" b="0" i="0" kern="1200" dirty="0">
                <a:solidFill>
                  <a:schemeClr val="tx1"/>
                </a:solidFill>
                <a:effectLst/>
                <a:latin typeface="+mn-lt"/>
                <a:ea typeface="+mn-ea"/>
                <a:cs typeface="+mn-cs"/>
              </a:rPr>
              <a:t> “ex” meaning </a:t>
            </a:r>
            <a:r>
              <a:rPr lang="en-US" sz="1200" b="0" i="1" kern="1200" dirty="0">
                <a:solidFill>
                  <a:schemeClr val="tx1"/>
                </a:solidFill>
                <a:effectLst/>
                <a:latin typeface="+mn-lt"/>
                <a:ea typeface="+mn-ea"/>
                <a:cs typeface="+mn-cs"/>
              </a:rPr>
              <a:t>out</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clow</a:t>
            </a:r>
            <a:r>
              <a:rPr lang="en-US" sz="1200" b="0" i="0" kern="1200" dirty="0">
                <a:solidFill>
                  <a:schemeClr val="tx1"/>
                </a:solidFill>
                <a:effectLst/>
                <a:latin typeface="+mn-lt"/>
                <a:ea typeface="+mn-ea"/>
                <a:cs typeface="+mn-cs"/>
              </a:rPr>
              <a:t>-dare” meaning </a:t>
            </a:r>
            <a:r>
              <a:rPr lang="en-US" sz="1200" b="0" i="1" kern="1200" dirty="0">
                <a:solidFill>
                  <a:schemeClr val="tx1"/>
                </a:solidFill>
                <a:effectLst/>
                <a:latin typeface="+mn-lt"/>
                <a:ea typeface="+mn-ea"/>
                <a:cs typeface="+mn-cs"/>
              </a:rPr>
              <a:t>shut</a:t>
            </a:r>
            <a:r>
              <a:rPr lang="en-US" sz="1200" b="0" i="0" kern="1200" dirty="0">
                <a:solidFill>
                  <a:schemeClr val="tx1"/>
                </a:solidFill>
                <a:effectLst/>
                <a:latin typeface="+mn-lt"/>
                <a:ea typeface="+mn-ea"/>
                <a:cs typeface="+mn-cs"/>
              </a:rPr>
              <a:t>. So essentially, at the root of the word means to be shut 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And this isn’t just in school cafeterias or social clubs. It’s in our businesses.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Talent Magnet Think Tank sends out a survey each year to every employee across the organization and since 2018 have asked employees about whether they felt their company president seemed committed to Inclusion and Diversity. While the results have steadily improved since 2018, there are still 21% reporting </a:t>
            </a:r>
            <a:r>
              <a:rPr lang="en-US" b="1" dirty="0"/>
              <a:t>at best </a:t>
            </a:r>
            <a:r>
              <a:rPr lang="en-US" dirty="0"/>
              <a:t>Neutral in their opinion on whether their company presidents were committed. This tells us we definitely have a lot of room to improve when creating an inclusive organizational culture.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Similarly, a Harvard Business Review study found that 40% of people say they felt isolated at work and the ultimate result was lower organizational commitment and engagement.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survey findings revealed that workplace exclusion generates hefty financial losses. So what does that look like?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sng" kern="1200" dirty="0">
                <a:solidFill>
                  <a:schemeClr val="tx1"/>
                </a:solidFill>
                <a:effectLst/>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17</a:t>
            </a:fld>
            <a:endParaRPr lang="en-US"/>
          </a:p>
        </p:txBody>
      </p:sp>
    </p:spTree>
    <p:extLst>
      <p:ext uri="{BB962C8B-B14F-4D97-AF65-F5344CB8AC3E}">
        <p14:creationId xmlns:p14="http://schemas.microsoft.com/office/powerpoint/2010/main" val="359319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Let’s start to dissect that by looking first at some statistics around turnover, specifically, from a Gallup study.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Businesses in the US lose $1 trillion a year </a:t>
            </a:r>
            <a:r>
              <a:rPr lang="en-US" b="1" u="sng" dirty="0"/>
              <a:t>CLICK</a:t>
            </a:r>
            <a:endParaRPr lang="en-US" b="0" u="none" dirty="0"/>
          </a:p>
        </p:txBody>
      </p:sp>
      <p:sp>
        <p:nvSpPr>
          <p:cNvPr id="4" name="Slide Number Placeholder 3"/>
          <p:cNvSpPr>
            <a:spLocks noGrp="1"/>
          </p:cNvSpPr>
          <p:nvPr>
            <p:ph type="sldNum" sz="quarter" idx="5"/>
          </p:nvPr>
        </p:nvSpPr>
        <p:spPr/>
        <p:txBody>
          <a:bodyPr/>
          <a:lstStyle/>
          <a:p>
            <a:fld id="{089E015F-D780-4B36-87B8-DA93B83DE934}" type="slidenum">
              <a:rPr lang="en-US" smtClean="0"/>
              <a:t>18</a:t>
            </a:fld>
            <a:endParaRPr lang="en-US"/>
          </a:p>
        </p:txBody>
      </p:sp>
    </p:spTree>
    <p:extLst>
      <p:ext uri="{BB962C8B-B14F-4D97-AF65-F5344CB8AC3E}">
        <p14:creationId xmlns:p14="http://schemas.microsoft.com/office/powerpoint/2010/main" val="3318658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Due to VOLUNTARY turnover. That’s not layoffs or a termination. That’s a choice by an employee.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Gallup went on to predict that </a:t>
            </a:r>
            <a:r>
              <a:rPr lang="en-US" sz="1200" b="1" u="sng" kern="1200" dirty="0">
                <a:solidFill>
                  <a:schemeClr val="tx1"/>
                </a:solidFill>
                <a:effectLst/>
                <a:latin typeface="+mn-lt"/>
                <a:ea typeface="+mn-ea"/>
                <a:cs typeface="+mn-cs"/>
              </a:rPr>
              <a:t>CLICK</a:t>
            </a:r>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19</a:t>
            </a:fld>
            <a:endParaRPr lang="en-US"/>
          </a:p>
        </p:txBody>
      </p:sp>
    </p:spTree>
    <p:extLst>
      <p:ext uri="{BB962C8B-B14F-4D97-AF65-F5344CB8AC3E}">
        <p14:creationId xmlns:p14="http://schemas.microsoft.com/office/powerpoint/2010/main" val="142139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I’d like to start by first going to menti.com and hearing about what your greatest takeaway was from the online learning material before we dig in further.</a:t>
            </a:r>
          </a:p>
        </p:txBody>
      </p:sp>
      <p:sp>
        <p:nvSpPr>
          <p:cNvPr id="4" name="Slide Number Placeholder 3"/>
          <p:cNvSpPr>
            <a:spLocks noGrp="1"/>
          </p:cNvSpPr>
          <p:nvPr>
            <p:ph type="sldNum" sz="quarter" idx="5"/>
          </p:nvPr>
        </p:nvSpPr>
        <p:spPr/>
        <p:txBody>
          <a:bodyPr/>
          <a:lstStyle/>
          <a:p>
            <a:fld id="{089E015F-D780-4B36-87B8-DA93B83DE934}" type="slidenum">
              <a:rPr lang="en-US" smtClean="0"/>
              <a:t>2</a:t>
            </a:fld>
            <a:endParaRPr lang="en-US"/>
          </a:p>
        </p:txBody>
      </p:sp>
    </p:spTree>
    <p:extLst>
      <p:ext uri="{BB962C8B-B14F-4D97-AF65-F5344CB8AC3E}">
        <p14:creationId xmlns:p14="http://schemas.microsoft.com/office/powerpoint/2010/main" val="622647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year, 33% of employees would bring their talents elsewhere.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That can seem  hard to wrap our heads around when looking at the country as a whole.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 what could that look like for turnover at APi Group? Even just one person?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20</a:t>
            </a:fld>
            <a:endParaRPr lang="en-US"/>
          </a:p>
        </p:txBody>
      </p:sp>
    </p:spTree>
    <p:extLst>
      <p:ext uri="{BB962C8B-B14F-4D97-AF65-F5344CB8AC3E}">
        <p14:creationId xmlns:p14="http://schemas.microsoft.com/office/powerpoint/2010/main" val="1895750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Luckily, the Talent Magnet Think Tank provided some specific APi Group information on turnover as well.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21</a:t>
            </a:fld>
            <a:endParaRPr lang="en-US"/>
          </a:p>
        </p:txBody>
      </p:sp>
    </p:spTree>
    <p:extLst>
      <p:ext uri="{BB962C8B-B14F-4D97-AF65-F5344CB8AC3E}">
        <p14:creationId xmlns:p14="http://schemas.microsoft.com/office/powerpoint/2010/main" val="1834516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It costs about 25-35% of an employee’s salary to recruit, train and onboard a team member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kern="1200" dirty="0">
                <a:solidFill>
                  <a:schemeClr val="tx1"/>
                </a:solidFill>
                <a:effectLst/>
                <a:latin typeface="+mn-lt"/>
                <a:ea typeface="+mn-ea"/>
                <a:cs typeface="+mn-cs"/>
              </a:rPr>
              <a:t>CLICK</a:t>
            </a:r>
            <a:endParaRPr lang="en-US" b="1" u="sng" dirty="0"/>
          </a:p>
        </p:txBody>
      </p:sp>
      <p:sp>
        <p:nvSpPr>
          <p:cNvPr id="4" name="Slide Number Placeholder 3"/>
          <p:cNvSpPr>
            <a:spLocks noGrp="1"/>
          </p:cNvSpPr>
          <p:nvPr>
            <p:ph type="sldNum" sz="quarter" idx="5"/>
          </p:nvPr>
        </p:nvSpPr>
        <p:spPr/>
        <p:txBody>
          <a:bodyPr/>
          <a:lstStyle/>
          <a:p>
            <a:fld id="{089E015F-D780-4B36-87B8-DA93B83DE934}" type="slidenum">
              <a:rPr lang="en-US" smtClean="0"/>
              <a:t>22</a:t>
            </a:fld>
            <a:endParaRPr lang="en-US"/>
          </a:p>
        </p:txBody>
      </p:sp>
    </p:spTree>
    <p:extLst>
      <p:ext uri="{BB962C8B-B14F-4D97-AF65-F5344CB8AC3E}">
        <p14:creationId xmlns:p14="http://schemas.microsoft.com/office/powerpoint/2010/main" val="2910691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a:solidFill>
                  <a:schemeClr val="tx1"/>
                </a:solidFill>
                <a:effectLst/>
                <a:latin typeface="+mn-lt"/>
                <a:ea typeface="+mn-ea"/>
                <a:cs typeface="+mn-cs"/>
              </a:rPr>
              <a:t>Typically, onboarding lasts at least 4-6 months until that individual is a fully contributing member of the team, so you won’t see your return on investment for nearly half a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sng" kern="1200" dirty="0">
                <a:solidFill>
                  <a:schemeClr val="tx1"/>
                </a:solidFill>
                <a:effectLst/>
                <a:latin typeface="+mn-lt"/>
                <a:ea typeface="+mn-ea"/>
                <a:cs typeface="+mn-cs"/>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23</a:t>
            </a:fld>
            <a:endParaRPr lang="en-US"/>
          </a:p>
        </p:txBody>
      </p:sp>
    </p:spTree>
    <p:extLst>
      <p:ext uri="{BB962C8B-B14F-4D97-AF65-F5344CB8AC3E}">
        <p14:creationId xmlns:p14="http://schemas.microsoft.com/office/powerpoint/2010/main" val="3530962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For our field, the costs are less, mostly due to set union wages, but the </a:t>
            </a:r>
            <a:r>
              <a:rPr lang="en-US" sz="1200" u="sng" kern="1200" dirty="0">
                <a:solidFill>
                  <a:schemeClr val="tx1"/>
                </a:solidFill>
                <a:effectLst/>
                <a:latin typeface="+mn-lt"/>
                <a:ea typeface="+mn-ea"/>
                <a:cs typeface="+mn-cs"/>
              </a:rPr>
              <a:t>majority</a:t>
            </a:r>
            <a:r>
              <a:rPr lang="en-US" sz="1200" kern="1200" dirty="0">
                <a:solidFill>
                  <a:schemeClr val="tx1"/>
                </a:solidFill>
                <a:effectLst/>
                <a:latin typeface="+mn-lt"/>
                <a:ea typeface="+mn-ea"/>
                <a:cs typeface="+mn-cs"/>
              </a:rPr>
              <a:t> of our safety incidents happen within the first 6 months that an employee is working for us. So, it ends up being costly in other ways.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24</a:t>
            </a:fld>
            <a:endParaRPr lang="en-US"/>
          </a:p>
        </p:txBody>
      </p:sp>
    </p:spTree>
    <p:extLst>
      <p:ext uri="{BB962C8B-B14F-4D97-AF65-F5344CB8AC3E}">
        <p14:creationId xmlns:p14="http://schemas.microsoft.com/office/powerpoint/2010/main" val="34085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SAY &amp; ASK</a:t>
            </a:r>
            <a:r>
              <a:rPr lang="en-US" dirty="0"/>
              <a:t>: These statistics do not call out Inclusion specifically.</a:t>
            </a:r>
          </a:p>
          <a:p>
            <a:pPr marL="628650" lvl="1" indent="-171450">
              <a:buFont typeface="Arial" panose="020B0604020202020204" pitchFamily="34" charset="0"/>
              <a:buChar char="•"/>
            </a:pPr>
            <a:r>
              <a:rPr lang="en-US" dirty="0"/>
              <a:t>But what are some reasons someone would leave a company due to a lack of inclusion? </a:t>
            </a:r>
            <a:r>
              <a:rPr lang="en-US" b="1" dirty="0"/>
              <a:t>RAISE YOUR HAND</a:t>
            </a:r>
          </a:p>
          <a:p>
            <a:pPr marL="0" lvl="0" indent="0">
              <a:buFont typeface="Arial" panose="020B0604020202020204" pitchFamily="34" charset="0"/>
              <a:buNone/>
            </a:pPr>
            <a:r>
              <a:rPr lang="en-US" b="1" u="sng" dirty="0"/>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25</a:t>
            </a:fld>
            <a:endParaRPr lang="en-US"/>
          </a:p>
        </p:txBody>
      </p:sp>
    </p:spTree>
    <p:extLst>
      <p:ext uri="{BB962C8B-B14F-4D97-AF65-F5344CB8AC3E}">
        <p14:creationId xmlns:p14="http://schemas.microsoft.com/office/powerpoint/2010/main" val="2004982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Other reasons if they hadn’t been shared:</a:t>
            </a:r>
          </a:p>
          <a:p>
            <a:pPr marL="628650" lvl="1" indent="-171450">
              <a:buFont typeface="Arial" panose="020B0604020202020204" pitchFamily="34" charset="0"/>
              <a:buChar char="•"/>
            </a:pPr>
            <a:r>
              <a:rPr lang="en-US" dirty="0"/>
              <a:t>Hours and flexibility</a:t>
            </a:r>
          </a:p>
          <a:p>
            <a:pPr marL="628650" lvl="1" indent="-171450">
              <a:buFont typeface="Arial" panose="020B0604020202020204" pitchFamily="34" charset="0"/>
              <a:buChar char="•"/>
            </a:pPr>
            <a:r>
              <a:rPr lang="en-US" dirty="0"/>
              <a:t>Pay</a:t>
            </a:r>
          </a:p>
          <a:p>
            <a:pPr marL="628650" lvl="1" indent="-171450">
              <a:buFont typeface="Arial" panose="020B0604020202020204" pitchFamily="34" charset="0"/>
              <a:buChar char="•"/>
            </a:pPr>
            <a:r>
              <a:rPr lang="en-US" dirty="0"/>
              <a:t>Advancement</a:t>
            </a:r>
          </a:p>
          <a:p>
            <a:pPr marL="628650" lvl="1" indent="-171450">
              <a:buFont typeface="Arial" panose="020B0604020202020204" pitchFamily="34" charset="0"/>
              <a:buChar char="•"/>
            </a:pPr>
            <a:r>
              <a:rPr lang="en-US" dirty="0"/>
              <a:t>Opportunities</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dirty="0"/>
              <a:t>Now what is there to GAIN from inclusion from a business perspective?</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u="sng" dirty="0"/>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26</a:t>
            </a:fld>
            <a:endParaRPr lang="en-US"/>
          </a:p>
        </p:txBody>
      </p:sp>
    </p:spTree>
    <p:extLst>
      <p:ext uri="{BB962C8B-B14F-4D97-AF65-F5344CB8AC3E}">
        <p14:creationId xmlns:p14="http://schemas.microsoft.com/office/powerpoint/2010/main" val="964372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Harvard Business Review study found that….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27</a:t>
            </a:fld>
            <a:endParaRPr lang="en-US"/>
          </a:p>
        </p:txBody>
      </p:sp>
    </p:spTree>
    <p:extLst>
      <p:ext uri="{BB962C8B-B14F-4D97-AF65-F5344CB8AC3E}">
        <p14:creationId xmlns:p14="http://schemas.microsoft.com/office/powerpoint/2010/main" val="2385926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If workers felt a sense of belonging and inclusion within their company, that the company’s financial return…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28</a:t>
            </a:fld>
            <a:endParaRPr lang="en-US"/>
          </a:p>
        </p:txBody>
      </p:sp>
    </p:spTree>
    <p:extLst>
      <p:ext uri="{BB962C8B-B14F-4D97-AF65-F5344CB8AC3E}">
        <p14:creationId xmlns:p14="http://schemas.microsoft.com/office/powerpoint/2010/main" val="1210327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Could be well over $52 Million dollars for a 10,000-person company, which means f</a:t>
            </a:r>
            <a:r>
              <a:rPr lang="en-US" sz="1200" kern="1200" dirty="0">
                <a:solidFill>
                  <a:schemeClr val="tx1"/>
                </a:solidFill>
                <a:effectLst/>
                <a:latin typeface="+mn-lt"/>
                <a:ea typeface="+mn-ea"/>
                <a:cs typeface="+mn-cs"/>
              </a:rPr>
              <a:t>or a 15,000-person company like APi Group…</a:t>
            </a: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kern="1200" dirty="0">
                <a:solidFill>
                  <a:schemeClr val="tx1"/>
                </a:solidFill>
                <a:effectLst/>
                <a:latin typeface="+mn-lt"/>
                <a:ea typeface="+mn-ea"/>
                <a:cs typeface="+mn-cs"/>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…that would result in annual savings of $78M</a:t>
            </a:r>
          </a:p>
          <a:p>
            <a:pPr marL="171450" indent="-171450">
              <a:buFont typeface="Arial" panose="020B0604020202020204" pitchFamily="34" charset="0"/>
              <a:buChar char="•"/>
            </a:pPr>
            <a:r>
              <a:rPr lang="en-US" dirty="0"/>
              <a:t>With these last few statistics, we have taken the 10,000-foot business-perspective. So let’s come to the ground for a bit with an individual exercise to understand where exclusion may exist at our own levels.</a:t>
            </a:r>
            <a:endParaRPr lang="en-US" i="0" dirty="0"/>
          </a:p>
          <a:p>
            <a:pPr marL="0" indent="0">
              <a:buFont typeface="Arial" panose="020B0604020202020204" pitchFamily="34" charset="0"/>
              <a:buNone/>
            </a:pPr>
            <a:r>
              <a:rPr lang="en-US" b="1" i="0" u="sng" dirty="0"/>
              <a:t>CLICK</a:t>
            </a:r>
            <a:endParaRPr lang="en-US" b="1" u="sng" dirty="0"/>
          </a:p>
        </p:txBody>
      </p:sp>
      <p:sp>
        <p:nvSpPr>
          <p:cNvPr id="4" name="Slide Number Placeholder 3"/>
          <p:cNvSpPr>
            <a:spLocks noGrp="1"/>
          </p:cNvSpPr>
          <p:nvPr>
            <p:ph type="sldNum" sz="quarter" idx="5"/>
          </p:nvPr>
        </p:nvSpPr>
        <p:spPr/>
        <p:txBody>
          <a:bodyPr/>
          <a:lstStyle/>
          <a:p>
            <a:fld id="{089E015F-D780-4B36-87B8-DA93B83DE934}" type="slidenum">
              <a:rPr lang="en-US" smtClean="0"/>
              <a:t>29</a:t>
            </a:fld>
            <a:endParaRPr lang="en-US"/>
          </a:p>
        </p:txBody>
      </p:sp>
    </p:spTree>
    <p:extLst>
      <p:ext uri="{BB962C8B-B14F-4D97-AF65-F5344CB8AC3E}">
        <p14:creationId xmlns:p14="http://schemas.microsoft.com/office/powerpoint/2010/main" val="258944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safe place for us to learn and share. So today, we’re going to</a:t>
            </a:r>
          </a:p>
          <a:p>
            <a:endParaRPr lang="en-US" b="1" u="sng" dirty="0"/>
          </a:p>
        </p:txBody>
      </p:sp>
      <p:sp>
        <p:nvSpPr>
          <p:cNvPr id="4" name="Slide Number Placeholder 3"/>
          <p:cNvSpPr>
            <a:spLocks noGrp="1"/>
          </p:cNvSpPr>
          <p:nvPr>
            <p:ph type="sldNum" sz="quarter" idx="5"/>
          </p:nvPr>
        </p:nvSpPr>
        <p:spPr/>
        <p:txBody>
          <a:bodyPr/>
          <a:lstStyle/>
          <a:p>
            <a:fld id="{089E015F-D780-4B36-87B8-DA93B83DE934}" type="slidenum">
              <a:rPr lang="en-US" smtClean="0"/>
              <a:t>3</a:t>
            </a:fld>
            <a:endParaRPr lang="en-US"/>
          </a:p>
        </p:txBody>
      </p:sp>
    </p:spTree>
    <p:extLst>
      <p:ext uri="{BB962C8B-B14F-4D97-AF65-F5344CB8AC3E}">
        <p14:creationId xmlns:p14="http://schemas.microsoft.com/office/powerpoint/2010/main" val="301362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Either with your imaginary air-pencil, or a pen on paper, try connecting these nine dots. </a:t>
            </a:r>
          </a:p>
          <a:p>
            <a:pPr marL="628650" lvl="1" indent="-171450">
              <a:buFont typeface="Arial" panose="020B0604020202020204" pitchFamily="34" charset="0"/>
              <a:buChar char="•"/>
            </a:pPr>
            <a:r>
              <a:rPr lang="en-US" dirty="0"/>
              <a:t>THE CATCH is that you cannot lift your pen or pencil once you’ve started and you can only use 4 lines</a:t>
            </a:r>
          </a:p>
          <a:p>
            <a:pPr marL="171450" lvl="0" indent="-171450">
              <a:buFont typeface="Arial" panose="020B0604020202020204" pitchFamily="34" charset="0"/>
              <a:buChar char="•"/>
            </a:pPr>
            <a:r>
              <a:rPr lang="en-US" i="1" dirty="0"/>
              <a:t>Recognize that some may have seen this before and ask them to play along and not speak up just yet – </a:t>
            </a:r>
            <a:r>
              <a:rPr lang="en-US" b="1" i="1" dirty="0"/>
              <a:t>GIVE A GREEN CHECK IF YOU HAVE SEEN AND REMEMBER THIS EXERCISE FROM THE PAST……</a:t>
            </a:r>
            <a:r>
              <a:rPr lang="en-US" i="1" dirty="0"/>
              <a:t>give just a minute or two</a:t>
            </a:r>
          </a:p>
        </p:txBody>
      </p:sp>
      <p:sp>
        <p:nvSpPr>
          <p:cNvPr id="4" name="Slide Number Placeholder 3"/>
          <p:cNvSpPr>
            <a:spLocks noGrp="1"/>
          </p:cNvSpPr>
          <p:nvPr>
            <p:ph type="sldNum" sz="quarter" idx="5"/>
          </p:nvPr>
        </p:nvSpPr>
        <p:spPr/>
        <p:txBody>
          <a:bodyPr/>
          <a:lstStyle/>
          <a:p>
            <a:fld id="{089E015F-D780-4B36-87B8-DA93B83DE934}" type="slidenum">
              <a:rPr lang="en-US" smtClean="0"/>
              <a:t>30</a:t>
            </a:fld>
            <a:endParaRPr lang="en-US"/>
          </a:p>
        </p:txBody>
      </p:sp>
    </p:spTree>
    <p:extLst>
      <p:ext uri="{BB962C8B-B14F-4D97-AF65-F5344CB8AC3E}">
        <p14:creationId xmlns:p14="http://schemas.microsoft.com/office/powerpoint/2010/main" val="4253520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Statistically, only 10%-15% of people will figure this out. The rest of us (me included)…</a:t>
            </a:r>
          </a:p>
          <a:p>
            <a:pPr marL="0" indent="0" rtl="0" fontAlgn="ctr">
              <a:buFont typeface="Arial" panose="020B0604020202020204" pitchFamily="34" charset="0"/>
              <a:buNone/>
            </a:pPr>
            <a:r>
              <a:rPr lang="en-US" sz="1200" b="1" u="sng"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pPr marL="0" indent="0" rtl="0" fontAlgn="ct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31</a:t>
            </a:fld>
            <a:endParaRPr lang="en-US"/>
          </a:p>
        </p:txBody>
      </p:sp>
    </p:spTree>
    <p:extLst>
      <p:ext uri="{BB962C8B-B14F-4D97-AF65-F5344CB8AC3E}">
        <p14:creationId xmlns:p14="http://schemas.microsoft.com/office/powerpoint/2010/main" val="932389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fontAlgn="ctr">
              <a:buFont typeface="Arial" panose="020B0604020202020204" pitchFamily="34" charset="0"/>
              <a:buNone/>
            </a:pPr>
            <a:r>
              <a:rPr lang="en-US" sz="1200" kern="1200" dirty="0">
                <a:solidFill>
                  <a:schemeClr val="tx1"/>
                </a:solidFill>
                <a:effectLst/>
                <a:latin typeface="+mn-lt"/>
                <a:ea typeface="+mn-ea"/>
                <a:cs typeface="+mn-cs"/>
              </a:rPr>
              <a:t>…Will have kept ourselves in a box that never existed</a:t>
            </a:r>
          </a:p>
          <a:p>
            <a:pPr marL="0" lvl="0" indent="0" rtl="0" fontAlgn="ctr">
              <a:buFont typeface="Arial" panose="020B0604020202020204" pitchFamily="34" charset="0"/>
              <a:buNone/>
            </a:pPr>
            <a:r>
              <a:rPr lang="en-US" sz="1200" i="1" kern="1200" dirty="0">
                <a:solidFill>
                  <a:schemeClr val="tx1"/>
                </a:solidFill>
                <a:effectLst/>
                <a:latin typeface="+mn-lt"/>
                <a:ea typeface="+mn-ea"/>
                <a:cs typeface="+mn-cs"/>
              </a:rPr>
              <a:t>Pause then </a:t>
            </a:r>
            <a:r>
              <a:rPr lang="en-US" sz="1200" b="1" u="sng" kern="1200" dirty="0">
                <a:solidFill>
                  <a:schemeClr val="tx1"/>
                </a:solidFill>
                <a:effectLst/>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32</a:t>
            </a:fld>
            <a:endParaRPr lang="en-US"/>
          </a:p>
        </p:txBody>
      </p:sp>
    </p:spTree>
    <p:extLst>
      <p:ext uri="{BB962C8B-B14F-4D97-AF65-F5344CB8AC3E}">
        <p14:creationId xmlns:p14="http://schemas.microsoft.com/office/powerpoint/2010/main" val="4159081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fontAlgn="ctr">
              <a:buFont typeface="Arial" panose="020B0604020202020204" pitchFamily="34" charset="0"/>
              <a:buChar char="•"/>
            </a:pPr>
            <a:r>
              <a:rPr lang="en-US" sz="1200" kern="1200" dirty="0">
                <a:solidFill>
                  <a:schemeClr val="tx1"/>
                </a:solidFill>
                <a:effectLst/>
                <a:latin typeface="+mn-lt"/>
                <a:ea typeface="+mn-ea"/>
                <a:cs typeface="+mn-cs"/>
              </a:rPr>
              <a:t>Fred </a:t>
            </a:r>
            <a:r>
              <a:rPr lang="en-US" sz="1200" kern="1200" dirty="0" err="1">
                <a:solidFill>
                  <a:schemeClr val="tx1"/>
                </a:solidFill>
                <a:effectLst/>
                <a:latin typeface="+mn-lt"/>
                <a:ea typeface="+mn-ea"/>
                <a:cs typeface="+mn-cs"/>
              </a:rPr>
              <a:t>Falker</a:t>
            </a:r>
            <a:r>
              <a:rPr lang="en-US" sz="1200" kern="1200" dirty="0">
                <a:solidFill>
                  <a:schemeClr val="tx1"/>
                </a:solidFill>
                <a:effectLst/>
                <a:latin typeface="+mn-lt"/>
                <a:ea typeface="+mn-ea"/>
                <a:cs typeface="+mn-cs"/>
              </a:rPr>
              <a:t> of the </a:t>
            </a:r>
            <a:r>
              <a:rPr lang="en-US" sz="1200" kern="1200" dirty="0" err="1">
                <a:solidFill>
                  <a:schemeClr val="tx1"/>
                </a:solidFill>
                <a:effectLst/>
                <a:latin typeface="+mn-lt"/>
                <a:ea typeface="+mn-ea"/>
                <a:cs typeface="+mn-cs"/>
              </a:rPr>
              <a:t>Falker</a:t>
            </a:r>
            <a:r>
              <a:rPr lang="en-US" sz="1200" kern="1200" dirty="0">
                <a:solidFill>
                  <a:schemeClr val="tx1"/>
                </a:solidFill>
                <a:effectLst/>
                <a:latin typeface="+mn-lt"/>
                <a:ea typeface="+mn-ea"/>
                <a:cs typeface="+mn-cs"/>
              </a:rPr>
              <a:t> Consulting Group says “We as human beings are line drawers. It helps us understand and make sense of the world.”</a:t>
            </a:r>
          </a:p>
          <a:p>
            <a:pPr marL="1085850" lvl="2" indent="-171450" rtl="0" fontAlgn="ctr">
              <a:buFont typeface="Arial" panose="020B0604020202020204" pitchFamily="34" charset="0"/>
              <a:buChar char="•"/>
            </a:pPr>
            <a:r>
              <a:rPr lang="en-US" sz="1200" kern="1200" dirty="0">
                <a:solidFill>
                  <a:schemeClr val="tx1"/>
                </a:solidFill>
                <a:effectLst/>
                <a:latin typeface="+mn-lt"/>
                <a:ea typeface="+mn-ea"/>
                <a:cs typeface="+mn-cs"/>
              </a:rPr>
              <a:t>We draw lines between ourselves and other people. </a:t>
            </a:r>
          </a:p>
          <a:p>
            <a:pPr marL="1085850" lvl="2" indent="-171450" rtl="0" fontAlgn="ctr">
              <a:buFont typeface="Arial" panose="020B0604020202020204" pitchFamily="34" charset="0"/>
              <a:buChar char="•"/>
            </a:pPr>
            <a:r>
              <a:rPr lang="en-US" sz="1200" kern="1200" dirty="0">
                <a:solidFill>
                  <a:schemeClr val="tx1"/>
                </a:solidFill>
                <a:effectLst/>
                <a:latin typeface="+mn-lt"/>
                <a:ea typeface="+mn-ea"/>
                <a:cs typeface="+mn-cs"/>
              </a:rPr>
              <a:t>We often do this unintentionally.</a:t>
            </a:r>
          </a:p>
          <a:p>
            <a:pPr marL="1543050" lvl="3" indent="-171450" rtl="0" fontAlgn="ctr">
              <a:buFont typeface="Arial" panose="020B0604020202020204" pitchFamily="34" charset="0"/>
              <a:buChar char="•"/>
            </a:pPr>
            <a:r>
              <a:rPr lang="en-US" sz="1200" kern="1200" dirty="0">
                <a:solidFill>
                  <a:schemeClr val="tx1"/>
                </a:solidFill>
                <a:effectLst/>
                <a:latin typeface="+mn-lt"/>
                <a:ea typeface="+mn-ea"/>
                <a:cs typeface="+mn-cs"/>
              </a:rPr>
              <a:t>For example, as I was designing this course, I noted that many white males would be attending, and I started designing the course for white males. With some help and a heavy dose of awareness, I caught this. We </a:t>
            </a:r>
            <a:r>
              <a:rPr lang="en-US" sz="1200" i="1" kern="1200" dirty="0">
                <a:solidFill>
                  <a:schemeClr val="tx1"/>
                </a:solidFill>
                <a:effectLst/>
                <a:latin typeface="+mn-lt"/>
                <a:ea typeface="+mn-ea"/>
                <a:cs typeface="+mn-cs"/>
              </a:rPr>
              <a:t>all</a:t>
            </a:r>
            <a:r>
              <a:rPr lang="en-US" sz="1200" i="0" kern="1200" dirty="0">
                <a:solidFill>
                  <a:schemeClr val="tx1"/>
                </a:solidFill>
                <a:effectLst/>
                <a:latin typeface="+mn-lt"/>
                <a:ea typeface="+mn-ea"/>
                <a:cs typeface="+mn-cs"/>
              </a:rPr>
              <a:t> do this. </a:t>
            </a:r>
          </a:p>
          <a:p>
            <a:pPr marL="1543050" lvl="3" indent="-171450" rtl="0" fontAlgn="ctr">
              <a:buFont typeface="Arial" panose="020B0604020202020204" pitchFamily="34" charset="0"/>
              <a:buChar char="•"/>
            </a:pPr>
            <a:r>
              <a:rPr lang="en-US" sz="1200" i="0" kern="1200" dirty="0">
                <a:solidFill>
                  <a:schemeClr val="tx1"/>
                </a:solidFill>
                <a:effectLst/>
                <a:latin typeface="+mn-lt"/>
                <a:ea typeface="+mn-ea"/>
                <a:cs typeface="+mn-cs"/>
              </a:rPr>
              <a:t>It isn’t our fault that we’re doing this. Like </a:t>
            </a:r>
            <a:r>
              <a:rPr lang="en-US" sz="1200" i="0" kern="1200" dirty="0" err="1">
                <a:solidFill>
                  <a:schemeClr val="tx1"/>
                </a:solidFill>
                <a:effectLst/>
                <a:latin typeface="+mn-lt"/>
                <a:ea typeface="+mn-ea"/>
                <a:cs typeface="+mn-cs"/>
              </a:rPr>
              <a:t>Falker</a:t>
            </a:r>
            <a:r>
              <a:rPr lang="en-US" sz="1200" i="0" kern="1200" dirty="0">
                <a:solidFill>
                  <a:schemeClr val="tx1"/>
                </a:solidFill>
                <a:effectLst/>
                <a:latin typeface="+mn-lt"/>
                <a:ea typeface="+mn-ea"/>
                <a:cs typeface="+mn-cs"/>
              </a:rPr>
              <a:t> said, this is a human trait.</a:t>
            </a:r>
          </a:p>
          <a:p>
            <a:pPr marL="1543050" lvl="3" indent="-171450" rtl="0" fontAlgn="ctr">
              <a:buFont typeface="Arial" panose="020B0604020202020204" pitchFamily="34" charset="0"/>
              <a:buChar char="•"/>
            </a:pPr>
            <a:r>
              <a:rPr lang="en-US" sz="1200" i="0" kern="1200" dirty="0">
                <a:solidFill>
                  <a:schemeClr val="tx1"/>
                </a:solidFill>
                <a:effectLst/>
                <a:latin typeface="+mn-lt"/>
                <a:ea typeface="+mn-ea"/>
                <a:cs typeface="+mn-cs"/>
              </a:rPr>
              <a:t>But as Maya Angelou once said, “Do your best until you know better. When you know better, do better.”</a:t>
            </a:r>
            <a:endParaRPr lang="en-US" sz="120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The problem isn't the lines themselves, as humans we try to understand the world, it's that we believe they are real and don’t catch ourselves doing them. But these lines make boxes - and keep us from connecting in life and innovating at work.</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And speaking of innovation…</a:t>
            </a:r>
          </a:p>
          <a:p>
            <a:pPr marL="0" indent="0" rtl="0" fontAlgn="ctr">
              <a:buFont typeface="Arial" panose="020B0604020202020204" pitchFamily="34" charset="0"/>
              <a:buNone/>
            </a:pPr>
            <a:r>
              <a:rPr lang="en-US" sz="1200" b="1" u="sng" kern="1200" dirty="0">
                <a:solidFill>
                  <a:schemeClr val="tx1"/>
                </a:solidFill>
                <a:effectLst/>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33</a:t>
            </a:fld>
            <a:endParaRPr lang="en-US"/>
          </a:p>
        </p:txBody>
      </p:sp>
    </p:spTree>
    <p:extLst>
      <p:ext uri="{BB962C8B-B14F-4D97-AF65-F5344CB8AC3E}">
        <p14:creationId xmlns:p14="http://schemas.microsoft.com/office/powerpoint/2010/main" val="4035394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One of the first teams that put self-driving cars on the road were seen as leaders of innovation.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Until some devastatingly horrifying and potentially life-threatening safety issues arose.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Ultimately: the cars were not detecting dark skinned.</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ASK: DOES ANYONE HAVE ANY IDEA WHY THIS MIGHT HAVE BEEN THE CASE?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Upon investigation, it was found that the engineer team were all white and it translated into the training scenarios and data.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Put another way: pedestrian detection systems are typically better at saving the lives of walkers who </a:t>
            </a:r>
            <a:r>
              <a:rPr lang="en-US" sz="1200" i="1" kern="1200" dirty="0">
                <a:solidFill>
                  <a:schemeClr val="tx1"/>
                </a:solidFill>
                <a:effectLst/>
                <a:latin typeface="+mn-lt"/>
                <a:ea typeface="+mn-ea"/>
                <a:cs typeface="+mn-cs"/>
              </a:rPr>
              <a:t>look like </a:t>
            </a:r>
            <a:r>
              <a:rPr lang="en-US" sz="1200" kern="1200" dirty="0">
                <a:solidFill>
                  <a:schemeClr val="tx1"/>
                </a:solidFill>
                <a:effectLst/>
                <a:latin typeface="+mn-lt"/>
                <a:ea typeface="+mn-ea"/>
                <a:cs typeface="+mn-cs"/>
              </a:rPr>
              <a:t>the walkers they’ve seen most often in their training models — and the computers are looking at way fewer images of dark-skinned people.</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89E015F-D780-4B36-87B8-DA93B83DE934}" type="slidenum">
              <a:rPr lang="en-US" smtClean="0"/>
              <a:t>34</a:t>
            </a:fld>
            <a:endParaRPr lang="en-US"/>
          </a:p>
        </p:txBody>
      </p:sp>
    </p:spTree>
    <p:extLst>
      <p:ext uri="{BB962C8B-B14F-4D97-AF65-F5344CB8AC3E}">
        <p14:creationId xmlns:p14="http://schemas.microsoft.com/office/powerpoint/2010/main" val="2571185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we’ve discussed the importance of Inclusion and the perils of Exclusion, let’s reflect on ourselves a bit.</a:t>
            </a:r>
          </a:p>
          <a:p>
            <a:pPr marL="171450" indent="-171450">
              <a:buFont typeface="Arial" panose="020B0604020202020204" pitchFamily="34" charset="0"/>
              <a:buChar char="•"/>
            </a:pPr>
            <a:r>
              <a:rPr lang="en-US" dirty="0"/>
              <a:t>We are going to do a pared-down version of an exercise called “Your Circle of Influence.”</a:t>
            </a:r>
          </a:p>
          <a:p>
            <a:pPr marL="171450" indent="-171450">
              <a:buFont typeface="Arial" panose="020B0604020202020204" pitchFamily="34" charset="0"/>
              <a:buChar char="•"/>
            </a:pPr>
            <a:r>
              <a:rPr lang="en-US" dirty="0"/>
              <a:t>This is different than the Circle of Influence we’re taught in 7 Habits for Highly Effective People. </a:t>
            </a:r>
          </a:p>
          <a:p>
            <a:pPr marL="171450" indent="-171450">
              <a:buFont typeface="Arial" panose="020B0604020202020204" pitchFamily="34" charset="0"/>
              <a:buChar char="•"/>
            </a:pPr>
            <a:r>
              <a:rPr lang="en-US" dirty="0"/>
              <a:t>This circle of influence is reflective of your personal network. These are the people who are the most influential to your life and the decisions you make.</a:t>
            </a:r>
          </a:p>
          <a:p>
            <a:pPr marL="171450" indent="-171450">
              <a:buFont typeface="Arial" panose="020B0604020202020204" pitchFamily="34" charset="0"/>
              <a:buChar char="•"/>
            </a:pPr>
            <a:r>
              <a:rPr lang="en-US" dirty="0"/>
              <a:t>We’re going to be using Menti.com for this exercise. </a:t>
            </a:r>
          </a:p>
          <a:p>
            <a:pPr marL="0" indent="0">
              <a:buFont typeface="Arial" panose="020B0604020202020204" pitchFamily="34" charset="0"/>
              <a:buNone/>
            </a:pPr>
            <a:r>
              <a:rPr lang="en-US" b="1" u="sng" dirty="0"/>
              <a:t>CLICK</a:t>
            </a:r>
          </a:p>
          <a:p>
            <a:pPr marL="0" indent="0">
              <a:buFont typeface="Arial" panose="020B0604020202020204" pitchFamily="34" charset="0"/>
              <a:buNone/>
            </a:pPr>
            <a:endParaRPr lang="en-US" b="1" u="sng" dirty="0"/>
          </a:p>
          <a:p>
            <a:pPr marL="228600" indent="-228600">
              <a:buFont typeface="+mj-lt"/>
              <a:buAutoNum type="arabicPeriod"/>
            </a:pPr>
            <a:r>
              <a:rPr lang="en-US" i="0" dirty="0"/>
              <a:t>We will look at four types of people in your circle of influence and you will select all that applies on the screen (</a:t>
            </a:r>
            <a:r>
              <a:rPr lang="en-US" i="1" dirty="0"/>
              <a:t>whether they’re the same race as you, same gender, same political party, etc.</a:t>
            </a:r>
            <a:r>
              <a:rPr lang="en-US" i="0" dirty="0"/>
              <a:t>)</a:t>
            </a:r>
          </a:p>
          <a:p>
            <a:pPr marL="228600" indent="-228600">
              <a:buFont typeface="+mj-lt"/>
              <a:buAutoNum type="arabicPeriod"/>
            </a:pPr>
            <a:r>
              <a:rPr lang="en-US" i="0" dirty="0"/>
              <a:t>We will spend a minute or two on screen, so select those that apply and click “SUBMIT” at the bottom of the screen </a:t>
            </a:r>
            <a:endParaRPr lang="en-US" dirty="0"/>
          </a:p>
          <a:p>
            <a:pPr marL="0" indent="0">
              <a:buFont typeface="+mj-lt"/>
              <a:buNone/>
            </a:pPr>
            <a:endParaRPr lang="en-US" b="0" i="1" dirty="0"/>
          </a:p>
          <a:p>
            <a:pPr marL="0" indent="0">
              <a:buFont typeface="+mj-lt"/>
              <a:buNone/>
            </a:pPr>
            <a:r>
              <a:rPr lang="en-US" b="1" dirty="0"/>
              <a:t>(STOP AT FAVORITE LEADER)</a:t>
            </a:r>
          </a:p>
          <a:p>
            <a:pPr marL="228600" indent="-228600">
              <a:buFont typeface="+mj-lt"/>
              <a:buAutoNum type="arabicPeriod"/>
            </a:pPr>
            <a:endParaRPr lang="en-US" b="1" dirty="0"/>
          </a:p>
          <a:p>
            <a:pPr marL="171450" indent="-171450">
              <a:buFont typeface="Arial" panose="020B0604020202020204" pitchFamily="34" charset="0"/>
              <a:buChar char="•"/>
            </a:pPr>
            <a:r>
              <a:rPr lang="en-US" b="1" i="0" dirty="0"/>
              <a:t>ASK FOR FEEDBACK – DID YOU SURPRISE YOURSELF? IN WHAT WAY? RAISE YOUR HAND</a:t>
            </a:r>
          </a:p>
          <a:p>
            <a:pPr marL="628650" lvl="1" indent="-171450">
              <a:buFont typeface="Arial" panose="020B0604020202020204" pitchFamily="34" charset="0"/>
              <a:buChar char="•"/>
            </a:pPr>
            <a:r>
              <a:rPr lang="en-US" b="1" i="0" u="sng" dirty="0"/>
              <a:t>If they were pleasantly surprised:</a:t>
            </a:r>
          </a:p>
          <a:p>
            <a:pPr marL="1085850" lvl="2" indent="-171450">
              <a:buFont typeface="Arial" panose="020B0604020202020204" pitchFamily="34" charset="0"/>
              <a:buChar char="•"/>
            </a:pPr>
            <a:r>
              <a:rPr lang="en-US" b="1" i="0" u="none" dirty="0">
                <a:highlight>
                  <a:srgbClr val="FFFF00"/>
                </a:highlight>
              </a:rPr>
              <a:t>Could you agree that where you are today and all that you’ve overcome in your life has a great deal to do with the people you’ve put in your circle?</a:t>
            </a:r>
          </a:p>
          <a:p>
            <a:pPr marL="628650" lvl="1" indent="-171450">
              <a:buFont typeface="Arial" panose="020B0604020202020204" pitchFamily="34" charset="0"/>
              <a:buChar char="•"/>
            </a:pPr>
            <a:r>
              <a:rPr lang="en-US" b="1" i="0" u="sng" dirty="0"/>
              <a:t>If they were not pleasantly surprised:</a:t>
            </a:r>
          </a:p>
          <a:p>
            <a:pPr marL="1085850" lvl="2" indent="-171450">
              <a:buFont typeface="Arial" panose="020B0604020202020204" pitchFamily="34" charset="0"/>
              <a:buChar char="•"/>
            </a:pPr>
            <a:r>
              <a:rPr lang="en-US" b="1" i="0" dirty="0"/>
              <a:t>How do you think you can start gaining more perspective?</a:t>
            </a:r>
            <a:br>
              <a:rPr lang="en-US" i="0" dirty="0"/>
            </a:br>
            <a:r>
              <a:rPr lang="en-US" i="0" dirty="0"/>
              <a:t>(</a:t>
            </a:r>
            <a:r>
              <a:rPr lang="en-US" i="1" dirty="0"/>
              <a:t>Perhaps asking others they know and work with their own exclusion experience? This is a great first step in creating an inclusive environment.)</a:t>
            </a:r>
          </a:p>
          <a:p>
            <a:pPr marL="0" indent="0">
              <a:buFont typeface="Arial" panose="020B0604020202020204" pitchFamily="34" charset="0"/>
              <a:buNone/>
            </a:pPr>
            <a:r>
              <a:rPr lang="en-US" b="1" i="0" u="sng" dirty="0"/>
              <a:t>CLICK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35</a:t>
            </a:fld>
            <a:endParaRPr lang="en-US"/>
          </a:p>
        </p:txBody>
      </p:sp>
    </p:spTree>
    <p:extLst>
      <p:ext uri="{BB962C8B-B14F-4D97-AF65-F5344CB8AC3E}">
        <p14:creationId xmlns:p14="http://schemas.microsoft.com/office/powerpoint/2010/main" val="2264007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 now that we’ve done some work to learn what exclusion may look like in the workplace but even in our own lives, what can we do about it?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Let’s dig into ways to enact change by learning a little from another Harvard Business Review experiment.</a:t>
            </a:r>
          </a:p>
          <a:p>
            <a:pPr marL="0" indent="0">
              <a:buFont typeface="Arial" panose="020B0604020202020204" pitchFamily="34" charset="0"/>
              <a:buNone/>
            </a:pPr>
            <a:r>
              <a:rPr lang="en-US" sz="1200" b="1" i="0" u="sng" kern="1200" dirty="0">
                <a:solidFill>
                  <a:schemeClr val="tx1"/>
                </a:solidFill>
                <a:effectLst/>
                <a:latin typeface="+mn-lt"/>
                <a:ea typeface="+mn-ea"/>
                <a:cs typeface="+mn-cs"/>
              </a:rPr>
              <a:t>CLICK</a:t>
            </a:r>
            <a:endParaRPr lang="en-US" b="1" u="sng" dirty="0"/>
          </a:p>
          <a:p>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36</a:t>
            </a:fld>
            <a:endParaRPr lang="en-US"/>
          </a:p>
        </p:txBody>
      </p:sp>
    </p:spTree>
    <p:extLst>
      <p:ext uri="{BB962C8B-B14F-4D97-AF65-F5344CB8AC3E}">
        <p14:creationId xmlns:p14="http://schemas.microsoft.com/office/powerpoint/2010/main" val="2699045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This </a:t>
            </a:r>
            <a:r>
              <a:rPr lang="en-US" i="0" dirty="0" err="1"/>
              <a:t>intruiging</a:t>
            </a:r>
            <a:r>
              <a:rPr lang="en-US" i="0" dirty="0"/>
              <a:t> experiment was done wherein two sets of workers were put into two teams: One Inclusive and One Exclusive.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 teams were then asked to play a ball-toss game.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There were bot participants too that were programmed to either be Exclusive, keeping the ball away from certain team members, or Inclusive, by passing the ball to those they thought weren’t being tossed the ball enough.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After this, the participants completed a simple task where they could earn money.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When it was revealed that the benefits would be distributed amongst the entire team, the members within the Exclusive were more likely to work less hard even though it would sacrifice their own earnings.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This introduces two eye-opening concepts; one we’ve already talked about that Inclusive companies out perform and out earn their competition.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But it also introduces the idea of the Ally – those bots in the Inclusive Group that were programmed to Include others, were the allies.</a:t>
            </a:r>
          </a:p>
          <a:p>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37</a:t>
            </a:fld>
            <a:endParaRPr lang="en-US"/>
          </a:p>
        </p:txBody>
      </p:sp>
    </p:spTree>
    <p:extLst>
      <p:ext uri="{BB962C8B-B14F-4D97-AF65-F5344CB8AC3E}">
        <p14:creationId xmlns:p14="http://schemas.microsoft.com/office/powerpoint/2010/main" val="3722938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An ally is any person that actively promotes and aspires to advance the culture of inclusion through intentional, positive and conscious efforts that benefit people as a whole.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Allyship isn’t a flag you can wave, it’s getting up and doing something that truly makes a difference for a colleague. If we’re not in that mindset, it becomes someone else’s issue and the buck is passed over and over again.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Simply NOT being exclusive doesn’t make you an ally. You take purposeful action to ensure inclusion. It is PROACTIVE, not reactive.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regardless of role or background, gender or race, or any other box drawn around you, we can ALL be better allies.</a:t>
            </a:r>
          </a:p>
          <a:p>
            <a:pPr marL="0" indent="0">
              <a:buFont typeface="Arial" panose="020B0604020202020204" pitchFamily="34" charset="0"/>
              <a:buNone/>
            </a:pPr>
            <a:r>
              <a:rPr lang="en-US" sz="1200" b="1" u="sng" kern="1200" dirty="0">
                <a:solidFill>
                  <a:schemeClr val="tx1"/>
                </a:solidFill>
                <a:effectLst/>
                <a:latin typeface="+mn-lt"/>
                <a:ea typeface="+mn-ea"/>
                <a:cs typeface="+mn-cs"/>
              </a:rPr>
              <a:t>CLICK</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089E015F-D780-4B36-87B8-DA93B83DE934}" type="slidenum">
              <a:rPr lang="en-US" smtClean="0"/>
              <a:t>38</a:t>
            </a:fld>
            <a:endParaRPr lang="en-US"/>
          </a:p>
        </p:txBody>
      </p:sp>
    </p:spTree>
    <p:extLst>
      <p:ext uri="{BB962C8B-B14F-4D97-AF65-F5344CB8AC3E}">
        <p14:creationId xmlns:p14="http://schemas.microsoft.com/office/powerpoint/2010/main" val="3477354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to wrap up today, I would like to hear from you. </a:t>
            </a:r>
          </a:p>
          <a:p>
            <a:pPr marL="171450" indent="-171450">
              <a:buFont typeface="Arial" panose="020B0604020202020204" pitchFamily="34" charset="0"/>
              <a:buChar char="•"/>
            </a:pPr>
            <a:r>
              <a:rPr lang="en-US" dirty="0"/>
              <a:t>We are going to go back to our </a:t>
            </a:r>
            <a:r>
              <a:rPr lang="en-US" dirty="0" err="1"/>
              <a:t>Menti</a:t>
            </a:r>
            <a:r>
              <a:rPr lang="en-US" dirty="0"/>
              <a:t> survey and I’d like you to think about what can you </a:t>
            </a:r>
            <a:r>
              <a:rPr lang="en-US" b="1" dirty="0"/>
              <a:t>PROACTIVELY</a:t>
            </a:r>
            <a:r>
              <a:rPr lang="en-US" dirty="0"/>
              <a:t> do that you’re not doing right now to help you be </a:t>
            </a:r>
            <a:r>
              <a:rPr lang="en-US" b="1" dirty="0"/>
              <a:t>even more </a:t>
            </a:r>
            <a:r>
              <a:rPr lang="en-US" dirty="0"/>
              <a:t>inclusive than you already are? </a:t>
            </a:r>
          </a:p>
          <a:p>
            <a:pPr marL="171450" indent="-171450">
              <a:buFont typeface="Arial" panose="020B0604020202020204" pitchFamily="34" charset="0"/>
              <a:buChar char="•"/>
            </a:pPr>
            <a:r>
              <a:rPr lang="en-US" dirty="0"/>
              <a:t>IMPORTANT: What we’re looking for here are ACTIONS, not results. We saw a lot of “listening more” yesterday and that’s a result of an action you took. </a:t>
            </a:r>
          </a:p>
          <a:p>
            <a:pPr marL="628650" lvl="1" indent="-171450">
              <a:buFont typeface="Arial" panose="020B0604020202020204" pitchFamily="34" charset="0"/>
              <a:buChar char="•"/>
            </a:pPr>
            <a:r>
              <a:rPr lang="en-US" dirty="0"/>
              <a:t>Something said had to be provoked, so think on what ways you can make positive change through intentional actions.</a:t>
            </a:r>
          </a:p>
          <a:p>
            <a:pPr marL="171450" indent="-171450">
              <a:buFont typeface="Arial" panose="020B0604020202020204" pitchFamily="34" charset="0"/>
              <a:buChar char="•"/>
            </a:pPr>
            <a:r>
              <a:rPr lang="en-US" dirty="0"/>
              <a:t>Be specific as possible.</a:t>
            </a:r>
          </a:p>
          <a:p>
            <a:pPr marL="0" indent="0">
              <a:buFont typeface="Arial" panose="020B0604020202020204" pitchFamily="34" charset="0"/>
              <a:buNone/>
            </a:pPr>
            <a:r>
              <a:rPr lang="en-US" b="1" u="sng" dirty="0"/>
              <a:t>GO TO MENTI SCREEN</a:t>
            </a:r>
          </a:p>
          <a:p>
            <a:pPr marL="171450" indent="-171450">
              <a:buFont typeface="Arial" panose="020B0604020202020204" pitchFamily="34" charset="0"/>
              <a:buChar char="•"/>
            </a:pPr>
            <a:r>
              <a:rPr lang="en-US" b="0" u="none" dirty="0"/>
              <a:t>Do what you can to amplify new voices in your surroundings at work and home in these ways as well.</a:t>
            </a:r>
          </a:p>
          <a:p>
            <a:pPr marL="0" indent="0">
              <a:buFont typeface="Arial" panose="020B0604020202020204" pitchFamily="34" charset="0"/>
              <a:buNone/>
            </a:pPr>
            <a:r>
              <a:rPr lang="en-US" b="1" u="sng" dirty="0"/>
              <a:t>CLICK</a:t>
            </a:r>
          </a:p>
          <a:p>
            <a:pPr marL="171450" indent="-171450">
              <a:buFont typeface="Arial" panose="020B0604020202020204" pitchFamily="34" charset="0"/>
              <a:buChar char="•"/>
            </a:pPr>
            <a:r>
              <a:rPr lang="en-US" b="0" u="none" dirty="0"/>
              <a:t>Feel free to reach out to me as you take your next steps, I can help hear you out or hold you accountable as well. It’s important to take this journey with a support system yourself! Consider me your ally.</a:t>
            </a:r>
          </a:p>
          <a:p>
            <a:pPr marL="171450" indent="-171450">
              <a:buFont typeface="Arial" panose="020B0604020202020204" pitchFamily="34" charset="0"/>
              <a:buChar char="•"/>
            </a:pPr>
            <a:endParaRPr lang="en-US" b="0" u="none" dirty="0"/>
          </a:p>
          <a:p>
            <a:pPr marL="171450" indent="-171450">
              <a:buFont typeface="Arial" panose="020B0604020202020204" pitchFamily="34" charset="0"/>
              <a:buChar char="•"/>
            </a:pPr>
            <a:endParaRPr lang="en-US" b="0" u="none"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39</a:t>
            </a:fld>
            <a:endParaRPr lang="en-US"/>
          </a:p>
        </p:txBody>
      </p:sp>
    </p:spTree>
    <p:extLst>
      <p:ext uri="{BB962C8B-B14F-4D97-AF65-F5344CB8AC3E}">
        <p14:creationId xmlns:p14="http://schemas.microsoft.com/office/powerpoint/2010/main" val="3545090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 important key terms</a:t>
            </a:r>
          </a:p>
          <a:p>
            <a:r>
              <a:rPr lang="en-US" b="1" u="sng" dirty="0"/>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4</a:t>
            </a:fld>
            <a:endParaRPr lang="en-US"/>
          </a:p>
        </p:txBody>
      </p:sp>
    </p:spTree>
    <p:extLst>
      <p:ext uri="{BB962C8B-B14F-4D97-AF65-F5344CB8AC3E}">
        <p14:creationId xmlns:p14="http://schemas.microsoft.com/office/powerpoint/2010/main" val="218509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what the very opposite of inclusion, “Exclusion”, looks like</a:t>
            </a:r>
          </a:p>
          <a:p>
            <a:r>
              <a:rPr lang="en-US" b="1" u="sng" dirty="0"/>
              <a:t>CLICK</a:t>
            </a:r>
            <a:endParaRPr lang="en-US" b="1" dirty="0"/>
          </a:p>
        </p:txBody>
      </p:sp>
      <p:sp>
        <p:nvSpPr>
          <p:cNvPr id="4" name="Slide Number Placeholder 3"/>
          <p:cNvSpPr>
            <a:spLocks noGrp="1"/>
          </p:cNvSpPr>
          <p:nvPr>
            <p:ph type="sldNum" sz="quarter" idx="5"/>
          </p:nvPr>
        </p:nvSpPr>
        <p:spPr/>
        <p:txBody>
          <a:bodyPr/>
          <a:lstStyle/>
          <a:p>
            <a:fld id="{089E015F-D780-4B36-87B8-DA93B83DE934}" type="slidenum">
              <a:rPr lang="en-US" smtClean="0"/>
              <a:t>5</a:t>
            </a:fld>
            <a:endParaRPr lang="en-US"/>
          </a:p>
        </p:txBody>
      </p:sp>
    </p:spTree>
    <p:extLst>
      <p:ext uri="{BB962C8B-B14F-4D97-AF65-F5344CB8AC3E}">
        <p14:creationId xmlns:p14="http://schemas.microsoft.com/office/powerpoint/2010/main" val="1911566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identify some ways we can make a difference in the world around us.</a:t>
            </a:r>
          </a:p>
          <a:p>
            <a:r>
              <a:rPr lang="en-US" b="1" u="sng" dirty="0"/>
              <a:t>CLICK</a:t>
            </a:r>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6</a:t>
            </a:fld>
            <a:endParaRPr lang="en-US"/>
          </a:p>
        </p:txBody>
      </p:sp>
    </p:spTree>
    <p:extLst>
      <p:ext uri="{BB962C8B-B14F-4D97-AF65-F5344CB8AC3E}">
        <p14:creationId xmlns:p14="http://schemas.microsoft.com/office/powerpoint/2010/main" val="1899171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goal today. Much like leadership, there is no one destination for Inclusivity, it is a journey.</a:t>
            </a:r>
          </a:p>
          <a:p>
            <a:r>
              <a:rPr lang="en-US" dirty="0"/>
              <a:t>Here, we’ve called out two important terms: Inclusion and Diversity.</a:t>
            </a:r>
          </a:p>
          <a:p>
            <a:r>
              <a:rPr lang="en-US" b="1" u="sng" dirty="0"/>
              <a:t>CLICK</a:t>
            </a:r>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7</a:t>
            </a:fld>
            <a:endParaRPr lang="en-US"/>
          </a:p>
        </p:txBody>
      </p:sp>
    </p:spTree>
    <p:extLst>
      <p:ext uri="{BB962C8B-B14F-4D97-AF65-F5344CB8AC3E}">
        <p14:creationId xmlns:p14="http://schemas.microsoft.com/office/powerpoint/2010/main" val="421627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 let’s move on by clarifying these and some other key terms, which you may have been introduced to for the first time in the Online Learning Map</a:t>
            </a:r>
          </a:p>
          <a:p>
            <a:pPr marL="0" indent="0">
              <a:buFont typeface="Arial" panose="020B0604020202020204" pitchFamily="34" charset="0"/>
              <a:buNone/>
            </a:pPr>
            <a:r>
              <a:rPr lang="en-US" b="1" u="sng" dirty="0"/>
              <a:t>CLICK</a:t>
            </a:r>
            <a:endParaRPr lang="en-US" dirty="0"/>
          </a:p>
          <a:p>
            <a:endParaRPr lang="en-US" dirty="0"/>
          </a:p>
        </p:txBody>
      </p:sp>
      <p:sp>
        <p:nvSpPr>
          <p:cNvPr id="4" name="Slide Number Placeholder 3"/>
          <p:cNvSpPr>
            <a:spLocks noGrp="1"/>
          </p:cNvSpPr>
          <p:nvPr>
            <p:ph type="sldNum" sz="quarter" idx="5"/>
          </p:nvPr>
        </p:nvSpPr>
        <p:spPr/>
        <p:txBody>
          <a:bodyPr/>
          <a:lstStyle/>
          <a:p>
            <a:fld id="{089E015F-D780-4B36-87B8-DA93B83DE934}" type="slidenum">
              <a:rPr lang="en-US" smtClean="0"/>
              <a:t>8</a:t>
            </a:fld>
            <a:endParaRPr lang="en-US"/>
          </a:p>
        </p:txBody>
      </p:sp>
    </p:spTree>
    <p:extLst>
      <p:ext uri="{BB962C8B-B14F-4D97-AF65-F5344CB8AC3E}">
        <p14:creationId xmlns:p14="http://schemas.microsoft.com/office/powerpoint/2010/main" val="366111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of Diversity vs Inclusion, I am reminded of fruit platters and fruit salads:</a:t>
            </a:r>
          </a:p>
          <a:p>
            <a:pPr marL="171450" indent="-171450">
              <a:buFont typeface="Arial" panose="020B0604020202020204" pitchFamily="34" charset="0"/>
              <a:buChar char="•"/>
            </a:pPr>
            <a:r>
              <a:rPr lang="en-US" dirty="0"/>
              <a:t>Diversity is the platter to the left: colorful and many fruits are presented, but all still separate. There’s no mingling, only silos.</a:t>
            </a:r>
          </a:p>
          <a:p>
            <a:pPr marL="171450" indent="-171450">
              <a:buFont typeface="Arial" panose="020B0604020202020204" pitchFamily="34" charset="0"/>
              <a:buChar char="•"/>
            </a:pPr>
            <a:r>
              <a:rPr lang="en-US" dirty="0"/>
              <a:t>Inclusion on the other hand is more like the fruit salad to the right: a collaborative cocktail of flavor.</a:t>
            </a:r>
          </a:p>
          <a:p>
            <a:pPr marL="171450" indent="-171450">
              <a:buFont typeface="Arial" panose="020B0604020202020204" pitchFamily="34" charset="0"/>
              <a:buChar char="•"/>
            </a:pPr>
            <a:endParaRPr lang="en-US" dirty="0"/>
          </a:p>
          <a:p>
            <a:r>
              <a:rPr lang="en-US" sz="1200" kern="1200" dirty="0">
                <a:solidFill>
                  <a:schemeClr val="tx1"/>
                </a:solidFill>
                <a:effectLst/>
                <a:latin typeface="+mn-lt"/>
                <a:ea typeface="+mn-ea"/>
                <a:cs typeface="+mn-cs"/>
              </a:rPr>
              <a:t>A metaphor used often to differentiate between Diversity and Inclusion is: “</a:t>
            </a:r>
            <a:r>
              <a:rPr lang="en-US" sz="1200" i="1" kern="1200" dirty="0">
                <a:solidFill>
                  <a:schemeClr val="tx1"/>
                </a:solidFill>
                <a:effectLst/>
                <a:latin typeface="+mn-lt"/>
                <a:ea typeface="+mn-ea"/>
                <a:cs typeface="+mn-cs"/>
              </a:rPr>
              <a:t>Diversity is being invited to the dance; Inclusion is being asked to dance.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I’ve found that a much more helpful metaphor that describes the lifecycle of a seed…</a:t>
            </a:r>
          </a:p>
          <a:p>
            <a:pPr marL="0" indent="0">
              <a:buFont typeface="Arial" panose="020B0604020202020204" pitchFamily="34" charset="0"/>
              <a:buNone/>
            </a:pPr>
            <a:r>
              <a:rPr lang="en-US" b="1" u="sng" dirty="0"/>
              <a:t>CLICK</a:t>
            </a:r>
          </a:p>
        </p:txBody>
      </p:sp>
      <p:sp>
        <p:nvSpPr>
          <p:cNvPr id="4" name="Slide Number Placeholder 3"/>
          <p:cNvSpPr>
            <a:spLocks noGrp="1"/>
          </p:cNvSpPr>
          <p:nvPr>
            <p:ph type="sldNum" sz="quarter" idx="5"/>
          </p:nvPr>
        </p:nvSpPr>
        <p:spPr/>
        <p:txBody>
          <a:bodyPr/>
          <a:lstStyle/>
          <a:p>
            <a:fld id="{089E015F-D780-4B36-87B8-DA93B83DE934}" type="slidenum">
              <a:rPr lang="en-US" smtClean="0"/>
              <a:t>9</a:t>
            </a:fld>
            <a:endParaRPr lang="en-US"/>
          </a:p>
        </p:txBody>
      </p:sp>
    </p:spTree>
    <p:extLst>
      <p:ext uri="{BB962C8B-B14F-4D97-AF65-F5344CB8AC3E}">
        <p14:creationId xmlns:p14="http://schemas.microsoft.com/office/powerpoint/2010/main" val="2630565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1789-847A-4363-894D-DD6396BFFC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5A265D-E3E9-46DF-A633-B9CA50146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7AE086-0ED2-4D9C-9CB0-13590E38FD3A}"/>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5" name="Footer Placeholder 4">
            <a:extLst>
              <a:ext uri="{FF2B5EF4-FFF2-40B4-BE49-F238E27FC236}">
                <a16:creationId xmlns:a16="http://schemas.microsoft.com/office/drawing/2014/main" id="{1349C464-893D-4034-BC2E-C849BB31A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2DFE0-A933-4897-AA90-49CC208F06BD}"/>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107516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6F3C-A0D7-4C03-9401-A275669F2B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8F6587-31A2-4E7E-BBBE-56EC369A9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78B4BF-C344-4925-8EFA-DC4BEFF4A3C3}"/>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5" name="Footer Placeholder 4">
            <a:extLst>
              <a:ext uri="{FF2B5EF4-FFF2-40B4-BE49-F238E27FC236}">
                <a16:creationId xmlns:a16="http://schemas.microsoft.com/office/drawing/2014/main" id="{E9C29A7F-2B5D-4891-87B0-2FA6EDB26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0FF42-5579-4264-9C71-93A14C471102}"/>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420830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524911-05C1-4E14-9433-43FC2D89E9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348E3F-8E56-4A67-8098-A55A93165E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45F3A-C249-49FA-B192-AD6C9E7A4990}"/>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5" name="Footer Placeholder 4">
            <a:extLst>
              <a:ext uri="{FF2B5EF4-FFF2-40B4-BE49-F238E27FC236}">
                <a16:creationId xmlns:a16="http://schemas.microsoft.com/office/drawing/2014/main" id="{F8854FB0-C16B-4150-AEEB-2F19B2ADC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35CDC-F767-4078-AF31-AFCCA6328A2C}"/>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402050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D5A1-65C8-4D6D-80B9-8C8D3EE9CF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A492E-21F5-4FFB-93D1-41F3DCBC1A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E1CF09-00A8-406E-9F0C-F61D594334CB}"/>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5" name="Footer Placeholder 4">
            <a:extLst>
              <a:ext uri="{FF2B5EF4-FFF2-40B4-BE49-F238E27FC236}">
                <a16:creationId xmlns:a16="http://schemas.microsoft.com/office/drawing/2014/main" id="{D530289C-C338-4B43-A942-446EC50E3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1BF0E-638D-4C02-9F87-72FE4BEE565A}"/>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634581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4A4C-F615-42E4-BD82-96D5E7AE24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7A7342-B712-4BA0-920C-0447A64191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9F693-E152-4B10-91BD-E5D22589D5A2}"/>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5" name="Footer Placeholder 4">
            <a:extLst>
              <a:ext uri="{FF2B5EF4-FFF2-40B4-BE49-F238E27FC236}">
                <a16:creationId xmlns:a16="http://schemas.microsoft.com/office/drawing/2014/main" id="{07F8132B-C776-47C1-BCCF-8611767BA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C2083-BE35-4337-BC71-D09E042B5623}"/>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1680700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D9C32-C61B-4E8E-8371-13C6FC37A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D3F180-BFD2-4966-ACF2-E01141DAB8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2A38F-3B87-48E0-8D0E-819D507541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AFB3AA-234E-4F1D-A727-20558ADEA7D3}"/>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6" name="Footer Placeholder 5">
            <a:extLst>
              <a:ext uri="{FF2B5EF4-FFF2-40B4-BE49-F238E27FC236}">
                <a16:creationId xmlns:a16="http://schemas.microsoft.com/office/drawing/2014/main" id="{1BB8A9D0-C2FC-4227-942C-C610DFF0E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BAAA5-2FD9-4EA6-97F6-1EA595C6FCA8}"/>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229134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FEEE-5D38-4749-A79E-FF082B420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522E36-33BB-4113-AE6B-1E3742C2FC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BCC5B-5BBF-4A6C-9799-A5FDF25E78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B26AB3-5704-4957-8C45-E26DCBB756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CC3FC-E78E-4EEB-B7F0-24648B9410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E4ED7D-4372-4AAE-BFE9-CB8A2F72D5A9}"/>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8" name="Footer Placeholder 7">
            <a:extLst>
              <a:ext uri="{FF2B5EF4-FFF2-40B4-BE49-F238E27FC236}">
                <a16:creationId xmlns:a16="http://schemas.microsoft.com/office/drawing/2014/main" id="{8ED0E2BB-17C5-4C78-A868-EA5F9A1D07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49EABA-C934-4F56-BCEB-2A01CDE30BA3}"/>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140343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2C70-5D43-4919-8853-91CA385A67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9F1A5-17AA-4C35-9DC8-C2B95AAE2F55}"/>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4" name="Footer Placeholder 3">
            <a:extLst>
              <a:ext uri="{FF2B5EF4-FFF2-40B4-BE49-F238E27FC236}">
                <a16:creationId xmlns:a16="http://schemas.microsoft.com/office/drawing/2014/main" id="{8288E49E-2C8B-4038-B662-5DE91EE047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30031-A6D1-406D-AA2B-5F50B86C93E0}"/>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381446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859210-F20C-49E8-92BC-9312050E99E4}"/>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3" name="Footer Placeholder 2">
            <a:extLst>
              <a:ext uri="{FF2B5EF4-FFF2-40B4-BE49-F238E27FC236}">
                <a16:creationId xmlns:a16="http://schemas.microsoft.com/office/drawing/2014/main" id="{DAFFC16B-90A1-4452-8B07-1EB64A50E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D7A342-187E-48C5-B13C-449A6A73CB62}"/>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58623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9134A-306F-4DEA-8777-DDEEA4115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28AC59-E980-48D9-9921-31CFAD2CBC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E5D399-CE0B-4276-91FA-847DE85EC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4F1C1-8ADC-4B68-B153-9122EEFCD649}"/>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6" name="Footer Placeholder 5">
            <a:extLst>
              <a:ext uri="{FF2B5EF4-FFF2-40B4-BE49-F238E27FC236}">
                <a16:creationId xmlns:a16="http://schemas.microsoft.com/office/drawing/2014/main" id="{3479C6CD-A0F4-4D33-A118-E937F405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D422B-0DE8-4083-8E33-C7BA5289A1A1}"/>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4098921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00EF-A99E-49B7-BCFE-9F24FDFA4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DDF4EA-38C5-4D1B-A20E-6E600D0971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CAE45A-4262-4A91-A67F-5949BCB4C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819D2-44C3-4CC5-BAB9-D244570494A7}"/>
              </a:ext>
            </a:extLst>
          </p:cNvPr>
          <p:cNvSpPr>
            <a:spLocks noGrp="1"/>
          </p:cNvSpPr>
          <p:nvPr>
            <p:ph type="dt" sz="half" idx="10"/>
          </p:nvPr>
        </p:nvSpPr>
        <p:spPr/>
        <p:txBody>
          <a:bodyPr/>
          <a:lstStyle/>
          <a:p>
            <a:fld id="{C6607C2A-E9C8-4ED1-A918-5A39976F8A68}" type="datetimeFigureOut">
              <a:rPr lang="en-US" smtClean="0"/>
              <a:t>8/31/2020</a:t>
            </a:fld>
            <a:endParaRPr lang="en-US"/>
          </a:p>
        </p:txBody>
      </p:sp>
      <p:sp>
        <p:nvSpPr>
          <p:cNvPr id="6" name="Footer Placeholder 5">
            <a:extLst>
              <a:ext uri="{FF2B5EF4-FFF2-40B4-BE49-F238E27FC236}">
                <a16:creationId xmlns:a16="http://schemas.microsoft.com/office/drawing/2014/main" id="{E85E1A75-337B-408B-B5E3-078E6D66D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917F46-5E75-441D-83CB-DE7AEC01578A}"/>
              </a:ext>
            </a:extLst>
          </p:cNvPr>
          <p:cNvSpPr>
            <a:spLocks noGrp="1"/>
          </p:cNvSpPr>
          <p:nvPr>
            <p:ph type="sldNum" sz="quarter" idx="12"/>
          </p:nvPr>
        </p:nvSpPr>
        <p:spPr/>
        <p:txBody>
          <a:bodyPr/>
          <a:lstStyle/>
          <a:p>
            <a:fld id="{CA1EEAB0-56B2-46D5-8A06-B2C18A10E55F}" type="slidenum">
              <a:rPr lang="en-US" smtClean="0"/>
              <a:t>‹#›</a:t>
            </a:fld>
            <a:endParaRPr lang="en-US"/>
          </a:p>
        </p:txBody>
      </p:sp>
    </p:spTree>
    <p:extLst>
      <p:ext uri="{BB962C8B-B14F-4D97-AF65-F5344CB8AC3E}">
        <p14:creationId xmlns:p14="http://schemas.microsoft.com/office/powerpoint/2010/main" val="398954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963EE7-8D40-46E8-998D-7D9D2EFB6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9DE33-03EC-4922-8954-B5C3DFFA6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27E33-DA12-4AA8-9BE5-0BBC140344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07C2A-E9C8-4ED1-A918-5A39976F8A68}" type="datetimeFigureOut">
              <a:rPr lang="en-US" smtClean="0"/>
              <a:t>8/31/2020</a:t>
            </a:fld>
            <a:endParaRPr lang="en-US"/>
          </a:p>
        </p:txBody>
      </p:sp>
      <p:sp>
        <p:nvSpPr>
          <p:cNvPr id="5" name="Footer Placeholder 4">
            <a:extLst>
              <a:ext uri="{FF2B5EF4-FFF2-40B4-BE49-F238E27FC236}">
                <a16:creationId xmlns:a16="http://schemas.microsoft.com/office/drawing/2014/main" id="{D22ECB39-EDF6-4281-9311-54BD63DB49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79407D-446D-497D-876B-EFB499BEB7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EEAB0-56B2-46D5-8A06-B2C18A10E55F}" type="slidenum">
              <a:rPr lang="en-US" smtClean="0"/>
              <a:t>‹#›</a:t>
            </a:fld>
            <a:endParaRPr lang="en-US"/>
          </a:p>
        </p:txBody>
      </p:sp>
    </p:spTree>
    <p:extLst>
      <p:ext uri="{BB962C8B-B14F-4D97-AF65-F5344CB8AC3E}">
        <p14:creationId xmlns:p14="http://schemas.microsoft.com/office/powerpoint/2010/main" val="554862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6764DC20-2459-4881-A51C-2B6E9BB8A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7045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holding, hand, person, ball&#10;&#10;Description automatically generated">
            <a:extLst>
              <a:ext uri="{FF2B5EF4-FFF2-40B4-BE49-F238E27FC236}">
                <a16:creationId xmlns:a16="http://schemas.microsoft.com/office/drawing/2014/main" id="{51E37EC8-7DDE-4883-8731-BF5F9D051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3226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person&#10;&#10;Description automatically generated">
            <a:extLst>
              <a:ext uri="{FF2B5EF4-FFF2-40B4-BE49-F238E27FC236}">
                <a16:creationId xmlns:a16="http://schemas.microsoft.com/office/drawing/2014/main" id="{E2FE70E1-13CF-4671-A4DC-AE80B7FE3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4F5EFA4-CB9D-43C9-A6A7-D727017C659F}"/>
              </a:ext>
            </a:extLst>
          </p:cNvPr>
          <p:cNvSpPr/>
          <p:nvPr/>
        </p:nvSpPr>
        <p:spPr>
          <a:xfrm>
            <a:off x="1614389" y="3239813"/>
            <a:ext cx="1084668" cy="3783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3C0AF18B-A0EB-40DE-A68B-9A72A890FB2D}"/>
              </a:ext>
            </a:extLst>
          </p:cNvPr>
          <p:cNvSpPr/>
          <p:nvPr/>
        </p:nvSpPr>
        <p:spPr>
          <a:xfrm>
            <a:off x="1659582" y="907567"/>
            <a:ext cx="1266497" cy="3783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2859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person&#10;&#10;Description automatically generated">
            <a:extLst>
              <a:ext uri="{FF2B5EF4-FFF2-40B4-BE49-F238E27FC236}">
                <a16:creationId xmlns:a16="http://schemas.microsoft.com/office/drawing/2014/main" id="{E2FE70E1-13CF-4671-A4DC-AE80B7FE3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9700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ow Does Conformity Influence Behavior?">
            <a:extLst>
              <a:ext uri="{FF2B5EF4-FFF2-40B4-BE49-F238E27FC236}">
                <a16:creationId xmlns:a16="http://schemas.microsoft.com/office/drawing/2014/main" id="{3B0C5EAC-B9FE-4C94-B61D-4DBA226FB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A8C6D2-9210-2446-AFED-A9120281D79F}"/>
              </a:ext>
            </a:extLst>
          </p:cNvPr>
          <p:cNvSpPr txBox="1"/>
          <p:nvPr/>
        </p:nvSpPr>
        <p:spPr>
          <a:xfrm>
            <a:off x="5187795" y="2508405"/>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2480772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707D178D-EA17-437B-A0B3-97D8D0C84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904616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F3F132-CFB4-4F28-BC42-CCA17A9B05C7}"/>
              </a:ext>
            </a:extLst>
          </p:cNvPr>
          <p:cNvSpPr>
            <a:spLocks noGrp="1"/>
          </p:cNvSpPr>
          <p:nvPr>
            <p:ph idx="1"/>
          </p:nvPr>
        </p:nvSpPr>
        <p:spPr>
          <a:xfrm>
            <a:off x="1328245" y="2579227"/>
            <a:ext cx="9535510" cy="1699545"/>
          </a:xfrm>
        </p:spPr>
        <p:txBody>
          <a:bodyPr/>
          <a:lstStyle/>
          <a:p>
            <a:pPr marL="0" indent="0">
              <a:buNone/>
            </a:pPr>
            <a:r>
              <a:rPr lang="en-US" dirty="0"/>
              <a:t>“</a:t>
            </a:r>
            <a:r>
              <a:rPr lang="en-US" b="1" dirty="0"/>
              <a:t>Fitting</a:t>
            </a:r>
            <a:r>
              <a:rPr lang="en-US" dirty="0"/>
              <a:t> </a:t>
            </a:r>
            <a:r>
              <a:rPr lang="en-US" b="1" dirty="0"/>
              <a:t>in</a:t>
            </a:r>
            <a:r>
              <a:rPr lang="en-US" dirty="0"/>
              <a:t> is about assessing a situation and becoming who you need to be to be accepted. </a:t>
            </a:r>
            <a:r>
              <a:rPr lang="en-US" b="1" dirty="0"/>
              <a:t>Belonging</a:t>
            </a:r>
            <a:r>
              <a:rPr lang="en-US" dirty="0"/>
              <a:t>, on the other hand, doesn't require us to change who we are; it requires us to be who we are.” </a:t>
            </a:r>
            <a:r>
              <a:rPr lang="en-US" dirty="0" err="1"/>
              <a:t>Brené</a:t>
            </a:r>
            <a:r>
              <a:rPr lang="en-US" dirty="0"/>
              <a:t> Brown</a:t>
            </a:r>
          </a:p>
        </p:txBody>
      </p:sp>
    </p:spTree>
    <p:extLst>
      <p:ext uri="{BB962C8B-B14F-4D97-AF65-F5344CB8AC3E}">
        <p14:creationId xmlns:p14="http://schemas.microsoft.com/office/powerpoint/2010/main" val="2149667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B403058-975D-4381-9C90-156DAFB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and drawn circle scribble icon #AD , #Ad, #ad, #drawn, #icon ...">
            <a:extLst>
              <a:ext uri="{FF2B5EF4-FFF2-40B4-BE49-F238E27FC236}">
                <a16:creationId xmlns:a16="http://schemas.microsoft.com/office/drawing/2014/main" id="{1DF84AE6-846F-42F4-89F5-1CD21CD53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077" y="2591807"/>
            <a:ext cx="3584553" cy="358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76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6CFCC489-D147-4932-83E7-ACD2B155D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2319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34D864-179D-44C2-9465-DE8FBF44689D}"/>
              </a:ext>
            </a:extLst>
          </p:cNvPr>
          <p:cNvSpPr>
            <a:spLocks noGrp="1"/>
          </p:cNvSpPr>
          <p:nvPr>
            <p:ph idx="1"/>
          </p:nvPr>
        </p:nvSpPr>
        <p:spPr>
          <a:xfrm>
            <a:off x="838200" y="2024281"/>
            <a:ext cx="10515600" cy="2809437"/>
          </a:xfrm>
        </p:spPr>
        <p:txBody>
          <a:bodyPr/>
          <a:lstStyle/>
          <a:p>
            <a:pPr marL="0" indent="0">
              <a:buNone/>
            </a:pPr>
            <a:r>
              <a:rPr lang="en-US" dirty="0"/>
              <a:t>“</a:t>
            </a:r>
            <a:r>
              <a:rPr lang="en-US" b="1" dirty="0">
                <a:solidFill>
                  <a:srgbClr val="C00000"/>
                </a:solidFill>
              </a:rPr>
              <a:t>U.S. businesses are losing $1 trillion every year </a:t>
            </a:r>
            <a:r>
              <a:rPr lang="en-US" dirty="0"/>
              <a:t>due to voluntary turnover, and the annual turnover rate in 2017 was at 26.3%. In 2018, the Work Institute reported that 28.6% of employees will leave their jobs for other opportunities. And if this trend continues in 2020, as many as 33% of employees will leave to work somewhere else!” </a:t>
            </a:r>
          </a:p>
          <a:p>
            <a:pPr marL="0" indent="0">
              <a:buNone/>
            </a:pPr>
            <a:r>
              <a:rPr lang="en-US" i="1" dirty="0"/>
              <a:t>According to Gallup</a:t>
            </a:r>
            <a:endParaRPr lang="en-US" dirty="0"/>
          </a:p>
        </p:txBody>
      </p:sp>
    </p:spTree>
    <p:extLst>
      <p:ext uri="{BB962C8B-B14F-4D97-AF65-F5344CB8AC3E}">
        <p14:creationId xmlns:p14="http://schemas.microsoft.com/office/powerpoint/2010/main" val="237836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34D864-179D-44C2-9465-DE8FBF44689D}"/>
              </a:ext>
            </a:extLst>
          </p:cNvPr>
          <p:cNvSpPr>
            <a:spLocks noGrp="1"/>
          </p:cNvSpPr>
          <p:nvPr>
            <p:ph idx="1"/>
          </p:nvPr>
        </p:nvSpPr>
        <p:spPr>
          <a:xfrm>
            <a:off x="838200" y="2024281"/>
            <a:ext cx="10515600" cy="2809437"/>
          </a:xfrm>
        </p:spPr>
        <p:txBody>
          <a:bodyPr/>
          <a:lstStyle/>
          <a:p>
            <a:pPr marL="0" indent="0">
              <a:buNone/>
            </a:pPr>
            <a:r>
              <a:rPr lang="en-US" dirty="0"/>
              <a:t>“</a:t>
            </a:r>
            <a:r>
              <a:rPr lang="en-US" b="1" dirty="0">
                <a:solidFill>
                  <a:srgbClr val="C00000"/>
                </a:solidFill>
              </a:rPr>
              <a:t>U.S. businesses are losing $1 trillion every year </a:t>
            </a:r>
            <a:r>
              <a:rPr lang="en-US" dirty="0"/>
              <a:t>due to </a:t>
            </a:r>
            <a:r>
              <a:rPr lang="en-US" b="1" u="sng" dirty="0">
                <a:solidFill>
                  <a:srgbClr val="C00000"/>
                </a:solidFill>
              </a:rPr>
              <a:t>voluntary turnover</a:t>
            </a:r>
            <a:r>
              <a:rPr lang="en-US" dirty="0"/>
              <a:t>, and the annual turnover rate in 2017 was at 26.3%. In 2018, the Work Institute reported that 28.6% of employees will leave their jobs for other opportunities. And if this trend continues in 2020, as many as 33% of employees will leave to work somewhere else!” </a:t>
            </a:r>
          </a:p>
          <a:p>
            <a:pPr marL="0" indent="0">
              <a:buNone/>
            </a:pPr>
            <a:r>
              <a:rPr lang="en-US" i="1" dirty="0"/>
              <a:t>According to Gallup</a:t>
            </a:r>
            <a:endParaRPr lang="en-US" dirty="0"/>
          </a:p>
        </p:txBody>
      </p:sp>
    </p:spTree>
    <p:extLst>
      <p:ext uri="{BB962C8B-B14F-4D97-AF65-F5344CB8AC3E}">
        <p14:creationId xmlns:p14="http://schemas.microsoft.com/office/powerpoint/2010/main" val="194125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10;&#10;Description automatically generated">
            <a:extLst>
              <a:ext uri="{FF2B5EF4-FFF2-40B4-BE49-F238E27FC236}">
                <a16:creationId xmlns:a16="http://schemas.microsoft.com/office/drawing/2014/main" id="{E2178ADB-B1D1-4126-A263-44C6F1262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70" y="0"/>
            <a:ext cx="12192000" cy="6858000"/>
          </a:xfrm>
          <a:prstGeom prst="rect">
            <a:avLst/>
          </a:prstGeom>
        </p:spPr>
      </p:pic>
      <p:pic>
        <p:nvPicPr>
          <p:cNvPr id="6" name="Picture 5">
            <a:extLst>
              <a:ext uri="{FF2B5EF4-FFF2-40B4-BE49-F238E27FC236}">
                <a16:creationId xmlns:a16="http://schemas.microsoft.com/office/drawing/2014/main" id="{FD3536AC-5ADA-4289-9BAE-30AB2C2BE621}"/>
              </a:ext>
            </a:extLst>
          </p:cNvPr>
          <p:cNvPicPr>
            <a:picLocks noChangeAspect="1"/>
          </p:cNvPicPr>
          <p:nvPr/>
        </p:nvPicPr>
        <p:blipFill>
          <a:blip r:embed="rId4"/>
          <a:stretch>
            <a:fillRect/>
          </a:stretch>
        </p:blipFill>
        <p:spPr>
          <a:xfrm>
            <a:off x="2977538" y="1060484"/>
            <a:ext cx="6236924" cy="428073"/>
          </a:xfrm>
          <a:prstGeom prst="rect">
            <a:avLst/>
          </a:prstGeom>
        </p:spPr>
      </p:pic>
    </p:spTree>
    <p:extLst>
      <p:ext uri="{BB962C8B-B14F-4D97-AF65-F5344CB8AC3E}">
        <p14:creationId xmlns:p14="http://schemas.microsoft.com/office/powerpoint/2010/main" val="2887898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34D864-179D-44C2-9465-DE8FBF44689D}"/>
              </a:ext>
            </a:extLst>
          </p:cNvPr>
          <p:cNvSpPr>
            <a:spLocks noGrp="1"/>
          </p:cNvSpPr>
          <p:nvPr>
            <p:ph idx="1"/>
          </p:nvPr>
        </p:nvSpPr>
        <p:spPr>
          <a:xfrm>
            <a:off x="838200" y="2024281"/>
            <a:ext cx="10515600" cy="2809437"/>
          </a:xfrm>
        </p:spPr>
        <p:txBody>
          <a:bodyPr/>
          <a:lstStyle/>
          <a:p>
            <a:pPr marL="0" indent="0">
              <a:buNone/>
            </a:pPr>
            <a:r>
              <a:rPr lang="en-US" dirty="0"/>
              <a:t>“</a:t>
            </a:r>
            <a:r>
              <a:rPr lang="en-US" b="1" dirty="0">
                <a:solidFill>
                  <a:srgbClr val="C00000"/>
                </a:solidFill>
              </a:rPr>
              <a:t>U.S. businesses are losing $1 trillion every year </a:t>
            </a:r>
            <a:r>
              <a:rPr lang="en-US" dirty="0"/>
              <a:t>due to </a:t>
            </a:r>
            <a:r>
              <a:rPr lang="en-US" b="1" u="sng" dirty="0">
                <a:solidFill>
                  <a:srgbClr val="C00000"/>
                </a:solidFill>
              </a:rPr>
              <a:t>voluntary turnover</a:t>
            </a:r>
            <a:r>
              <a:rPr lang="en-US" dirty="0"/>
              <a:t>, and the annual turnover rate in 2017 was at 26.3%. In 2018, the Work Institute reported that 28.6% of employees will leave their jobs for other opportunities. And if this trend continues </a:t>
            </a:r>
            <a:r>
              <a:rPr lang="en-US" b="1" dirty="0">
                <a:solidFill>
                  <a:srgbClr val="C00000"/>
                </a:solidFill>
              </a:rPr>
              <a:t>in 2020, as many as 33% of employees will leave to work somewhere else!</a:t>
            </a:r>
            <a:r>
              <a:rPr lang="en-US" dirty="0"/>
              <a:t>”</a:t>
            </a:r>
            <a:r>
              <a:rPr lang="en-US" dirty="0">
                <a:solidFill>
                  <a:srgbClr val="C00000"/>
                </a:solidFill>
              </a:rPr>
              <a:t> </a:t>
            </a:r>
          </a:p>
          <a:p>
            <a:pPr marL="0" indent="0">
              <a:buNone/>
            </a:pPr>
            <a:r>
              <a:rPr lang="en-US" i="1" dirty="0"/>
              <a:t>According to Gallup</a:t>
            </a:r>
            <a:endParaRPr lang="en-US" dirty="0"/>
          </a:p>
        </p:txBody>
      </p:sp>
    </p:spTree>
    <p:extLst>
      <p:ext uri="{BB962C8B-B14F-4D97-AF65-F5344CB8AC3E}">
        <p14:creationId xmlns:p14="http://schemas.microsoft.com/office/powerpoint/2010/main" val="3140774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D057940-0B18-4876-8BA8-DF8089B1D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9457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C2BF2FA-E511-4ECF-8CB2-933E8099B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018A394-D76C-476D-8604-BEF30897DBBC}"/>
              </a:ext>
            </a:extLst>
          </p:cNvPr>
          <p:cNvSpPr txBox="1"/>
          <p:nvPr/>
        </p:nvSpPr>
        <p:spPr>
          <a:xfrm rot="596103">
            <a:off x="168186" y="3012439"/>
            <a:ext cx="4408754" cy="400110"/>
          </a:xfrm>
          <a:prstGeom prst="rect">
            <a:avLst/>
          </a:prstGeom>
          <a:noFill/>
        </p:spPr>
        <p:txBody>
          <a:bodyPr wrap="square" rtlCol="0">
            <a:spAutoFit/>
          </a:bodyPr>
          <a:lstStyle/>
          <a:p>
            <a:r>
              <a:rPr lang="en-US" sz="2000" b="1" dirty="0">
                <a:solidFill>
                  <a:schemeClr val="bg1"/>
                </a:solidFill>
              </a:rPr>
              <a:t>$50,000 Salary = ~$17,000 Onboarding</a:t>
            </a:r>
          </a:p>
        </p:txBody>
      </p:sp>
    </p:spTree>
    <p:extLst>
      <p:ext uri="{BB962C8B-B14F-4D97-AF65-F5344CB8AC3E}">
        <p14:creationId xmlns:p14="http://schemas.microsoft.com/office/powerpoint/2010/main" val="2512556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1263D5-4CA9-4F26-8ABB-6F9A58EDB800}"/>
              </a:ext>
            </a:extLst>
          </p:cNvPr>
          <p:cNvSpPr txBox="1"/>
          <p:nvPr/>
        </p:nvSpPr>
        <p:spPr>
          <a:xfrm rot="596103">
            <a:off x="168186" y="3012439"/>
            <a:ext cx="4408754" cy="400110"/>
          </a:xfrm>
          <a:prstGeom prst="rect">
            <a:avLst/>
          </a:prstGeom>
          <a:noFill/>
        </p:spPr>
        <p:txBody>
          <a:bodyPr wrap="square" rtlCol="0">
            <a:spAutoFit/>
          </a:bodyPr>
          <a:lstStyle/>
          <a:p>
            <a:r>
              <a:rPr lang="en-US" sz="2000" b="1" dirty="0">
                <a:solidFill>
                  <a:schemeClr val="bg1"/>
                </a:solidFill>
              </a:rPr>
              <a:t>$50,000 Salary = ~$17,000 Onboarding</a:t>
            </a:r>
          </a:p>
        </p:txBody>
      </p:sp>
      <p:pic>
        <p:nvPicPr>
          <p:cNvPr id="5" name="Picture 4" descr="A close up of a sign&#10;&#10;Description automatically generated">
            <a:extLst>
              <a:ext uri="{FF2B5EF4-FFF2-40B4-BE49-F238E27FC236}">
                <a16:creationId xmlns:a16="http://schemas.microsoft.com/office/drawing/2014/main" id="{7FA543D2-4085-4C5B-BF0C-E2F9D829E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23FE38A-F0F9-4C35-9386-6C0A88BE1842}"/>
              </a:ext>
            </a:extLst>
          </p:cNvPr>
          <p:cNvSpPr txBox="1"/>
          <p:nvPr/>
        </p:nvSpPr>
        <p:spPr>
          <a:xfrm rot="596103">
            <a:off x="320586" y="3164839"/>
            <a:ext cx="4408754" cy="400110"/>
          </a:xfrm>
          <a:prstGeom prst="rect">
            <a:avLst/>
          </a:prstGeom>
          <a:noFill/>
        </p:spPr>
        <p:txBody>
          <a:bodyPr wrap="square" rtlCol="0">
            <a:spAutoFit/>
          </a:bodyPr>
          <a:lstStyle/>
          <a:p>
            <a:r>
              <a:rPr lang="en-US" sz="2000" b="1" dirty="0">
                <a:solidFill>
                  <a:schemeClr val="bg1"/>
                </a:solidFill>
              </a:rPr>
              <a:t>$50,000 Salary = ~$17,000 Onboarding</a:t>
            </a:r>
          </a:p>
        </p:txBody>
      </p:sp>
    </p:spTree>
    <p:extLst>
      <p:ext uri="{BB962C8B-B14F-4D97-AF65-F5344CB8AC3E}">
        <p14:creationId xmlns:p14="http://schemas.microsoft.com/office/powerpoint/2010/main" val="3383963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D3108FE3-5DA1-4BF0-AF51-F4E9BE17B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10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D057940-0B18-4876-8BA8-DF8089B1D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9408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A011CF1-F514-4ACE-8A49-04A7EDD41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5199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217D8B-AA2D-4A6B-A750-47D10162A43E}"/>
              </a:ext>
            </a:extLst>
          </p:cNvPr>
          <p:cNvSpPr>
            <a:spLocks noGrp="1"/>
          </p:cNvSpPr>
          <p:nvPr>
            <p:ph idx="1"/>
          </p:nvPr>
        </p:nvSpPr>
        <p:spPr>
          <a:xfrm>
            <a:off x="838200" y="2049506"/>
            <a:ext cx="10515600" cy="2758988"/>
          </a:xfrm>
        </p:spPr>
        <p:txBody>
          <a:bodyPr/>
          <a:lstStyle/>
          <a:p>
            <a:pPr marL="0" indent="0">
              <a:buNone/>
            </a:pPr>
            <a:r>
              <a:rPr lang="en-US" dirty="0"/>
              <a:t>“If workers feel like they belong, companies reap substantial bottom-line benefits. High belonging was linked to a whopping 56% increase in job performance, a 50% drop in turnover risk, and a 75% reduction in sick days. For a 10,000-person company, this would result in annual savings of more than $52M.” </a:t>
            </a:r>
          </a:p>
          <a:p>
            <a:pPr marL="0" indent="0">
              <a:buNone/>
            </a:pPr>
            <a:r>
              <a:rPr lang="en-US" i="1" dirty="0"/>
              <a:t>According to Harvard Business Review</a:t>
            </a:r>
            <a:endParaRPr lang="en-US" dirty="0"/>
          </a:p>
        </p:txBody>
      </p:sp>
    </p:spTree>
    <p:extLst>
      <p:ext uri="{BB962C8B-B14F-4D97-AF65-F5344CB8AC3E}">
        <p14:creationId xmlns:p14="http://schemas.microsoft.com/office/powerpoint/2010/main" val="1041378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217D8B-AA2D-4A6B-A750-47D10162A43E}"/>
              </a:ext>
            </a:extLst>
          </p:cNvPr>
          <p:cNvSpPr>
            <a:spLocks noGrp="1"/>
          </p:cNvSpPr>
          <p:nvPr>
            <p:ph idx="1"/>
          </p:nvPr>
        </p:nvSpPr>
        <p:spPr>
          <a:xfrm>
            <a:off x="838200" y="2049506"/>
            <a:ext cx="10515600" cy="2758988"/>
          </a:xfrm>
        </p:spPr>
        <p:txBody>
          <a:bodyPr/>
          <a:lstStyle/>
          <a:p>
            <a:pPr marL="0" indent="0">
              <a:buNone/>
            </a:pPr>
            <a:r>
              <a:rPr lang="en-US" dirty="0"/>
              <a:t>“</a:t>
            </a:r>
            <a:r>
              <a:rPr lang="en-US" b="1" dirty="0">
                <a:solidFill>
                  <a:schemeClr val="accent6">
                    <a:lumMod val="75000"/>
                  </a:schemeClr>
                </a:solidFill>
              </a:rPr>
              <a:t>If workers feel like they </a:t>
            </a:r>
            <a:r>
              <a:rPr lang="en-US" sz="3200" b="1" dirty="0">
                <a:solidFill>
                  <a:schemeClr val="accent6">
                    <a:lumMod val="75000"/>
                  </a:schemeClr>
                </a:solidFill>
              </a:rPr>
              <a:t>belong</a:t>
            </a:r>
            <a:r>
              <a:rPr lang="en-US" b="1" dirty="0">
                <a:solidFill>
                  <a:schemeClr val="accent6">
                    <a:lumMod val="75000"/>
                  </a:schemeClr>
                </a:solidFill>
              </a:rPr>
              <a:t>, companies reap substantial bottom-line benefits</a:t>
            </a:r>
            <a:r>
              <a:rPr lang="en-US" dirty="0"/>
              <a:t>. High belonging was linked to a whopping 56% increase in job performance, a 50% drop in turnover risk, and a 75% reduction in sick days. For a 10,000-person company, this would result in annual savings of more than $52M.” </a:t>
            </a:r>
          </a:p>
          <a:p>
            <a:pPr marL="0" indent="0">
              <a:buNone/>
            </a:pPr>
            <a:r>
              <a:rPr lang="en-US" i="1" dirty="0"/>
              <a:t>According to Harvard Business Review</a:t>
            </a:r>
            <a:endParaRPr lang="en-US" dirty="0"/>
          </a:p>
        </p:txBody>
      </p:sp>
    </p:spTree>
    <p:extLst>
      <p:ext uri="{BB962C8B-B14F-4D97-AF65-F5344CB8AC3E}">
        <p14:creationId xmlns:p14="http://schemas.microsoft.com/office/powerpoint/2010/main" val="1793913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217D8B-AA2D-4A6B-A750-47D10162A43E}"/>
              </a:ext>
            </a:extLst>
          </p:cNvPr>
          <p:cNvSpPr>
            <a:spLocks noGrp="1"/>
          </p:cNvSpPr>
          <p:nvPr>
            <p:ph idx="1"/>
          </p:nvPr>
        </p:nvSpPr>
        <p:spPr>
          <a:xfrm>
            <a:off x="838200" y="2049506"/>
            <a:ext cx="10515600" cy="2758988"/>
          </a:xfrm>
        </p:spPr>
        <p:txBody>
          <a:bodyPr/>
          <a:lstStyle/>
          <a:p>
            <a:pPr marL="0" indent="0">
              <a:buNone/>
            </a:pPr>
            <a:r>
              <a:rPr lang="en-US" dirty="0"/>
              <a:t>“</a:t>
            </a:r>
            <a:r>
              <a:rPr lang="en-US" b="1" dirty="0">
                <a:solidFill>
                  <a:schemeClr val="accent6">
                    <a:lumMod val="75000"/>
                  </a:schemeClr>
                </a:solidFill>
              </a:rPr>
              <a:t>If workers feel like they </a:t>
            </a:r>
            <a:r>
              <a:rPr lang="en-US" sz="3200" b="1" dirty="0">
                <a:solidFill>
                  <a:schemeClr val="accent6">
                    <a:lumMod val="75000"/>
                  </a:schemeClr>
                </a:solidFill>
              </a:rPr>
              <a:t>belong</a:t>
            </a:r>
            <a:r>
              <a:rPr lang="en-US" b="1" dirty="0">
                <a:solidFill>
                  <a:schemeClr val="accent6">
                    <a:lumMod val="75000"/>
                  </a:schemeClr>
                </a:solidFill>
              </a:rPr>
              <a:t>, companies reap substantial bottom-line benefits</a:t>
            </a:r>
            <a:r>
              <a:rPr lang="en-US" dirty="0"/>
              <a:t>. High belonging was linked to a whopping 56% increase in job performance, a 50% drop in turnover risk, and a 75% reduction in sick days. </a:t>
            </a:r>
            <a:r>
              <a:rPr lang="en-US" b="1" dirty="0">
                <a:solidFill>
                  <a:schemeClr val="accent6">
                    <a:lumMod val="75000"/>
                  </a:schemeClr>
                </a:solidFill>
              </a:rPr>
              <a:t>For a 10,000-person company, this would result in annual savings of more than $52M</a:t>
            </a:r>
            <a:r>
              <a:rPr lang="en-US" dirty="0"/>
              <a:t>.” </a:t>
            </a:r>
          </a:p>
          <a:p>
            <a:pPr marL="0" indent="0">
              <a:buNone/>
            </a:pPr>
            <a:r>
              <a:rPr lang="en-US" i="1" dirty="0"/>
              <a:t>According to Harvard Business Review</a:t>
            </a:r>
            <a:endParaRPr lang="en-US" dirty="0"/>
          </a:p>
        </p:txBody>
      </p:sp>
      <p:sp>
        <p:nvSpPr>
          <p:cNvPr id="4" name="Content Placeholder 2">
            <a:extLst>
              <a:ext uri="{FF2B5EF4-FFF2-40B4-BE49-F238E27FC236}">
                <a16:creationId xmlns:a16="http://schemas.microsoft.com/office/drawing/2014/main" id="{869C7FFE-98F4-4550-B944-277B8E6473AD}"/>
              </a:ext>
            </a:extLst>
          </p:cNvPr>
          <p:cNvSpPr txBox="1">
            <a:spLocks/>
          </p:cNvSpPr>
          <p:nvPr/>
        </p:nvSpPr>
        <p:spPr>
          <a:xfrm>
            <a:off x="1992923" y="5050613"/>
            <a:ext cx="8206154" cy="81092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a:solidFill>
                  <a:schemeClr val="accent6">
                    <a:lumMod val="75000"/>
                  </a:schemeClr>
                </a:solidFill>
              </a:rPr>
              <a:t>~$78M in Savings for APi Group</a:t>
            </a:r>
          </a:p>
        </p:txBody>
      </p:sp>
    </p:spTree>
    <p:extLst>
      <p:ext uri="{BB962C8B-B14F-4D97-AF65-F5344CB8AC3E}">
        <p14:creationId xmlns:p14="http://schemas.microsoft.com/office/powerpoint/2010/main" val="247807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B403058-975D-4381-9C90-156DAFB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42C0C27-4094-4FAC-874D-FB6F15437699}"/>
              </a:ext>
            </a:extLst>
          </p:cNvPr>
          <p:cNvSpPr/>
          <p:nvPr/>
        </p:nvSpPr>
        <p:spPr>
          <a:xfrm>
            <a:off x="435128" y="2944999"/>
            <a:ext cx="11212437" cy="32350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27997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10;&#10;Description automatically generated">
            <a:extLst>
              <a:ext uri="{FF2B5EF4-FFF2-40B4-BE49-F238E27FC236}">
                <a16:creationId xmlns:a16="http://schemas.microsoft.com/office/drawing/2014/main" id="{2F5E73B2-B92E-412D-B883-C1652FCF3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5324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wire fence&#10;&#10;Description automatically generated">
            <a:extLst>
              <a:ext uri="{FF2B5EF4-FFF2-40B4-BE49-F238E27FC236}">
                <a16:creationId xmlns:a16="http://schemas.microsoft.com/office/drawing/2014/main" id="{8528F0BF-478A-435A-BBEB-96CAF4307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366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57FC7A5-E1C1-48A9-B20B-66E7A1C63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3865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wire fence&#10;&#10;Description automatically generated">
            <a:extLst>
              <a:ext uri="{FF2B5EF4-FFF2-40B4-BE49-F238E27FC236}">
                <a16:creationId xmlns:a16="http://schemas.microsoft.com/office/drawing/2014/main" id="{8528F0BF-478A-435A-BBEB-96CAF4307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9920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A person driving a car&#10;&#10;Description automatically generated">
            <a:extLst>
              <a:ext uri="{FF2B5EF4-FFF2-40B4-BE49-F238E27FC236}">
                <a16:creationId xmlns:a16="http://schemas.microsoft.com/office/drawing/2014/main" id="{FD0EFB58-8014-47C9-BF7C-FDFA7F6517AA}"/>
              </a:ext>
            </a:extLst>
          </p:cNvPr>
          <p:cNvPicPr>
            <a:picLocks noChangeAspect="1"/>
          </p:cNvPicPr>
          <p:nvPr/>
        </p:nvPicPr>
        <p:blipFill rotWithShape="1">
          <a:blip r:embed="rId3"/>
          <a:srcRect t="14722" r="-1" b="5555"/>
          <a:stretch/>
        </p:blipFill>
        <p:spPr>
          <a:xfrm>
            <a:off x="321733" y="321733"/>
            <a:ext cx="11548534" cy="6214534"/>
          </a:xfrm>
          <a:prstGeom prst="rect">
            <a:avLst/>
          </a:prstGeom>
        </p:spPr>
      </p:pic>
    </p:spTree>
    <p:extLst>
      <p:ext uri="{BB962C8B-B14F-4D97-AF65-F5344CB8AC3E}">
        <p14:creationId xmlns:p14="http://schemas.microsoft.com/office/powerpoint/2010/main" val="346468674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09CD9-0E95-462A-863C-AB465570F673}"/>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b="1" dirty="0"/>
              <a:t>Your Circle of Influence</a:t>
            </a:r>
          </a:p>
        </p:txBody>
      </p:sp>
      <p:pic>
        <p:nvPicPr>
          <p:cNvPr id="1026" name="Picture 2" descr="Why You Need A Personal Learning Network">
            <a:extLst>
              <a:ext uri="{FF2B5EF4-FFF2-40B4-BE49-F238E27FC236}">
                <a16:creationId xmlns:a16="http://schemas.microsoft.com/office/drawing/2014/main" id="{40DFF018-1352-4316-8CE5-C3ECF0127B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4517"/>
          <a:stretch/>
        </p:blipFill>
        <p:spPr bwMode="auto">
          <a:xfrm>
            <a:off x="5009505" y="10"/>
            <a:ext cx="718249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51B0692-A4D9-4550-952E-1205507BD337}"/>
              </a:ext>
            </a:extLst>
          </p:cNvPr>
          <p:cNvPicPr>
            <a:picLocks noChangeAspect="1"/>
          </p:cNvPicPr>
          <p:nvPr/>
        </p:nvPicPr>
        <p:blipFill>
          <a:blip r:embed="rId4"/>
          <a:stretch>
            <a:fillRect/>
          </a:stretch>
        </p:blipFill>
        <p:spPr>
          <a:xfrm>
            <a:off x="250287" y="5701265"/>
            <a:ext cx="6236924" cy="428073"/>
          </a:xfrm>
          <a:prstGeom prst="rect">
            <a:avLst/>
          </a:prstGeom>
        </p:spPr>
      </p:pic>
    </p:spTree>
    <p:extLst>
      <p:ext uri="{BB962C8B-B14F-4D97-AF65-F5344CB8AC3E}">
        <p14:creationId xmlns:p14="http://schemas.microsoft.com/office/powerpoint/2010/main" val="37226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B403058-975D-4381-9C90-156DAFB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and drawn circle scribble icon #AD , #Ad, #ad, #drawn, #icon ...">
            <a:extLst>
              <a:ext uri="{FF2B5EF4-FFF2-40B4-BE49-F238E27FC236}">
                <a16:creationId xmlns:a16="http://schemas.microsoft.com/office/drawing/2014/main" id="{1DF84AE6-846F-42F4-89F5-1CD21CD53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6228" y="2635951"/>
            <a:ext cx="3584553" cy="358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698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port, game, monitor, photo&#10;&#10;Description automatically generated">
            <a:extLst>
              <a:ext uri="{FF2B5EF4-FFF2-40B4-BE49-F238E27FC236}">
                <a16:creationId xmlns:a16="http://schemas.microsoft.com/office/drawing/2014/main" id="{B302306F-3A01-4CC7-BC70-6DA7D0C63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8456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231DAFE-0AE3-4793-AEED-1D1EF0C39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9840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3C88078C-0230-4B22-9860-C7BCC48FF9D0}"/>
              </a:ext>
            </a:extLst>
          </p:cNvPr>
          <p:cNvPicPr>
            <a:picLocks noChangeAspect="1"/>
          </p:cNvPicPr>
          <p:nvPr/>
        </p:nvPicPr>
        <p:blipFill rotWithShape="1">
          <a:blip r:embed="rId3">
            <a:extLst>
              <a:ext uri="{28A0092B-C50C-407E-A947-70E740481C1C}">
                <a14:useLocalDpi xmlns:a14="http://schemas.microsoft.com/office/drawing/2010/main" val="0"/>
              </a:ext>
            </a:extLst>
          </a:blip>
          <a:srcRect l="62637" r="10001"/>
          <a:stretch/>
        </p:blipFill>
        <p:spPr>
          <a:xfrm>
            <a:off x="7636816" y="0"/>
            <a:ext cx="3335983" cy="6858000"/>
          </a:xfrm>
          <a:prstGeom prst="rect">
            <a:avLst/>
          </a:prstGeom>
        </p:spPr>
      </p:pic>
      <p:pic>
        <p:nvPicPr>
          <p:cNvPr id="5" name="Picture 4">
            <a:extLst>
              <a:ext uri="{FF2B5EF4-FFF2-40B4-BE49-F238E27FC236}">
                <a16:creationId xmlns:a16="http://schemas.microsoft.com/office/drawing/2014/main" id="{043079C2-9B56-43B3-884A-4D4B2863215B}"/>
              </a:ext>
            </a:extLst>
          </p:cNvPr>
          <p:cNvPicPr>
            <a:picLocks noChangeAspect="1"/>
          </p:cNvPicPr>
          <p:nvPr/>
        </p:nvPicPr>
        <p:blipFill>
          <a:blip r:embed="rId4"/>
          <a:stretch>
            <a:fillRect/>
          </a:stretch>
        </p:blipFill>
        <p:spPr>
          <a:xfrm>
            <a:off x="617111" y="971493"/>
            <a:ext cx="6236924" cy="428073"/>
          </a:xfrm>
          <a:prstGeom prst="rect">
            <a:avLst/>
          </a:prstGeom>
        </p:spPr>
      </p:pic>
      <p:sp>
        <p:nvSpPr>
          <p:cNvPr id="6" name="Content Placeholder 2">
            <a:extLst>
              <a:ext uri="{FF2B5EF4-FFF2-40B4-BE49-F238E27FC236}">
                <a16:creationId xmlns:a16="http://schemas.microsoft.com/office/drawing/2014/main" id="{118BE3E5-A384-4F46-B2E5-10D456606F60}"/>
              </a:ext>
            </a:extLst>
          </p:cNvPr>
          <p:cNvSpPr>
            <a:spLocks noGrp="1"/>
          </p:cNvSpPr>
          <p:nvPr>
            <p:ph idx="1"/>
          </p:nvPr>
        </p:nvSpPr>
        <p:spPr>
          <a:xfrm>
            <a:off x="758045" y="1839433"/>
            <a:ext cx="5856758" cy="4242390"/>
          </a:xfrm>
        </p:spPr>
        <p:txBody>
          <a:bodyPr>
            <a:normAutofit fontScale="85000" lnSpcReduction="20000"/>
          </a:bodyPr>
          <a:lstStyle/>
          <a:p>
            <a:r>
              <a:rPr lang="en-US" dirty="0"/>
              <a:t>Lead by example by including others in making </a:t>
            </a:r>
            <a:r>
              <a:rPr lang="en-US"/>
              <a:t>shared decisions</a:t>
            </a:r>
            <a:endParaRPr lang="en-US" dirty="0"/>
          </a:p>
          <a:p>
            <a:r>
              <a:rPr lang="en-US" dirty="0"/>
              <a:t>Ask someone new for a virtual conversation or HH around their experiences</a:t>
            </a:r>
          </a:p>
          <a:p>
            <a:r>
              <a:rPr lang="en-US" dirty="0"/>
              <a:t>Begin using more inclusive language (“hey everyone” rather than “hey guys”)</a:t>
            </a:r>
          </a:p>
          <a:p>
            <a:r>
              <a:rPr lang="en-US" dirty="0"/>
              <a:t>Review and update the art and literature around your home or office to amplify other perspectives and voices</a:t>
            </a:r>
          </a:p>
          <a:p>
            <a:r>
              <a:rPr lang="en-US" dirty="0"/>
              <a:t>Create or sponsor an Employee Resource Group for underrepresented groups (BIPOC, Latinx, LGBTQIA, Women in Construction, etc.)</a:t>
            </a:r>
          </a:p>
          <a:p>
            <a:endParaRPr lang="en-US" dirty="0"/>
          </a:p>
        </p:txBody>
      </p:sp>
    </p:spTree>
    <p:extLst>
      <p:ext uri="{BB962C8B-B14F-4D97-AF65-F5344CB8AC3E}">
        <p14:creationId xmlns:p14="http://schemas.microsoft.com/office/powerpoint/2010/main" val="219101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B403058-975D-4381-9C90-156DAFB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42C0C27-4094-4FAC-874D-FB6F15437699}"/>
              </a:ext>
            </a:extLst>
          </p:cNvPr>
          <p:cNvSpPr/>
          <p:nvPr/>
        </p:nvSpPr>
        <p:spPr>
          <a:xfrm>
            <a:off x="4149485" y="2944999"/>
            <a:ext cx="7498080" cy="32350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95912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B403058-975D-4381-9C90-156DAFB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10C9D2B-CE7E-4C47-B99C-6821F4B611A3}"/>
              </a:ext>
            </a:extLst>
          </p:cNvPr>
          <p:cNvSpPr/>
          <p:nvPr/>
        </p:nvSpPr>
        <p:spPr>
          <a:xfrm>
            <a:off x="7699879" y="2944999"/>
            <a:ext cx="3947686" cy="32350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25419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B403058-975D-4381-9C90-156DAFB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1051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6654C9C-D695-4E5A-9696-1E3210977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394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4B403058-975D-4381-9C90-156DAFB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and drawn circle scribble icon #AD , #Ad, #ad, #drawn, #icon ...">
            <a:extLst>
              <a:ext uri="{FF2B5EF4-FFF2-40B4-BE49-F238E27FC236}">
                <a16:creationId xmlns:a16="http://schemas.microsoft.com/office/drawing/2014/main" id="{1DF84AE6-846F-42F4-89F5-1CD21CD53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26" y="2635950"/>
            <a:ext cx="3584553" cy="358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926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x filled with different types of food&#10;&#10;Description automatically generated">
            <a:extLst>
              <a:ext uri="{FF2B5EF4-FFF2-40B4-BE49-F238E27FC236}">
                <a16:creationId xmlns:a16="http://schemas.microsoft.com/office/drawing/2014/main" id="{53BDEBB4-DBD2-4E4F-8F64-9E107F44F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1331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AC726A79DF974E8D9615D899FB6150" ma:contentTypeVersion="13" ma:contentTypeDescription="Create a new document." ma:contentTypeScope="" ma:versionID="ccef8dba3e131a13f115fcfbb923a4a5">
  <xsd:schema xmlns:xsd="http://www.w3.org/2001/XMLSchema" xmlns:xs="http://www.w3.org/2001/XMLSchema" xmlns:p="http://schemas.microsoft.com/office/2006/metadata/properties" xmlns:ns3="25ec456a-6a87-468f-9f34-8b555a951007" xmlns:ns4="23ec158c-7393-4ead-a1f4-c193ddbdb03f" targetNamespace="http://schemas.microsoft.com/office/2006/metadata/properties" ma:root="true" ma:fieldsID="3af4814e106b17f52ae41a133da4cf1f" ns3:_="" ns4:_="">
    <xsd:import namespace="25ec456a-6a87-468f-9f34-8b555a951007"/>
    <xsd:import namespace="23ec158c-7393-4ead-a1f4-c193ddbdb03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ec456a-6a87-468f-9f34-8b555a9510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ec158c-7393-4ead-a1f4-c193ddbdb03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856290-5459-489F-8707-EECBDE6836B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AC5003D-1D4E-4155-9504-0997334740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ec456a-6a87-468f-9f34-8b555a951007"/>
    <ds:schemaRef ds:uri="23ec158c-7393-4ead-a1f4-c193ddbdb0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9A6BD5-8B1B-4759-AA22-D6DB0BF3B2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419</TotalTime>
  <Words>3745</Words>
  <Application>Microsoft Office PowerPoint</Application>
  <PresentationFormat>Widescreen</PresentationFormat>
  <Paragraphs>255</Paragraphs>
  <Slides>39</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Circle of Influence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Millett-Glass</dc:creator>
  <cp:lastModifiedBy>Lindsay Millett-Glass</cp:lastModifiedBy>
  <cp:revision>2</cp:revision>
  <dcterms:created xsi:type="dcterms:W3CDTF">2020-07-29T01:11:43Z</dcterms:created>
  <dcterms:modified xsi:type="dcterms:W3CDTF">2020-08-31T18:11:09Z</dcterms:modified>
</cp:coreProperties>
</file>