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3.xml" ContentType="application/inkml+xml"/>
  <Override PartName="/ppt/ink/ink4.xml" ContentType="application/inkml+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57" r:id="rId3"/>
    <p:sldId id="258" r:id="rId4"/>
    <p:sldId id="265" r:id="rId5"/>
    <p:sldId id="278" r:id="rId6"/>
    <p:sldId id="274" r:id="rId7"/>
    <p:sldId id="259" r:id="rId8"/>
    <p:sldId id="260" r:id="rId9"/>
    <p:sldId id="261" r:id="rId10"/>
    <p:sldId id="262" r:id="rId11"/>
    <p:sldId id="263" r:id="rId12"/>
    <p:sldId id="264" r:id="rId13"/>
    <p:sldId id="266" r:id="rId14"/>
    <p:sldId id="285" r:id="rId15"/>
    <p:sldId id="276" r:id="rId16"/>
    <p:sldId id="275" r:id="rId17"/>
    <p:sldId id="267" r:id="rId18"/>
    <p:sldId id="282" r:id="rId19"/>
    <p:sldId id="277" r:id="rId20"/>
    <p:sldId id="268" r:id="rId21"/>
    <p:sldId id="283" r:id="rId22"/>
    <p:sldId id="279" r:id="rId23"/>
    <p:sldId id="269" r:id="rId24"/>
    <p:sldId id="284" r:id="rId25"/>
    <p:sldId id="280" r:id="rId26"/>
    <p:sldId id="28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6F399D-5609-447E-B424-DF093B8D5F5D}" v="105" dt="2021-08-30T14:38:10.6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62632" autoAdjust="0"/>
  </p:normalViewPr>
  <p:slideViewPr>
    <p:cSldViewPr snapToGrid="0">
      <p:cViewPr varScale="1">
        <p:scale>
          <a:sx n="71" d="100"/>
          <a:sy n="71" d="100"/>
        </p:scale>
        <p:origin x="211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37"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35"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dsay Millett-Glass" userId="b6d83bc5-702b-4524-be07-eae12daad9a7" providerId="ADAL" clId="{386F399D-5609-447E-B424-DF093B8D5F5D}"/>
    <pc:docChg chg="undo custSel addSld delSld modSld sldOrd">
      <pc:chgData name="Lindsay Millett-Glass" userId="b6d83bc5-702b-4524-be07-eae12daad9a7" providerId="ADAL" clId="{386F399D-5609-447E-B424-DF093B8D5F5D}" dt="2021-08-30T14:42:44.578" v="8156" actId="20577"/>
      <pc:docMkLst>
        <pc:docMk/>
      </pc:docMkLst>
      <pc:sldChg chg="addSp modSp mod modNotesTx">
        <pc:chgData name="Lindsay Millett-Glass" userId="b6d83bc5-702b-4524-be07-eae12daad9a7" providerId="ADAL" clId="{386F399D-5609-447E-B424-DF093B8D5F5D}" dt="2021-08-30T13:39:10.016" v="4312" actId="20577"/>
        <pc:sldMkLst>
          <pc:docMk/>
          <pc:sldMk cId="1394012908" sldId="256"/>
        </pc:sldMkLst>
        <pc:picChg chg="add mod">
          <ac:chgData name="Lindsay Millett-Glass" userId="b6d83bc5-702b-4524-be07-eae12daad9a7" providerId="ADAL" clId="{386F399D-5609-447E-B424-DF093B8D5F5D}" dt="2021-08-23T17:05:14.869" v="2" actId="962"/>
          <ac:picMkLst>
            <pc:docMk/>
            <pc:sldMk cId="1394012908" sldId="256"/>
            <ac:picMk id="5" creationId="{672CB3A5-C879-495E-BC5B-6567E0AF355B}"/>
          </ac:picMkLst>
        </pc:picChg>
        <pc:picChg chg="add mod">
          <ac:chgData name="Lindsay Millett-Glass" userId="b6d83bc5-702b-4524-be07-eae12daad9a7" providerId="ADAL" clId="{386F399D-5609-447E-B424-DF093B8D5F5D}" dt="2021-08-23T17:09:56.308" v="48"/>
          <ac:picMkLst>
            <pc:docMk/>
            <pc:sldMk cId="1394012908" sldId="256"/>
            <ac:picMk id="6" creationId="{AAF67F6B-62A8-44AD-968E-2EBA7597C4F2}"/>
          </ac:picMkLst>
        </pc:picChg>
      </pc:sldChg>
      <pc:sldChg chg="addSp delSp modSp new mod setBg">
        <pc:chgData name="Lindsay Millett-Glass" userId="b6d83bc5-702b-4524-be07-eae12daad9a7" providerId="ADAL" clId="{386F399D-5609-447E-B424-DF093B8D5F5D}" dt="2021-08-24T20:58:24.624" v="4087" actId="9405"/>
        <pc:sldMkLst>
          <pc:docMk/>
          <pc:sldMk cId="1314099815" sldId="257"/>
        </pc:sldMkLst>
        <pc:spChg chg="del">
          <ac:chgData name="Lindsay Millett-Glass" userId="b6d83bc5-702b-4524-be07-eae12daad9a7" providerId="ADAL" clId="{386F399D-5609-447E-B424-DF093B8D5F5D}" dt="2021-08-23T17:05:26.421" v="7" actId="26606"/>
          <ac:spMkLst>
            <pc:docMk/>
            <pc:sldMk cId="1314099815" sldId="257"/>
            <ac:spMk id="2" creationId="{C592FA7C-CEFC-4D8E-BBE4-DE4899CAC054}"/>
          </ac:spMkLst>
        </pc:spChg>
        <pc:spChg chg="del">
          <ac:chgData name="Lindsay Millett-Glass" userId="b6d83bc5-702b-4524-be07-eae12daad9a7" providerId="ADAL" clId="{386F399D-5609-447E-B424-DF093B8D5F5D}" dt="2021-08-23T17:05:24.735" v="4"/>
          <ac:spMkLst>
            <pc:docMk/>
            <pc:sldMk cId="1314099815" sldId="257"/>
            <ac:spMk id="3" creationId="{40B58C0F-7EBC-4808-97C5-0615A052D0E2}"/>
          </ac:spMkLst>
        </pc:spChg>
        <pc:spChg chg="add">
          <ac:chgData name="Lindsay Millett-Glass" userId="b6d83bc5-702b-4524-be07-eae12daad9a7" providerId="ADAL" clId="{386F399D-5609-447E-B424-DF093B8D5F5D}" dt="2021-08-23T17:05:26.421" v="7" actId="26606"/>
          <ac:spMkLst>
            <pc:docMk/>
            <pc:sldMk cId="1314099815" sldId="257"/>
            <ac:spMk id="10" creationId="{42A4FC2C-047E-45A5-965D-8E1E3BF09BC6}"/>
          </ac:spMkLst>
        </pc:spChg>
        <pc:picChg chg="add mod">
          <ac:chgData name="Lindsay Millett-Glass" userId="b6d83bc5-702b-4524-be07-eae12daad9a7" providerId="ADAL" clId="{386F399D-5609-447E-B424-DF093B8D5F5D}" dt="2021-08-23T17:05:26.421" v="7" actId="26606"/>
          <ac:picMkLst>
            <pc:docMk/>
            <pc:sldMk cId="1314099815" sldId="257"/>
            <ac:picMk id="5" creationId="{96858077-9BB2-4D69-BBA5-E876FF40282A}"/>
          </ac:picMkLst>
        </pc:picChg>
        <pc:picChg chg="add mod">
          <ac:chgData name="Lindsay Millett-Glass" userId="b6d83bc5-702b-4524-be07-eae12daad9a7" providerId="ADAL" clId="{386F399D-5609-447E-B424-DF093B8D5F5D}" dt="2021-08-23T17:09:54.693" v="47"/>
          <ac:picMkLst>
            <pc:docMk/>
            <pc:sldMk cId="1314099815" sldId="257"/>
            <ac:picMk id="7" creationId="{41BC8CB3-1E77-4CF5-8F3C-D662DFBE0A44}"/>
          </ac:picMkLst>
        </pc:picChg>
        <pc:inkChg chg="add del">
          <ac:chgData name="Lindsay Millett-Glass" userId="b6d83bc5-702b-4524-be07-eae12daad9a7" providerId="ADAL" clId="{386F399D-5609-447E-B424-DF093B8D5F5D}" dt="2021-08-24T20:58:24.624" v="4087" actId="9405"/>
          <ac:inkMkLst>
            <pc:docMk/>
            <pc:sldMk cId="1314099815" sldId="257"/>
            <ac:inkMk id="2" creationId="{C4D14021-7B58-41F4-8AD7-65C8A35CCCC3}"/>
          </ac:inkMkLst>
        </pc:inkChg>
      </pc:sldChg>
      <pc:sldChg chg="addSp delSp modSp new mod setBg modAnim modNotesTx">
        <pc:chgData name="Lindsay Millett-Glass" userId="b6d83bc5-702b-4524-be07-eae12daad9a7" providerId="ADAL" clId="{386F399D-5609-447E-B424-DF093B8D5F5D}" dt="2021-08-30T13:49:47.575" v="5541" actId="20577"/>
        <pc:sldMkLst>
          <pc:docMk/>
          <pc:sldMk cId="3385028071" sldId="258"/>
        </pc:sldMkLst>
        <pc:spChg chg="del">
          <ac:chgData name="Lindsay Millett-Glass" userId="b6d83bc5-702b-4524-be07-eae12daad9a7" providerId="ADAL" clId="{386F399D-5609-447E-B424-DF093B8D5F5D}" dt="2021-08-23T17:05:40.830" v="12" actId="26606"/>
          <ac:spMkLst>
            <pc:docMk/>
            <pc:sldMk cId="3385028071" sldId="258"/>
            <ac:spMk id="2" creationId="{3E7A02D1-B5FF-435D-A648-4EFDDF3348C4}"/>
          </ac:spMkLst>
        </pc:spChg>
        <pc:spChg chg="del">
          <ac:chgData name="Lindsay Millett-Glass" userId="b6d83bc5-702b-4524-be07-eae12daad9a7" providerId="ADAL" clId="{386F399D-5609-447E-B424-DF093B8D5F5D}" dt="2021-08-23T17:05:38.833" v="9"/>
          <ac:spMkLst>
            <pc:docMk/>
            <pc:sldMk cId="3385028071" sldId="258"/>
            <ac:spMk id="3" creationId="{8100590F-ACE8-4C14-B8FC-B6C2561330DE}"/>
          </ac:spMkLst>
        </pc:spChg>
        <pc:spChg chg="add del mod">
          <ac:chgData name="Lindsay Millett-Glass" userId="b6d83bc5-702b-4524-be07-eae12daad9a7" providerId="ADAL" clId="{386F399D-5609-447E-B424-DF093B8D5F5D}" dt="2021-08-24T16:22:41.353" v="2639"/>
          <ac:spMkLst>
            <pc:docMk/>
            <pc:sldMk cId="3385028071" sldId="258"/>
            <ac:spMk id="3" creationId="{90360DC9-E855-4722-83F6-F05607E119A4}"/>
          </ac:spMkLst>
        </pc:spChg>
        <pc:spChg chg="add del mod">
          <ac:chgData name="Lindsay Millett-Glass" userId="b6d83bc5-702b-4524-be07-eae12daad9a7" providerId="ADAL" clId="{386F399D-5609-447E-B424-DF093B8D5F5D}" dt="2021-08-24T16:23:45.118" v="2649"/>
          <ac:spMkLst>
            <pc:docMk/>
            <pc:sldMk cId="3385028071" sldId="258"/>
            <ac:spMk id="8" creationId="{FD8362BD-03C6-4490-B67A-FE67C49E62FC}"/>
          </ac:spMkLst>
        </pc:spChg>
        <pc:spChg chg="add mod">
          <ac:chgData name="Lindsay Millett-Glass" userId="b6d83bc5-702b-4524-be07-eae12daad9a7" providerId="ADAL" clId="{386F399D-5609-447E-B424-DF093B8D5F5D}" dt="2021-08-30T13:49:19.590" v="5522" actId="20577"/>
          <ac:spMkLst>
            <pc:docMk/>
            <pc:sldMk cId="3385028071" sldId="258"/>
            <ac:spMk id="9" creationId="{F0803F62-A511-4472-B3EE-8FA0E85F49AD}"/>
          </ac:spMkLst>
        </pc:spChg>
        <pc:spChg chg="add">
          <ac:chgData name="Lindsay Millett-Glass" userId="b6d83bc5-702b-4524-be07-eae12daad9a7" providerId="ADAL" clId="{386F399D-5609-447E-B424-DF093B8D5F5D}" dt="2021-08-23T17:05:40.830" v="12" actId="26606"/>
          <ac:spMkLst>
            <pc:docMk/>
            <pc:sldMk cId="3385028071" sldId="258"/>
            <ac:spMk id="10" creationId="{42A4FC2C-047E-45A5-965D-8E1E3BF09BC6}"/>
          </ac:spMkLst>
        </pc:spChg>
        <pc:picChg chg="add del mod">
          <ac:chgData name="Lindsay Millett-Glass" userId="b6d83bc5-702b-4524-be07-eae12daad9a7" providerId="ADAL" clId="{386F399D-5609-447E-B424-DF093B8D5F5D}" dt="2021-08-24T16:22:40.764" v="2638" actId="478"/>
          <ac:picMkLst>
            <pc:docMk/>
            <pc:sldMk cId="3385028071" sldId="258"/>
            <ac:picMk id="5" creationId="{3439A887-EB44-4E82-9C59-20CC4A8395DA}"/>
          </ac:picMkLst>
        </pc:picChg>
        <pc:picChg chg="add mod ord">
          <ac:chgData name="Lindsay Millett-Glass" userId="b6d83bc5-702b-4524-be07-eae12daad9a7" providerId="ADAL" clId="{386F399D-5609-447E-B424-DF093B8D5F5D}" dt="2021-08-24T16:22:53.088" v="2644" actId="167"/>
          <ac:picMkLst>
            <pc:docMk/>
            <pc:sldMk cId="3385028071" sldId="258"/>
            <ac:picMk id="6" creationId="{690EEBD9-1507-4E22-AB99-F136AA2EA15E}"/>
          </ac:picMkLst>
        </pc:picChg>
        <pc:picChg chg="add mod">
          <ac:chgData name="Lindsay Millett-Glass" userId="b6d83bc5-702b-4524-be07-eae12daad9a7" providerId="ADAL" clId="{386F399D-5609-447E-B424-DF093B8D5F5D}" dt="2021-08-23T17:09:53.069" v="46"/>
          <ac:picMkLst>
            <pc:docMk/>
            <pc:sldMk cId="3385028071" sldId="258"/>
            <ac:picMk id="7" creationId="{37EF8361-2764-46E2-B6BF-1C82AFA921BA}"/>
          </ac:picMkLst>
        </pc:picChg>
        <pc:inkChg chg="add del">
          <ac:chgData name="Lindsay Millett-Glass" userId="b6d83bc5-702b-4524-be07-eae12daad9a7" providerId="ADAL" clId="{386F399D-5609-447E-B424-DF093B8D5F5D}" dt="2021-08-24T20:58:17.899" v="4085" actId="9405"/>
          <ac:inkMkLst>
            <pc:docMk/>
            <pc:sldMk cId="3385028071" sldId="258"/>
            <ac:inkMk id="11" creationId="{BE09E7A7-4067-4CDF-AECA-3D2C75C60C83}"/>
          </ac:inkMkLst>
        </pc:inkChg>
        <pc:inkChg chg="add del">
          <ac:chgData name="Lindsay Millett-Glass" userId="b6d83bc5-702b-4524-be07-eae12daad9a7" providerId="ADAL" clId="{386F399D-5609-447E-B424-DF093B8D5F5D}" dt="2021-08-24T20:58:17.493" v="4084" actId="9405"/>
          <ac:inkMkLst>
            <pc:docMk/>
            <pc:sldMk cId="3385028071" sldId="258"/>
            <ac:inkMk id="12" creationId="{CA5BB38E-9EEA-44E5-B967-664F743A5D6E}"/>
          </ac:inkMkLst>
        </pc:inkChg>
      </pc:sldChg>
      <pc:sldChg chg="addSp delSp modSp new mod ord setBg">
        <pc:chgData name="Lindsay Millett-Glass" userId="b6d83bc5-702b-4524-be07-eae12daad9a7" providerId="ADAL" clId="{386F399D-5609-447E-B424-DF093B8D5F5D}" dt="2021-08-30T13:47:22.997" v="5341"/>
        <pc:sldMkLst>
          <pc:docMk/>
          <pc:sldMk cId="1523007118" sldId="259"/>
        </pc:sldMkLst>
        <pc:spChg chg="del">
          <ac:chgData name="Lindsay Millett-Glass" userId="b6d83bc5-702b-4524-be07-eae12daad9a7" providerId="ADAL" clId="{386F399D-5609-447E-B424-DF093B8D5F5D}" dt="2021-08-23T17:05:55.565" v="17" actId="26606"/>
          <ac:spMkLst>
            <pc:docMk/>
            <pc:sldMk cId="1523007118" sldId="259"/>
            <ac:spMk id="2" creationId="{103E50FC-5CEF-4B22-95F5-AE687C34A64E}"/>
          </ac:spMkLst>
        </pc:spChg>
        <pc:spChg chg="del">
          <ac:chgData name="Lindsay Millett-Glass" userId="b6d83bc5-702b-4524-be07-eae12daad9a7" providerId="ADAL" clId="{386F399D-5609-447E-B424-DF093B8D5F5D}" dt="2021-08-23T17:05:53.527" v="14"/>
          <ac:spMkLst>
            <pc:docMk/>
            <pc:sldMk cId="1523007118" sldId="259"/>
            <ac:spMk id="3" creationId="{7B983D13-932C-455C-A54E-04F9D8C14587}"/>
          </ac:spMkLst>
        </pc:spChg>
        <pc:spChg chg="add">
          <ac:chgData name="Lindsay Millett-Glass" userId="b6d83bc5-702b-4524-be07-eae12daad9a7" providerId="ADAL" clId="{386F399D-5609-447E-B424-DF093B8D5F5D}" dt="2021-08-23T17:05:55.565" v="17" actId="26606"/>
          <ac:spMkLst>
            <pc:docMk/>
            <pc:sldMk cId="1523007118" sldId="259"/>
            <ac:spMk id="10" creationId="{42A4FC2C-047E-45A5-965D-8E1E3BF09BC6}"/>
          </ac:spMkLst>
        </pc:spChg>
        <pc:picChg chg="add mod">
          <ac:chgData name="Lindsay Millett-Glass" userId="b6d83bc5-702b-4524-be07-eae12daad9a7" providerId="ADAL" clId="{386F399D-5609-447E-B424-DF093B8D5F5D}" dt="2021-08-23T17:05:55.565" v="17" actId="26606"/>
          <ac:picMkLst>
            <pc:docMk/>
            <pc:sldMk cId="1523007118" sldId="259"/>
            <ac:picMk id="5" creationId="{997D5CDB-D257-41C7-A7E6-8FC293C3B5BC}"/>
          </ac:picMkLst>
        </pc:picChg>
        <pc:picChg chg="add mod">
          <ac:chgData name="Lindsay Millett-Glass" userId="b6d83bc5-702b-4524-be07-eae12daad9a7" providerId="ADAL" clId="{386F399D-5609-447E-B424-DF093B8D5F5D}" dt="2021-08-23T17:10:02.255" v="50" actId="1076"/>
          <ac:picMkLst>
            <pc:docMk/>
            <pc:sldMk cId="1523007118" sldId="259"/>
            <ac:picMk id="7" creationId="{99AB7767-F016-4949-B367-3B02AA65D094}"/>
          </ac:picMkLst>
        </pc:picChg>
      </pc:sldChg>
      <pc:sldChg chg="addSp delSp modSp new mod ord setBg modNotesTx">
        <pc:chgData name="Lindsay Millett-Glass" userId="b6d83bc5-702b-4524-be07-eae12daad9a7" providerId="ADAL" clId="{386F399D-5609-447E-B424-DF093B8D5F5D}" dt="2021-08-30T13:47:22.997" v="5341"/>
        <pc:sldMkLst>
          <pc:docMk/>
          <pc:sldMk cId="2817617466" sldId="260"/>
        </pc:sldMkLst>
        <pc:spChg chg="del">
          <ac:chgData name="Lindsay Millett-Glass" userId="b6d83bc5-702b-4524-be07-eae12daad9a7" providerId="ADAL" clId="{386F399D-5609-447E-B424-DF093B8D5F5D}" dt="2021-08-23T17:06:08.350" v="22" actId="26606"/>
          <ac:spMkLst>
            <pc:docMk/>
            <pc:sldMk cId="2817617466" sldId="260"/>
            <ac:spMk id="2" creationId="{E7A01E88-0BAD-4552-B857-875A18350D05}"/>
          </ac:spMkLst>
        </pc:spChg>
        <pc:spChg chg="del">
          <ac:chgData name="Lindsay Millett-Glass" userId="b6d83bc5-702b-4524-be07-eae12daad9a7" providerId="ADAL" clId="{386F399D-5609-447E-B424-DF093B8D5F5D}" dt="2021-08-23T17:06:06.312" v="19"/>
          <ac:spMkLst>
            <pc:docMk/>
            <pc:sldMk cId="2817617466" sldId="260"/>
            <ac:spMk id="3" creationId="{D1C8AD6C-0D5D-4B69-A324-0EDBF14664BB}"/>
          </ac:spMkLst>
        </pc:spChg>
        <pc:spChg chg="add">
          <ac:chgData name="Lindsay Millett-Glass" userId="b6d83bc5-702b-4524-be07-eae12daad9a7" providerId="ADAL" clId="{386F399D-5609-447E-B424-DF093B8D5F5D}" dt="2021-08-23T17:06:08.350" v="22" actId="26606"/>
          <ac:spMkLst>
            <pc:docMk/>
            <pc:sldMk cId="2817617466" sldId="260"/>
            <ac:spMk id="10" creationId="{42A4FC2C-047E-45A5-965D-8E1E3BF09BC6}"/>
          </ac:spMkLst>
        </pc:spChg>
        <pc:picChg chg="add mod">
          <ac:chgData name="Lindsay Millett-Glass" userId="b6d83bc5-702b-4524-be07-eae12daad9a7" providerId="ADAL" clId="{386F399D-5609-447E-B424-DF093B8D5F5D}" dt="2021-08-23T17:06:08.350" v="22" actId="26606"/>
          <ac:picMkLst>
            <pc:docMk/>
            <pc:sldMk cId="2817617466" sldId="260"/>
            <ac:picMk id="5" creationId="{9950B8CC-1531-4169-8E20-950A5FFA3EF0}"/>
          </ac:picMkLst>
        </pc:picChg>
        <pc:picChg chg="add mod">
          <ac:chgData name="Lindsay Millett-Glass" userId="b6d83bc5-702b-4524-be07-eae12daad9a7" providerId="ADAL" clId="{386F399D-5609-447E-B424-DF093B8D5F5D}" dt="2021-08-23T17:10:05.132" v="51"/>
          <ac:picMkLst>
            <pc:docMk/>
            <pc:sldMk cId="2817617466" sldId="260"/>
            <ac:picMk id="7" creationId="{6E5B764D-4C2B-45B6-BAFE-54DD352A980E}"/>
          </ac:picMkLst>
        </pc:picChg>
      </pc:sldChg>
      <pc:sldChg chg="addSp delSp modSp new mod ord setBg modNotesTx">
        <pc:chgData name="Lindsay Millett-Glass" userId="b6d83bc5-702b-4524-be07-eae12daad9a7" providerId="ADAL" clId="{386F399D-5609-447E-B424-DF093B8D5F5D}" dt="2021-08-30T13:47:22.997" v="5341"/>
        <pc:sldMkLst>
          <pc:docMk/>
          <pc:sldMk cId="3376799483" sldId="261"/>
        </pc:sldMkLst>
        <pc:spChg chg="del">
          <ac:chgData name="Lindsay Millett-Glass" userId="b6d83bc5-702b-4524-be07-eae12daad9a7" providerId="ADAL" clId="{386F399D-5609-447E-B424-DF093B8D5F5D}" dt="2021-08-23T17:06:18.920" v="25" actId="26606"/>
          <ac:spMkLst>
            <pc:docMk/>
            <pc:sldMk cId="3376799483" sldId="261"/>
            <ac:spMk id="2" creationId="{9B46E405-24A2-40ED-9EC3-622565D7314A}"/>
          </ac:spMkLst>
        </pc:spChg>
        <pc:spChg chg="del">
          <ac:chgData name="Lindsay Millett-Glass" userId="b6d83bc5-702b-4524-be07-eae12daad9a7" providerId="ADAL" clId="{386F399D-5609-447E-B424-DF093B8D5F5D}" dt="2021-08-23T17:06:17.319" v="24"/>
          <ac:spMkLst>
            <pc:docMk/>
            <pc:sldMk cId="3376799483" sldId="261"/>
            <ac:spMk id="3" creationId="{BDDD38E7-A90D-4F77-9E08-D6816BBBA738}"/>
          </ac:spMkLst>
        </pc:spChg>
        <pc:spChg chg="add">
          <ac:chgData name="Lindsay Millett-Glass" userId="b6d83bc5-702b-4524-be07-eae12daad9a7" providerId="ADAL" clId="{386F399D-5609-447E-B424-DF093B8D5F5D}" dt="2021-08-23T17:06:18.920" v="25" actId="26606"/>
          <ac:spMkLst>
            <pc:docMk/>
            <pc:sldMk cId="3376799483" sldId="261"/>
            <ac:spMk id="10" creationId="{42A4FC2C-047E-45A5-965D-8E1E3BF09BC6}"/>
          </ac:spMkLst>
        </pc:spChg>
        <pc:picChg chg="add mod">
          <ac:chgData name="Lindsay Millett-Glass" userId="b6d83bc5-702b-4524-be07-eae12daad9a7" providerId="ADAL" clId="{386F399D-5609-447E-B424-DF093B8D5F5D}" dt="2021-08-23T17:06:18.920" v="25" actId="26606"/>
          <ac:picMkLst>
            <pc:docMk/>
            <pc:sldMk cId="3376799483" sldId="261"/>
            <ac:picMk id="5" creationId="{7CF36DEC-3F2E-41D3-9CB6-301D944E65F4}"/>
          </ac:picMkLst>
        </pc:picChg>
        <pc:picChg chg="add mod">
          <ac:chgData name="Lindsay Millett-Glass" userId="b6d83bc5-702b-4524-be07-eae12daad9a7" providerId="ADAL" clId="{386F399D-5609-447E-B424-DF093B8D5F5D}" dt="2021-08-23T17:10:06.045" v="52"/>
          <ac:picMkLst>
            <pc:docMk/>
            <pc:sldMk cId="3376799483" sldId="261"/>
            <ac:picMk id="7" creationId="{10F86E30-2EB6-45E8-A69D-F9806AB67FB4}"/>
          </ac:picMkLst>
        </pc:picChg>
      </pc:sldChg>
      <pc:sldChg chg="addSp delSp modSp new mod ord setBg modNotesTx">
        <pc:chgData name="Lindsay Millett-Glass" userId="b6d83bc5-702b-4524-be07-eae12daad9a7" providerId="ADAL" clId="{386F399D-5609-447E-B424-DF093B8D5F5D}" dt="2021-08-30T13:47:22.997" v="5341"/>
        <pc:sldMkLst>
          <pc:docMk/>
          <pc:sldMk cId="3713687314" sldId="262"/>
        </pc:sldMkLst>
        <pc:spChg chg="del">
          <ac:chgData name="Lindsay Millett-Glass" userId="b6d83bc5-702b-4524-be07-eae12daad9a7" providerId="ADAL" clId="{386F399D-5609-447E-B424-DF093B8D5F5D}" dt="2021-08-23T17:06:32.244" v="30" actId="26606"/>
          <ac:spMkLst>
            <pc:docMk/>
            <pc:sldMk cId="3713687314" sldId="262"/>
            <ac:spMk id="2" creationId="{347DE07A-6064-4AA5-855B-59860FE30CC5}"/>
          </ac:spMkLst>
        </pc:spChg>
        <pc:spChg chg="del">
          <ac:chgData name="Lindsay Millett-Glass" userId="b6d83bc5-702b-4524-be07-eae12daad9a7" providerId="ADAL" clId="{386F399D-5609-447E-B424-DF093B8D5F5D}" dt="2021-08-23T17:06:29.822" v="27"/>
          <ac:spMkLst>
            <pc:docMk/>
            <pc:sldMk cId="3713687314" sldId="262"/>
            <ac:spMk id="3" creationId="{E16D7EEF-2DB1-4C23-AD9D-155814EBBF03}"/>
          </ac:spMkLst>
        </pc:spChg>
        <pc:spChg chg="add">
          <ac:chgData name="Lindsay Millett-Glass" userId="b6d83bc5-702b-4524-be07-eae12daad9a7" providerId="ADAL" clId="{386F399D-5609-447E-B424-DF093B8D5F5D}" dt="2021-08-23T17:06:32.244" v="30" actId="26606"/>
          <ac:spMkLst>
            <pc:docMk/>
            <pc:sldMk cId="3713687314" sldId="262"/>
            <ac:spMk id="10" creationId="{42A4FC2C-047E-45A5-965D-8E1E3BF09BC6}"/>
          </ac:spMkLst>
        </pc:spChg>
        <pc:picChg chg="add mod">
          <ac:chgData name="Lindsay Millett-Glass" userId="b6d83bc5-702b-4524-be07-eae12daad9a7" providerId="ADAL" clId="{386F399D-5609-447E-B424-DF093B8D5F5D}" dt="2021-08-23T17:06:32.244" v="30" actId="26606"/>
          <ac:picMkLst>
            <pc:docMk/>
            <pc:sldMk cId="3713687314" sldId="262"/>
            <ac:picMk id="5" creationId="{E39B9B65-AB3F-4802-9844-CF80B2CD0D0B}"/>
          </ac:picMkLst>
        </pc:picChg>
        <pc:picChg chg="add mod">
          <ac:chgData name="Lindsay Millett-Glass" userId="b6d83bc5-702b-4524-be07-eae12daad9a7" providerId="ADAL" clId="{386F399D-5609-447E-B424-DF093B8D5F5D}" dt="2021-08-23T17:10:07.309" v="53"/>
          <ac:picMkLst>
            <pc:docMk/>
            <pc:sldMk cId="3713687314" sldId="262"/>
            <ac:picMk id="7" creationId="{BA094614-15B4-4763-9333-2E24915C630A}"/>
          </ac:picMkLst>
        </pc:picChg>
      </pc:sldChg>
      <pc:sldChg chg="addSp delSp modSp new mod ord setBg modNotesTx">
        <pc:chgData name="Lindsay Millett-Glass" userId="b6d83bc5-702b-4524-be07-eae12daad9a7" providerId="ADAL" clId="{386F399D-5609-447E-B424-DF093B8D5F5D}" dt="2021-08-30T13:47:22.997" v="5341"/>
        <pc:sldMkLst>
          <pc:docMk/>
          <pc:sldMk cId="1795583031" sldId="263"/>
        </pc:sldMkLst>
        <pc:spChg chg="del">
          <ac:chgData name="Lindsay Millett-Glass" userId="b6d83bc5-702b-4524-be07-eae12daad9a7" providerId="ADAL" clId="{386F399D-5609-447E-B424-DF093B8D5F5D}" dt="2021-08-23T17:06:43.302" v="35" actId="26606"/>
          <ac:spMkLst>
            <pc:docMk/>
            <pc:sldMk cId="1795583031" sldId="263"/>
            <ac:spMk id="2" creationId="{79010127-CCF6-4B68-9110-A56A92900139}"/>
          </ac:spMkLst>
        </pc:spChg>
        <pc:spChg chg="del">
          <ac:chgData name="Lindsay Millett-Glass" userId="b6d83bc5-702b-4524-be07-eae12daad9a7" providerId="ADAL" clId="{386F399D-5609-447E-B424-DF093B8D5F5D}" dt="2021-08-23T17:06:41.568" v="32"/>
          <ac:spMkLst>
            <pc:docMk/>
            <pc:sldMk cId="1795583031" sldId="263"/>
            <ac:spMk id="3" creationId="{65B40083-AAFB-4ED7-90E9-E76952422F25}"/>
          </ac:spMkLst>
        </pc:spChg>
        <pc:spChg chg="add">
          <ac:chgData name="Lindsay Millett-Glass" userId="b6d83bc5-702b-4524-be07-eae12daad9a7" providerId="ADAL" clId="{386F399D-5609-447E-B424-DF093B8D5F5D}" dt="2021-08-23T17:06:43.302" v="35" actId="26606"/>
          <ac:spMkLst>
            <pc:docMk/>
            <pc:sldMk cId="1795583031" sldId="263"/>
            <ac:spMk id="10" creationId="{42A4FC2C-047E-45A5-965D-8E1E3BF09BC6}"/>
          </ac:spMkLst>
        </pc:spChg>
        <pc:picChg chg="add mod">
          <ac:chgData name="Lindsay Millett-Glass" userId="b6d83bc5-702b-4524-be07-eae12daad9a7" providerId="ADAL" clId="{386F399D-5609-447E-B424-DF093B8D5F5D}" dt="2021-08-23T17:06:43.302" v="35" actId="26606"/>
          <ac:picMkLst>
            <pc:docMk/>
            <pc:sldMk cId="1795583031" sldId="263"/>
            <ac:picMk id="5" creationId="{3CB821A4-74B3-4415-BA3E-C505269E47F0}"/>
          </ac:picMkLst>
        </pc:picChg>
        <pc:picChg chg="add mod">
          <ac:chgData name="Lindsay Millett-Glass" userId="b6d83bc5-702b-4524-be07-eae12daad9a7" providerId="ADAL" clId="{386F399D-5609-447E-B424-DF093B8D5F5D}" dt="2021-08-23T17:10:08.092" v="54"/>
          <ac:picMkLst>
            <pc:docMk/>
            <pc:sldMk cId="1795583031" sldId="263"/>
            <ac:picMk id="7" creationId="{41B02049-9DB7-41EA-A43B-444631702942}"/>
          </ac:picMkLst>
        </pc:picChg>
      </pc:sldChg>
      <pc:sldChg chg="addSp delSp modSp new mod ord setBg modNotesTx">
        <pc:chgData name="Lindsay Millett-Glass" userId="b6d83bc5-702b-4524-be07-eae12daad9a7" providerId="ADAL" clId="{386F399D-5609-447E-B424-DF093B8D5F5D}" dt="2021-08-30T14:42:44.578" v="8156" actId="20577"/>
        <pc:sldMkLst>
          <pc:docMk/>
          <pc:sldMk cId="1669593508" sldId="264"/>
        </pc:sldMkLst>
        <pc:spChg chg="del">
          <ac:chgData name="Lindsay Millett-Glass" userId="b6d83bc5-702b-4524-be07-eae12daad9a7" providerId="ADAL" clId="{386F399D-5609-447E-B424-DF093B8D5F5D}" dt="2021-08-23T17:06:56.390" v="40" actId="26606"/>
          <ac:spMkLst>
            <pc:docMk/>
            <pc:sldMk cId="1669593508" sldId="264"/>
            <ac:spMk id="2" creationId="{4AAA5B83-02EF-49AF-9B12-D33D09554B14}"/>
          </ac:spMkLst>
        </pc:spChg>
        <pc:spChg chg="del">
          <ac:chgData name="Lindsay Millett-Glass" userId="b6d83bc5-702b-4524-be07-eae12daad9a7" providerId="ADAL" clId="{386F399D-5609-447E-B424-DF093B8D5F5D}" dt="2021-08-23T17:06:54.740" v="37"/>
          <ac:spMkLst>
            <pc:docMk/>
            <pc:sldMk cId="1669593508" sldId="264"/>
            <ac:spMk id="3" creationId="{BDB06486-39D9-451B-9130-0507F919A95E}"/>
          </ac:spMkLst>
        </pc:spChg>
        <pc:spChg chg="add del mod">
          <ac:chgData name="Lindsay Millett-Glass" userId="b6d83bc5-702b-4524-be07-eae12daad9a7" providerId="ADAL" clId="{386F399D-5609-447E-B424-DF093B8D5F5D}" dt="2021-08-24T12:56:35.312" v="1066"/>
          <ac:spMkLst>
            <pc:docMk/>
            <pc:sldMk cId="1669593508" sldId="264"/>
            <ac:spMk id="3" creationId="{EEEE9E47-42E3-45B0-BA79-945487C1F8F1}"/>
          </ac:spMkLst>
        </pc:spChg>
        <pc:spChg chg="add">
          <ac:chgData name="Lindsay Millett-Glass" userId="b6d83bc5-702b-4524-be07-eae12daad9a7" providerId="ADAL" clId="{386F399D-5609-447E-B424-DF093B8D5F5D}" dt="2021-08-23T17:06:56.390" v="40" actId="26606"/>
          <ac:spMkLst>
            <pc:docMk/>
            <pc:sldMk cId="1669593508" sldId="264"/>
            <ac:spMk id="10" creationId="{42A4FC2C-047E-45A5-965D-8E1E3BF09BC6}"/>
          </ac:spMkLst>
        </pc:spChg>
        <pc:picChg chg="add del mod">
          <ac:chgData name="Lindsay Millett-Glass" userId="b6d83bc5-702b-4524-be07-eae12daad9a7" providerId="ADAL" clId="{386F399D-5609-447E-B424-DF093B8D5F5D}" dt="2021-08-24T12:56:35.048" v="1065" actId="478"/>
          <ac:picMkLst>
            <pc:docMk/>
            <pc:sldMk cId="1669593508" sldId="264"/>
            <ac:picMk id="5" creationId="{B1FEF9EC-5878-4486-BA67-FD49A254C59B}"/>
          </ac:picMkLst>
        </pc:picChg>
        <pc:picChg chg="add mod ord">
          <ac:chgData name="Lindsay Millett-Glass" userId="b6d83bc5-702b-4524-be07-eae12daad9a7" providerId="ADAL" clId="{386F399D-5609-447E-B424-DF093B8D5F5D}" dt="2021-08-24T12:57:07.446" v="1075" actId="167"/>
          <ac:picMkLst>
            <pc:docMk/>
            <pc:sldMk cId="1669593508" sldId="264"/>
            <ac:picMk id="6" creationId="{5D6559AC-C11F-498E-BDC1-C365B928FDFC}"/>
          </ac:picMkLst>
        </pc:picChg>
        <pc:picChg chg="add mod">
          <ac:chgData name="Lindsay Millett-Glass" userId="b6d83bc5-702b-4524-be07-eae12daad9a7" providerId="ADAL" clId="{386F399D-5609-447E-B424-DF093B8D5F5D}" dt="2021-08-23T17:10:09.379" v="55"/>
          <ac:picMkLst>
            <pc:docMk/>
            <pc:sldMk cId="1669593508" sldId="264"/>
            <ac:picMk id="7" creationId="{F43B8C84-FC02-456E-9993-E5E275E2DA31}"/>
          </ac:picMkLst>
        </pc:picChg>
      </pc:sldChg>
      <pc:sldChg chg="addSp delSp modSp new mod setBg modNotesTx">
        <pc:chgData name="Lindsay Millett-Glass" userId="b6d83bc5-702b-4524-be07-eae12daad9a7" providerId="ADAL" clId="{386F399D-5609-447E-B424-DF093B8D5F5D}" dt="2021-08-30T13:42:00.286" v="4359" actId="20577"/>
        <pc:sldMkLst>
          <pc:docMk/>
          <pc:sldMk cId="219241272" sldId="265"/>
        </pc:sldMkLst>
        <pc:spChg chg="del">
          <ac:chgData name="Lindsay Millett-Glass" userId="b6d83bc5-702b-4524-be07-eae12daad9a7" providerId="ADAL" clId="{386F399D-5609-447E-B424-DF093B8D5F5D}" dt="2021-08-23T17:07:08.268" v="43" actId="26606"/>
          <ac:spMkLst>
            <pc:docMk/>
            <pc:sldMk cId="219241272" sldId="265"/>
            <ac:spMk id="2" creationId="{0C979D6C-D5EE-42DF-96FB-2A72FAAB4B0B}"/>
          </ac:spMkLst>
        </pc:spChg>
        <pc:spChg chg="del">
          <ac:chgData name="Lindsay Millett-Glass" userId="b6d83bc5-702b-4524-be07-eae12daad9a7" providerId="ADAL" clId="{386F399D-5609-447E-B424-DF093B8D5F5D}" dt="2021-08-23T17:07:06.594" v="42"/>
          <ac:spMkLst>
            <pc:docMk/>
            <pc:sldMk cId="219241272" sldId="265"/>
            <ac:spMk id="3" creationId="{4E112890-D180-46EA-9040-AE848C18BCA8}"/>
          </ac:spMkLst>
        </pc:spChg>
        <pc:spChg chg="add">
          <ac:chgData name="Lindsay Millett-Glass" userId="b6d83bc5-702b-4524-be07-eae12daad9a7" providerId="ADAL" clId="{386F399D-5609-447E-B424-DF093B8D5F5D}" dt="2021-08-23T17:07:08.268" v="43" actId="26606"/>
          <ac:spMkLst>
            <pc:docMk/>
            <pc:sldMk cId="219241272" sldId="265"/>
            <ac:spMk id="10" creationId="{42A4FC2C-047E-45A5-965D-8E1E3BF09BC6}"/>
          </ac:spMkLst>
        </pc:spChg>
        <pc:picChg chg="add mod">
          <ac:chgData name="Lindsay Millett-Glass" userId="b6d83bc5-702b-4524-be07-eae12daad9a7" providerId="ADAL" clId="{386F399D-5609-447E-B424-DF093B8D5F5D}" dt="2021-08-23T17:07:08.268" v="43" actId="26606"/>
          <ac:picMkLst>
            <pc:docMk/>
            <pc:sldMk cId="219241272" sldId="265"/>
            <ac:picMk id="5" creationId="{D5DF1AFB-0DBD-47B2-A3A1-7792A56B55C8}"/>
          </ac:picMkLst>
        </pc:picChg>
        <pc:picChg chg="add mod">
          <ac:chgData name="Lindsay Millett-Glass" userId="b6d83bc5-702b-4524-be07-eae12daad9a7" providerId="ADAL" clId="{386F399D-5609-447E-B424-DF093B8D5F5D}" dt="2021-08-23T17:09:48.677" v="45" actId="1076"/>
          <ac:picMkLst>
            <pc:docMk/>
            <pc:sldMk cId="219241272" sldId="265"/>
            <ac:picMk id="7" creationId="{14FF2549-029A-4706-81D9-479578AE554C}"/>
          </ac:picMkLst>
        </pc:picChg>
      </pc:sldChg>
      <pc:sldChg chg="addSp delSp modSp new mod setBg modNotesTx">
        <pc:chgData name="Lindsay Millett-Glass" userId="b6d83bc5-702b-4524-be07-eae12daad9a7" providerId="ADAL" clId="{386F399D-5609-447E-B424-DF093B8D5F5D}" dt="2021-08-30T14:38:51.365" v="7718" actId="20577"/>
        <pc:sldMkLst>
          <pc:docMk/>
          <pc:sldMk cId="921034248" sldId="266"/>
        </pc:sldMkLst>
        <pc:spChg chg="del">
          <ac:chgData name="Lindsay Millett-Glass" userId="b6d83bc5-702b-4524-be07-eae12daad9a7" providerId="ADAL" clId="{386F399D-5609-447E-B424-DF093B8D5F5D}" dt="2021-08-23T17:21:33.825" v="60" actId="26606"/>
          <ac:spMkLst>
            <pc:docMk/>
            <pc:sldMk cId="921034248" sldId="266"/>
            <ac:spMk id="2" creationId="{9BB8B609-6F84-48EB-A3C5-512283DC69D9}"/>
          </ac:spMkLst>
        </pc:spChg>
        <pc:spChg chg="del">
          <ac:chgData name="Lindsay Millett-Glass" userId="b6d83bc5-702b-4524-be07-eae12daad9a7" providerId="ADAL" clId="{386F399D-5609-447E-B424-DF093B8D5F5D}" dt="2021-08-23T17:21:31.462" v="57"/>
          <ac:spMkLst>
            <pc:docMk/>
            <pc:sldMk cId="921034248" sldId="266"/>
            <ac:spMk id="3" creationId="{4EBB1578-15E2-41AD-9729-3264371AC9D5}"/>
          </ac:spMkLst>
        </pc:spChg>
        <pc:spChg chg="add">
          <ac:chgData name="Lindsay Millett-Glass" userId="b6d83bc5-702b-4524-be07-eae12daad9a7" providerId="ADAL" clId="{386F399D-5609-447E-B424-DF093B8D5F5D}" dt="2021-08-23T17:21:33.825" v="60" actId="26606"/>
          <ac:spMkLst>
            <pc:docMk/>
            <pc:sldMk cId="921034248" sldId="266"/>
            <ac:spMk id="10" creationId="{42A4FC2C-047E-45A5-965D-8E1E3BF09BC6}"/>
          </ac:spMkLst>
        </pc:spChg>
        <pc:picChg chg="add mod">
          <ac:chgData name="Lindsay Millett-Glass" userId="b6d83bc5-702b-4524-be07-eae12daad9a7" providerId="ADAL" clId="{386F399D-5609-447E-B424-DF093B8D5F5D}" dt="2021-08-23T17:21:33.825" v="60" actId="26606"/>
          <ac:picMkLst>
            <pc:docMk/>
            <pc:sldMk cId="921034248" sldId="266"/>
            <ac:picMk id="5" creationId="{415DE060-4425-4A57-B514-76B9D456C6A9}"/>
          </ac:picMkLst>
        </pc:picChg>
        <pc:picChg chg="add mod">
          <ac:chgData name="Lindsay Millett-Glass" userId="b6d83bc5-702b-4524-be07-eae12daad9a7" providerId="ADAL" clId="{386F399D-5609-447E-B424-DF093B8D5F5D}" dt="2021-08-23T20:25:42.257" v="123"/>
          <ac:picMkLst>
            <pc:docMk/>
            <pc:sldMk cId="921034248" sldId="266"/>
            <ac:picMk id="7" creationId="{F81952F2-B6D9-49F6-891B-7C8076E317DC}"/>
          </ac:picMkLst>
        </pc:picChg>
      </pc:sldChg>
      <pc:sldChg chg="addSp delSp modSp new mod setBg">
        <pc:chgData name="Lindsay Millett-Glass" userId="b6d83bc5-702b-4524-be07-eae12daad9a7" providerId="ADAL" clId="{386F399D-5609-447E-B424-DF093B8D5F5D}" dt="2021-08-23T20:25:43.875" v="124"/>
        <pc:sldMkLst>
          <pc:docMk/>
          <pc:sldMk cId="4293286929" sldId="267"/>
        </pc:sldMkLst>
        <pc:spChg chg="del">
          <ac:chgData name="Lindsay Millett-Glass" userId="b6d83bc5-702b-4524-be07-eae12daad9a7" providerId="ADAL" clId="{386F399D-5609-447E-B424-DF093B8D5F5D}" dt="2021-08-23T17:21:45.234" v="65" actId="26606"/>
          <ac:spMkLst>
            <pc:docMk/>
            <pc:sldMk cId="4293286929" sldId="267"/>
            <ac:spMk id="2" creationId="{5DAA8DDF-256D-4AE2-8E90-17D888930E6F}"/>
          </ac:spMkLst>
        </pc:spChg>
        <pc:spChg chg="del">
          <ac:chgData name="Lindsay Millett-Glass" userId="b6d83bc5-702b-4524-be07-eae12daad9a7" providerId="ADAL" clId="{386F399D-5609-447E-B424-DF093B8D5F5D}" dt="2021-08-23T17:21:43.974" v="62"/>
          <ac:spMkLst>
            <pc:docMk/>
            <pc:sldMk cId="4293286929" sldId="267"/>
            <ac:spMk id="3" creationId="{E827CBB0-CC1A-4C8E-8596-003978FCF8CF}"/>
          </ac:spMkLst>
        </pc:spChg>
        <pc:spChg chg="add">
          <ac:chgData name="Lindsay Millett-Glass" userId="b6d83bc5-702b-4524-be07-eae12daad9a7" providerId="ADAL" clId="{386F399D-5609-447E-B424-DF093B8D5F5D}" dt="2021-08-23T17:21:45.234" v="65" actId="26606"/>
          <ac:spMkLst>
            <pc:docMk/>
            <pc:sldMk cId="4293286929" sldId="267"/>
            <ac:spMk id="10" creationId="{42A4FC2C-047E-45A5-965D-8E1E3BF09BC6}"/>
          </ac:spMkLst>
        </pc:spChg>
        <pc:picChg chg="add mod">
          <ac:chgData name="Lindsay Millett-Glass" userId="b6d83bc5-702b-4524-be07-eae12daad9a7" providerId="ADAL" clId="{386F399D-5609-447E-B424-DF093B8D5F5D}" dt="2021-08-23T17:21:45.234" v="65" actId="26606"/>
          <ac:picMkLst>
            <pc:docMk/>
            <pc:sldMk cId="4293286929" sldId="267"/>
            <ac:picMk id="5" creationId="{16129D19-949C-4A68-85D4-212BD7CBAF98}"/>
          </ac:picMkLst>
        </pc:picChg>
        <pc:picChg chg="add mod">
          <ac:chgData name="Lindsay Millett-Glass" userId="b6d83bc5-702b-4524-be07-eae12daad9a7" providerId="ADAL" clId="{386F399D-5609-447E-B424-DF093B8D5F5D}" dt="2021-08-23T20:25:43.875" v="124"/>
          <ac:picMkLst>
            <pc:docMk/>
            <pc:sldMk cId="4293286929" sldId="267"/>
            <ac:picMk id="7" creationId="{2049D0D9-1A54-4C95-815B-8A3882AC37A0}"/>
          </ac:picMkLst>
        </pc:picChg>
      </pc:sldChg>
      <pc:sldChg chg="addSp delSp modSp new mod setBg modNotesTx">
        <pc:chgData name="Lindsay Millett-Glass" userId="b6d83bc5-702b-4524-be07-eae12daad9a7" providerId="ADAL" clId="{386F399D-5609-447E-B424-DF093B8D5F5D}" dt="2021-08-30T14:28:27.580" v="6531" actId="20577"/>
        <pc:sldMkLst>
          <pc:docMk/>
          <pc:sldMk cId="4156594692" sldId="268"/>
        </pc:sldMkLst>
        <pc:spChg chg="del">
          <ac:chgData name="Lindsay Millett-Glass" userId="b6d83bc5-702b-4524-be07-eae12daad9a7" providerId="ADAL" clId="{386F399D-5609-447E-B424-DF093B8D5F5D}" dt="2021-08-23T17:21:55.536" v="68" actId="26606"/>
          <ac:spMkLst>
            <pc:docMk/>
            <pc:sldMk cId="4156594692" sldId="268"/>
            <ac:spMk id="2" creationId="{A462CD04-C79C-4485-9593-B7711901E2F0}"/>
          </ac:spMkLst>
        </pc:spChg>
        <pc:spChg chg="del">
          <ac:chgData name="Lindsay Millett-Glass" userId="b6d83bc5-702b-4524-be07-eae12daad9a7" providerId="ADAL" clId="{386F399D-5609-447E-B424-DF093B8D5F5D}" dt="2021-08-23T17:21:54.101" v="67"/>
          <ac:spMkLst>
            <pc:docMk/>
            <pc:sldMk cId="4156594692" sldId="268"/>
            <ac:spMk id="3" creationId="{8A8D1C49-6ED3-4DE0-82B2-4C05E298A654}"/>
          </ac:spMkLst>
        </pc:spChg>
        <pc:spChg chg="add del mod">
          <ac:chgData name="Lindsay Millett-Glass" userId="b6d83bc5-702b-4524-be07-eae12daad9a7" providerId="ADAL" clId="{386F399D-5609-447E-B424-DF093B8D5F5D}" dt="2021-08-23T17:23:00.958" v="76"/>
          <ac:spMkLst>
            <pc:docMk/>
            <pc:sldMk cId="4156594692" sldId="268"/>
            <ac:spMk id="7" creationId="{7FDAFE3A-1DC5-4FB3-A481-934398C69B60}"/>
          </ac:spMkLst>
        </pc:spChg>
        <pc:spChg chg="add del">
          <ac:chgData name="Lindsay Millett-Glass" userId="b6d83bc5-702b-4524-be07-eae12daad9a7" providerId="ADAL" clId="{386F399D-5609-447E-B424-DF093B8D5F5D}" dt="2021-08-23T17:23:02.413" v="79" actId="26606"/>
          <ac:spMkLst>
            <pc:docMk/>
            <pc:sldMk cId="4156594692" sldId="268"/>
            <ac:spMk id="10" creationId="{42A4FC2C-047E-45A5-965D-8E1E3BF09BC6}"/>
          </ac:spMkLst>
        </pc:spChg>
        <pc:spChg chg="add">
          <ac:chgData name="Lindsay Millett-Glass" userId="b6d83bc5-702b-4524-be07-eae12daad9a7" providerId="ADAL" clId="{386F399D-5609-447E-B424-DF093B8D5F5D}" dt="2021-08-23T17:23:02.413" v="79" actId="26606"/>
          <ac:spMkLst>
            <pc:docMk/>
            <pc:sldMk cId="4156594692" sldId="268"/>
            <ac:spMk id="15" creationId="{42A4FC2C-047E-45A5-965D-8E1E3BF09BC6}"/>
          </ac:spMkLst>
        </pc:spChg>
        <pc:picChg chg="add del mod">
          <ac:chgData name="Lindsay Millett-Glass" userId="b6d83bc5-702b-4524-be07-eae12daad9a7" providerId="ADAL" clId="{386F399D-5609-447E-B424-DF093B8D5F5D}" dt="2021-08-23T17:23:00.734" v="75" actId="478"/>
          <ac:picMkLst>
            <pc:docMk/>
            <pc:sldMk cId="4156594692" sldId="268"/>
            <ac:picMk id="5" creationId="{31EB8FE7-5980-498B-B5CF-6887E8EC12AE}"/>
          </ac:picMkLst>
        </pc:picChg>
        <pc:picChg chg="add mod">
          <ac:chgData name="Lindsay Millett-Glass" userId="b6d83bc5-702b-4524-be07-eae12daad9a7" providerId="ADAL" clId="{386F399D-5609-447E-B424-DF093B8D5F5D}" dt="2021-08-23T17:23:02.413" v="79" actId="26606"/>
          <ac:picMkLst>
            <pc:docMk/>
            <pc:sldMk cId="4156594692" sldId="268"/>
            <ac:picMk id="9" creationId="{94DDAB88-5F5E-4D5B-8BA5-3D1CEDB68598}"/>
          </ac:picMkLst>
        </pc:picChg>
        <pc:picChg chg="add mod">
          <ac:chgData name="Lindsay Millett-Glass" userId="b6d83bc5-702b-4524-be07-eae12daad9a7" providerId="ADAL" clId="{386F399D-5609-447E-B424-DF093B8D5F5D}" dt="2021-08-23T20:25:44.760" v="125"/>
          <ac:picMkLst>
            <pc:docMk/>
            <pc:sldMk cId="4156594692" sldId="268"/>
            <ac:picMk id="12" creationId="{ACF47EC4-93D5-4D73-BA00-05C1E214274F}"/>
          </ac:picMkLst>
        </pc:picChg>
      </pc:sldChg>
      <pc:sldChg chg="addSp delSp modSp new mod setBg modNotesTx">
        <pc:chgData name="Lindsay Millett-Glass" userId="b6d83bc5-702b-4524-be07-eae12daad9a7" providerId="ADAL" clId="{386F399D-5609-447E-B424-DF093B8D5F5D}" dt="2021-08-30T14:33:59.543" v="7424" actId="20577"/>
        <pc:sldMkLst>
          <pc:docMk/>
          <pc:sldMk cId="1302684820" sldId="269"/>
        </pc:sldMkLst>
        <pc:spChg chg="del">
          <ac:chgData name="Lindsay Millett-Glass" userId="b6d83bc5-702b-4524-be07-eae12daad9a7" providerId="ADAL" clId="{386F399D-5609-447E-B424-DF093B8D5F5D}" dt="2021-08-23T17:22:09.382" v="72" actId="26606"/>
          <ac:spMkLst>
            <pc:docMk/>
            <pc:sldMk cId="1302684820" sldId="269"/>
            <ac:spMk id="2" creationId="{CD1BBC37-12B2-4B40-B07E-885963EBFB9A}"/>
          </ac:spMkLst>
        </pc:spChg>
        <pc:spChg chg="del">
          <ac:chgData name="Lindsay Millett-Glass" userId="b6d83bc5-702b-4524-be07-eae12daad9a7" providerId="ADAL" clId="{386F399D-5609-447E-B424-DF093B8D5F5D}" dt="2021-08-23T17:22:08.006" v="71"/>
          <ac:spMkLst>
            <pc:docMk/>
            <pc:sldMk cId="1302684820" sldId="269"/>
            <ac:spMk id="3" creationId="{9CBC390B-AA0E-44D5-9970-82BB33BA3056}"/>
          </ac:spMkLst>
        </pc:spChg>
        <pc:spChg chg="add">
          <ac:chgData name="Lindsay Millett-Glass" userId="b6d83bc5-702b-4524-be07-eae12daad9a7" providerId="ADAL" clId="{386F399D-5609-447E-B424-DF093B8D5F5D}" dt="2021-08-23T17:22:09.382" v="72" actId="26606"/>
          <ac:spMkLst>
            <pc:docMk/>
            <pc:sldMk cId="1302684820" sldId="269"/>
            <ac:spMk id="10" creationId="{42A4FC2C-047E-45A5-965D-8E1E3BF09BC6}"/>
          </ac:spMkLst>
        </pc:spChg>
        <pc:picChg chg="add mod">
          <ac:chgData name="Lindsay Millett-Glass" userId="b6d83bc5-702b-4524-be07-eae12daad9a7" providerId="ADAL" clId="{386F399D-5609-447E-B424-DF093B8D5F5D}" dt="2021-08-23T17:22:09.413" v="74" actId="962"/>
          <ac:picMkLst>
            <pc:docMk/>
            <pc:sldMk cId="1302684820" sldId="269"/>
            <ac:picMk id="5" creationId="{38B00C4F-1A86-4BAA-ABA1-BAC5754A7A3B}"/>
          </ac:picMkLst>
        </pc:picChg>
        <pc:picChg chg="add del mod">
          <ac:chgData name="Lindsay Millett-Glass" userId="b6d83bc5-702b-4524-be07-eae12daad9a7" providerId="ADAL" clId="{386F399D-5609-447E-B424-DF093B8D5F5D}" dt="2021-08-23T17:23:18.911" v="84"/>
          <ac:picMkLst>
            <pc:docMk/>
            <pc:sldMk cId="1302684820" sldId="269"/>
            <ac:picMk id="7" creationId="{3E4245F5-EC44-454F-949C-9EDE340F0063}"/>
          </ac:picMkLst>
        </pc:picChg>
        <pc:picChg chg="add mod">
          <ac:chgData name="Lindsay Millett-Glass" userId="b6d83bc5-702b-4524-be07-eae12daad9a7" providerId="ADAL" clId="{386F399D-5609-447E-B424-DF093B8D5F5D}" dt="2021-08-23T20:25:46.008" v="126"/>
          <ac:picMkLst>
            <pc:docMk/>
            <pc:sldMk cId="1302684820" sldId="269"/>
            <ac:picMk id="9" creationId="{39A150A4-54E6-4C50-A687-BDECC3B756D1}"/>
          </ac:picMkLst>
        </pc:picChg>
      </pc:sldChg>
      <pc:sldChg chg="modSp new del mod modNotesTx">
        <pc:chgData name="Lindsay Millett-Glass" userId="b6d83bc5-702b-4524-be07-eae12daad9a7" providerId="ADAL" clId="{386F399D-5609-447E-B424-DF093B8D5F5D}" dt="2021-08-24T20:31:43.748" v="3849" actId="47"/>
        <pc:sldMkLst>
          <pc:docMk/>
          <pc:sldMk cId="2079329148" sldId="270"/>
        </pc:sldMkLst>
        <pc:spChg chg="mod">
          <ac:chgData name="Lindsay Millett-Glass" userId="b6d83bc5-702b-4524-be07-eae12daad9a7" providerId="ADAL" clId="{386F399D-5609-447E-B424-DF093B8D5F5D}" dt="2021-08-23T17:29:41.821" v="122" actId="20577"/>
          <ac:spMkLst>
            <pc:docMk/>
            <pc:sldMk cId="2079329148" sldId="270"/>
            <ac:spMk id="2" creationId="{F2BACD9B-FEC5-47F3-9C91-EDBA97BD84D4}"/>
          </ac:spMkLst>
        </pc:spChg>
        <pc:spChg chg="mod">
          <ac:chgData name="Lindsay Millett-Glass" userId="b6d83bc5-702b-4524-be07-eae12daad9a7" providerId="ADAL" clId="{386F399D-5609-447E-B424-DF093B8D5F5D}" dt="2021-08-24T16:06:08.499" v="1861" actId="20577"/>
          <ac:spMkLst>
            <pc:docMk/>
            <pc:sldMk cId="2079329148" sldId="270"/>
            <ac:spMk id="3" creationId="{B233AE4B-9343-46B2-A741-47EE617C8C9F}"/>
          </ac:spMkLst>
        </pc:spChg>
      </pc:sldChg>
      <pc:sldChg chg="modSp new del mod modNotesTx">
        <pc:chgData name="Lindsay Millett-Glass" userId="b6d83bc5-702b-4524-be07-eae12daad9a7" providerId="ADAL" clId="{386F399D-5609-447E-B424-DF093B8D5F5D}" dt="2021-08-26T16:18:45.103" v="4273" actId="47"/>
        <pc:sldMkLst>
          <pc:docMk/>
          <pc:sldMk cId="273911075" sldId="271"/>
        </pc:sldMkLst>
        <pc:spChg chg="mod">
          <ac:chgData name="Lindsay Millett-Glass" userId="b6d83bc5-702b-4524-be07-eae12daad9a7" providerId="ADAL" clId="{386F399D-5609-447E-B424-DF093B8D5F5D}" dt="2021-08-23T20:31:20.407" v="370" actId="20577"/>
          <ac:spMkLst>
            <pc:docMk/>
            <pc:sldMk cId="273911075" sldId="271"/>
            <ac:spMk id="2" creationId="{AFB1BD47-3839-4008-8E2C-59C9E113B5BB}"/>
          </ac:spMkLst>
        </pc:spChg>
        <pc:spChg chg="mod">
          <ac:chgData name="Lindsay Millett-Glass" userId="b6d83bc5-702b-4524-be07-eae12daad9a7" providerId="ADAL" clId="{386F399D-5609-447E-B424-DF093B8D5F5D}" dt="2021-08-25T17:57:10.788" v="4197" actId="20577"/>
          <ac:spMkLst>
            <pc:docMk/>
            <pc:sldMk cId="273911075" sldId="271"/>
            <ac:spMk id="3" creationId="{E08F3236-1CDC-40BA-A501-8B2647F18DEA}"/>
          </ac:spMkLst>
        </pc:spChg>
      </pc:sldChg>
      <pc:sldChg chg="modSp new del mod modNotesTx">
        <pc:chgData name="Lindsay Millett-Glass" userId="b6d83bc5-702b-4524-be07-eae12daad9a7" providerId="ADAL" clId="{386F399D-5609-447E-B424-DF093B8D5F5D}" dt="2021-08-26T16:18:08.236" v="4261" actId="47"/>
        <pc:sldMkLst>
          <pc:docMk/>
          <pc:sldMk cId="2506215240" sldId="272"/>
        </pc:sldMkLst>
        <pc:spChg chg="mod">
          <ac:chgData name="Lindsay Millett-Glass" userId="b6d83bc5-702b-4524-be07-eae12daad9a7" providerId="ADAL" clId="{386F399D-5609-447E-B424-DF093B8D5F5D}" dt="2021-08-23T20:32:17.025" v="549" actId="20577"/>
          <ac:spMkLst>
            <pc:docMk/>
            <pc:sldMk cId="2506215240" sldId="272"/>
            <ac:spMk id="2" creationId="{28BE922A-995F-43F5-A7B9-4562EB3613BF}"/>
          </ac:spMkLst>
        </pc:spChg>
        <pc:spChg chg="mod">
          <ac:chgData name="Lindsay Millett-Glass" userId="b6d83bc5-702b-4524-be07-eae12daad9a7" providerId="ADAL" clId="{386F399D-5609-447E-B424-DF093B8D5F5D}" dt="2021-08-25T17:31:31.922" v="4173" actId="20577"/>
          <ac:spMkLst>
            <pc:docMk/>
            <pc:sldMk cId="2506215240" sldId="272"/>
            <ac:spMk id="3" creationId="{FC292145-F84D-4A09-AB8E-DF7F689B4D50}"/>
          </ac:spMkLst>
        </pc:spChg>
      </pc:sldChg>
      <pc:sldChg chg="modSp new del mod modNotesTx">
        <pc:chgData name="Lindsay Millett-Glass" userId="b6d83bc5-702b-4524-be07-eae12daad9a7" providerId="ADAL" clId="{386F399D-5609-447E-B424-DF093B8D5F5D}" dt="2021-08-26T16:18:21.655" v="4267" actId="47"/>
        <pc:sldMkLst>
          <pc:docMk/>
          <pc:sldMk cId="2318520139" sldId="273"/>
        </pc:sldMkLst>
        <pc:spChg chg="mod">
          <ac:chgData name="Lindsay Millett-Glass" userId="b6d83bc5-702b-4524-be07-eae12daad9a7" providerId="ADAL" clId="{386F399D-5609-447E-B424-DF093B8D5F5D}" dt="2021-08-23T20:33:24.338" v="746" actId="20577"/>
          <ac:spMkLst>
            <pc:docMk/>
            <pc:sldMk cId="2318520139" sldId="273"/>
            <ac:spMk id="2" creationId="{F5AC79DA-A1EA-4A90-9557-23D7F7F874B8}"/>
          </ac:spMkLst>
        </pc:spChg>
        <pc:spChg chg="mod">
          <ac:chgData name="Lindsay Millett-Glass" userId="b6d83bc5-702b-4524-be07-eae12daad9a7" providerId="ADAL" clId="{386F399D-5609-447E-B424-DF093B8D5F5D}" dt="2021-08-25T17:55:42.282" v="4194" actId="20577"/>
          <ac:spMkLst>
            <pc:docMk/>
            <pc:sldMk cId="2318520139" sldId="273"/>
            <ac:spMk id="3" creationId="{7CDE5CDD-6407-46E4-A208-9BDB67FA0642}"/>
          </ac:spMkLst>
        </pc:spChg>
      </pc:sldChg>
      <pc:sldChg chg="addSp delSp modSp new mod setBg modNotesTx">
        <pc:chgData name="Lindsay Millett-Glass" userId="b6d83bc5-702b-4524-be07-eae12daad9a7" providerId="ADAL" clId="{386F399D-5609-447E-B424-DF093B8D5F5D}" dt="2021-08-24T20:15:21.486" v="3241" actId="20577"/>
        <pc:sldMkLst>
          <pc:docMk/>
          <pc:sldMk cId="3478158870" sldId="274"/>
        </pc:sldMkLst>
        <pc:spChg chg="del">
          <ac:chgData name="Lindsay Millett-Glass" userId="b6d83bc5-702b-4524-be07-eae12daad9a7" providerId="ADAL" clId="{386F399D-5609-447E-B424-DF093B8D5F5D}" dt="2021-08-24T20:14:44.405" v="3158" actId="26606"/>
          <ac:spMkLst>
            <pc:docMk/>
            <pc:sldMk cId="3478158870" sldId="274"/>
            <ac:spMk id="2" creationId="{8BBC2A52-AADF-4E28-B1E8-355BCC1A7105}"/>
          </ac:spMkLst>
        </pc:spChg>
        <pc:spChg chg="del">
          <ac:chgData name="Lindsay Millett-Glass" userId="b6d83bc5-702b-4524-be07-eae12daad9a7" providerId="ADAL" clId="{386F399D-5609-447E-B424-DF093B8D5F5D}" dt="2021-08-24T20:14:41.699" v="3155"/>
          <ac:spMkLst>
            <pc:docMk/>
            <pc:sldMk cId="3478158870" sldId="274"/>
            <ac:spMk id="3" creationId="{264B8B69-C63C-48A2-BF9A-C2CB8EC5FEE6}"/>
          </ac:spMkLst>
        </pc:spChg>
        <pc:spChg chg="add">
          <ac:chgData name="Lindsay Millett-Glass" userId="b6d83bc5-702b-4524-be07-eae12daad9a7" providerId="ADAL" clId="{386F399D-5609-447E-B424-DF093B8D5F5D}" dt="2021-08-24T20:14:44.405" v="3158" actId="26606"/>
          <ac:spMkLst>
            <pc:docMk/>
            <pc:sldMk cId="3478158870" sldId="274"/>
            <ac:spMk id="10" creationId="{42A4FC2C-047E-45A5-965D-8E1E3BF09BC6}"/>
          </ac:spMkLst>
        </pc:spChg>
        <pc:picChg chg="add mod">
          <ac:chgData name="Lindsay Millett-Glass" userId="b6d83bc5-702b-4524-be07-eae12daad9a7" providerId="ADAL" clId="{386F399D-5609-447E-B424-DF093B8D5F5D}" dt="2021-08-24T20:14:44.405" v="3158" actId="26606"/>
          <ac:picMkLst>
            <pc:docMk/>
            <pc:sldMk cId="3478158870" sldId="274"/>
            <ac:picMk id="5" creationId="{DDD7DDC1-51B8-4DED-BB79-B03024925D6B}"/>
          </ac:picMkLst>
        </pc:picChg>
        <pc:picChg chg="add mod">
          <ac:chgData name="Lindsay Millett-Glass" userId="b6d83bc5-702b-4524-be07-eae12daad9a7" providerId="ADAL" clId="{386F399D-5609-447E-B424-DF093B8D5F5D}" dt="2021-08-24T20:14:51.501" v="3159"/>
          <ac:picMkLst>
            <pc:docMk/>
            <pc:sldMk cId="3478158870" sldId="274"/>
            <ac:picMk id="7" creationId="{6467AB8B-BE93-4718-9FEF-54AC043D1B82}"/>
          </ac:picMkLst>
        </pc:picChg>
      </pc:sldChg>
      <pc:sldChg chg="addSp delSp modSp new mod ord setBg modAnim modNotesTx">
        <pc:chgData name="Lindsay Millett-Glass" userId="b6d83bc5-702b-4524-be07-eae12daad9a7" providerId="ADAL" clId="{386F399D-5609-447E-B424-DF093B8D5F5D}" dt="2021-08-30T14:20:38.211" v="5711" actId="20577"/>
        <pc:sldMkLst>
          <pc:docMk/>
          <pc:sldMk cId="2816949615" sldId="275"/>
        </pc:sldMkLst>
        <pc:spChg chg="del">
          <ac:chgData name="Lindsay Millett-Glass" userId="b6d83bc5-702b-4524-be07-eae12daad9a7" providerId="ADAL" clId="{386F399D-5609-447E-B424-DF093B8D5F5D}" dt="2021-08-24T20:28:27.411" v="3247" actId="26606"/>
          <ac:spMkLst>
            <pc:docMk/>
            <pc:sldMk cId="2816949615" sldId="275"/>
            <ac:spMk id="2" creationId="{A6E3ED46-8E74-4BF1-83C1-1EAF4B41150E}"/>
          </ac:spMkLst>
        </pc:spChg>
        <pc:spChg chg="add del mod">
          <ac:chgData name="Lindsay Millett-Glass" userId="b6d83bc5-702b-4524-be07-eae12daad9a7" providerId="ADAL" clId="{386F399D-5609-447E-B424-DF093B8D5F5D}" dt="2021-08-25T17:54:22.802" v="4175"/>
          <ac:spMkLst>
            <pc:docMk/>
            <pc:sldMk cId="2816949615" sldId="275"/>
            <ac:spMk id="3" creationId="{077B45E6-BD0D-4BDB-BF12-19040B99CA4A}"/>
          </ac:spMkLst>
        </pc:spChg>
        <pc:spChg chg="del">
          <ac:chgData name="Lindsay Millett-Glass" userId="b6d83bc5-702b-4524-be07-eae12daad9a7" providerId="ADAL" clId="{386F399D-5609-447E-B424-DF093B8D5F5D}" dt="2021-08-24T20:28:24.437" v="3244"/>
          <ac:spMkLst>
            <pc:docMk/>
            <pc:sldMk cId="2816949615" sldId="275"/>
            <ac:spMk id="3" creationId="{5540769F-17D3-469D-A610-33FB13F1E44F}"/>
          </ac:spMkLst>
        </pc:spChg>
        <pc:spChg chg="add mod">
          <ac:chgData name="Lindsay Millett-Glass" userId="b6d83bc5-702b-4524-be07-eae12daad9a7" providerId="ADAL" clId="{386F399D-5609-447E-B424-DF093B8D5F5D}" dt="2021-08-30T14:19:57.015" v="5666" actId="14100"/>
          <ac:spMkLst>
            <pc:docMk/>
            <pc:sldMk cId="2816949615" sldId="275"/>
            <ac:spMk id="5" creationId="{9A279959-6F96-4ED4-8420-C39DE7E97729}"/>
          </ac:spMkLst>
        </pc:spChg>
        <pc:spChg chg="add">
          <ac:chgData name="Lindsay Millett-Glass" userId="b6d83bc5-702b-4524-be07-eae12daad9a7" providerId="ADAL" clId="{386F399D-5609-447E-B424-DF093B8D5F5D}" dt="2021-08-24T20:28:27.411" v="3247" actId="26606"/>
          <ac:spMkLst>
            <pc:docMk/>
            <pc:sldMk cId="2816949615" sldId="275"/>
            <ac:spMk id="10" creationId="{42A4FC2C-047E-45A5-965D-8E1E3BF09BC6}"/>
          </ac:spMkLst>
        </pc:spChg>
        <pc:picChg chg="add mod">
          <ac:chgData name="Lindsay Millett-Glass" userId="b6d83bc5-702b-4524-be07-eae12daad9a7" providerId="ADAL" clId="{386F399D-5609-447E-B424-DF093B8D5F5D}" dt="2021-08-25T17:54:44.026" v="4181" actId="1076"/>
          <ac:picMkLst>
            <pc:docMk/>
            <pc:sldMk cId="2816949615" sldId="275"/>
            <ac:picMk id="4" creationId="{154315F5-74C7-4AB1-AE19-BA417EBDD7EB}"/>
          </ac:picMkLst>
        </pc:picChg>
        <pc:picChg chg="add del mod">
          <ac:chgData name="Lindsay Millett-Glass" userId="b6d83bc5-702b-4524-be07-eae12daad9a7" providerId="ADAL" clId="{386F399D-5609-447E-B424-DF093B8D5F5D}" dt="2021-08-25T17:54:22.582" v="4174" actId="478"/>
          <ac:picMkLst>
            <pc:docMk/>
            <pc:sldMk cId="2816949615" sldId="275"/>
            <ac:picMk id="5" creationId="{E95F4054-4F7D-4835-8C4A-3BD9F94E73B8}"/>
          </ac:picMkLst>
        </pc:picChg>
        <pc:picChg chg="add mod ord">
          <ac:chgData name="Lindsay Millett-Glass" userId="b6d83bc5-702b-4524-be07-eae12daad9a7" providerId="ADAL" clId="{386F399D-5609-447E-B424-DF093B8D5F5D}" dt="2021-08-25T17:54:31.575" v="4180" actId="167"/>
          <ac:picMkLst>
            <pc:docMk/>
            <pc:sldMk cId="2816949615" sldId="275"/>
            <ac:picMk id="7" creationId="{FD4A47CB-34FE-4F55-853F-EC240BC6DB8E}"/>
          </ac:picMkLst>
        </pc:picChg>
      </pc:sldChg>
      <pc:sldChg chg="addSp delSp modSp new mod setBg modNotesTx">
        <pc:chgData name="Lindsay Millett-Glass" userId="b6d83bc5-702b-4524-be07-eae12daad9a7" providerId="ADAL" clId="{386F399D-5609-447E-B424-DF093B8D5F5D}" dt="2021-08-30T14:40:20.534" v="7871" actId="20577"/>
        <pc:sldMkLst>
          <pc:docMk/>
          <pc:sldMk cId="1552015988" sldId="276"/>
        </pc:sldMkLst>
        <pc:spChg chg="del">
          <ac:chgData name="Lindsay Millett-Glass" userId="b6d83bc5-702b-4524-be07-eae12daad9a7" providerId="ADAL" clId="{386F399D-5609-447E-B424-DF093B8D5F5D}" dt="2021-08-24T20:28:39.428" v="3251" actId="26606"/>
          <ac:spMkLst>
            <pc:docMk/>
            <pc:sldMk cId="1552015988" sldId="276"/>
            <ac:spMk id="2" creationId="{C358C35F-4EB1-48FF-8DA4-714984CABCDD}"/>
          </ac:spMkLst>
        </pc:spChg>
        <pc:spChg chg="add del mod">
          <ac:chgData name="Lindsay Millett-Glass" userId="b6d83bc5-702b-4524-be07-eae12daad9a7" providerId="ADAL" clId="{386F399D-5609-447E-B424-DF093B8D5F5D}" dt="2021-08-25T19:11:43.900" v="4221"/>
          <ac:spMkLst>
            <pc:docMk/>
            <pc:sldMk cId="1552015988" sldId="276"/>
            <ac:spMk id="3" creationId="{B5D21334-F205-4C24-BCD0-9F681FD0CB44}"/>
          </ac:spMkLst>
        </pc:spChg>
        <pc:spChg chg="del">
          <ac:chgData name="Lindsay Millett-Glass" userId="b6d83bc5-702b-4524-be07-eae12daad9a7" providerId="ADAL" clId="{386F399D-5609-447E-B424-DF093B8D5F5D}" dt="2021-08-24T20:28:37.803" v="3250"/>
          <ac:spMkLst>
            <pc:docMk/>
            <pc:sldMk cId="1552015988" sldId="276"/>
            <ac:spMk id="3" creationId="{D400CB6D-DEDE-409A-92EF-BF7FAA4CAE08}"/>
          </ac:spMkLst>
        </pc:spChg>
        <pc:spChg chg="add">
          <ac:chgData name="Lindsay Millett-Glass" userId="b6d83bc5-702b-4524-be07-eae12daad9a7" providerId="ADAL" clId="{386F399D-5609-447E-B424-DF093B8D5F5D}" dt="2021-08-24T20:28:39.428" v="3251" actId="26606"/>
          <ac:spMkLst>
            <pc:docMk/>
            <pc:sldMk cId="1552015988" sldId="276"/>
            <ac:spMk id="10" creationId="{42A4FC2C-047E-45A5-965D-8E1E3BF09BC6}"/>
          </ac:spMkLst>
        </pc:spChg>
        <pc:picChg chg="add del mod">
          <ac:chgData name="Lindsay Millett-Glass" userId="b6d83bc5-702b-4524-be07-eae12daad9a7" providerId="ADAL" clId="{386F399D-5609-447E-B424-DF093B8D5F5D}" dt="2021-08-25T17:54:47.286" v="4182" actId="478"/>
          <ac:picMkLst>
            <pc:docMk/>
            <pc:sldMk cId="1552015988" sldId="276"/>
            <ac:picMk id="4" creationId="{88D663BE-0194-4ED4-8369-FD890AAAED84}"/>
          </ac:picMkLst>
        </pc:picChg>
        <pc:picChg chg="add del mod">
          <ac:chgData name="Lindsay Millett-Glass" userId="b6d83bc5-702b-4524-be07-eae12daad9a7" providerId="ADAL" clId="{386F399D-5609-447E-B424-DF093B8D5F5D}" dt="2021-08-25T19:11:35.484" v="4220" actId="478"/>
          <ac:picMkLst>
            <pc:docMk/>
            <pc:sldMk cId="1552015988" sldId="276"/>
            <ac:picMk id="5" creationId="{4FFC735F-41A6-4FA8-B985-CB9565A319BC}"/>
          </ac:picMkLst>
        </pc:picChg>
        <pc:picChg chg="add mod">
          <ac:chgData name="Lindsay Millett-Glass" userId="b6d83bc5-702b-4524-be07-eae12daad9a7" providerId="ADAL" clId="{386F399D-5609-447E-B424-DF093B8D5F5D}" dt="2021-08-25T17:54:47.453" v="4183"/>
          <ac:picMkLst>
            <pc:docMk/>
            <pc:sldMk cId="1552015988" sldId="276"/>
            <ac:picMk id="6" creationId="{22EBC203-4333-4EAD-832E-4462DFE95D07}"/>
          </ac:picMkLst>
        </pc:picChg>
        <pc:picChg chg="add mod ord">
          <ac:chgData name="Lindsay Millett-Glass" userId="b6d83bc5-702b-4524-be07-eae12daad9a7" providerId="ADAL" clId="{386F399D-5609-447E-B424-DF093B8D5F5D}" dt="2021-08-25T19:11:56.932" v="4226" actId="167"/>
          <ac:picMkLst>
            <pc:docMk/>
            <pc:sldMk cId="1552015988" sldId="276"/>
            <ac:picMk id="8" creationId="{9EB7F7A3-2C1A-4A68-B271-BDF540BFAC01}"/>
          </ac:picMkLst>
        </pc:picChg>
      </pc:sldChg>
      <pc:sldChg chg="addSp delSp modSp new mod setBg modNotesTx">
        <pc:chgData name="Lindsay Millett-Glass" userId="b6d83bc5-702b-4524-be07-eae12daad9a7" providerId="ADAL" clId="{386F399D-5609-447E-B424-DF093B8D5F5D}" dt="2021-08-30T14:26:07.147" v="6047" actId="20577"/>
        <pc:sldMkLst>
          <pc:docMk/>
          <pc:sldMk cId="1950138738" sldId="277"/>
        </pc:sldMkLst>
        <pc:spChg chg="del">
          <ac:chgData name="Lindsay Millett-Glass" userId="b6d83bc5-702b-4524-be07-eae12daad9a7" providerId="ADAL" clId="{386F399D-5609-447E-B424-DF093B8D5F5D}" dt="2021-08-24T20:47:39.666" v="4065" actId="26606"/>
          <ac:spMkLst>
            <pc:docMk/>
            <pc:sldMk cId="1950138738" sldId="277"/>
            <ac:spMk id="2" creationId="{CF380F5C-9AA1-48E0-A218-E184C8E38264}"/>
          </ac:spMkLst>
        </pc:spChg>
        <pc:spChg chg="add del mod">
          <ac:chgData name="Lindsay Millett-Glass" userId="b6d83bc5-702b-4524-be07-eae12daad9a7" providerId="ADAL" clId="{386F399D-5609-447E-B424-DF093B8D5F5D}" dt="2021-08-30T14:24:55.068" v="5917"/>
          <ac:spMkLst>
            <pc:docMk/>
            <pc:sldMk cId="1950138738" sldId="277"/>
            <ac:spMk id="3" creationId="{37C81A22-7543-4D2B-B7E7-D389A7DADDC5}"/>
          </ac:spMkLst>
        </pc:spChg>
        <pc:spChg chg="del">
          <ac:chgData name="Lindsay Millett-Glass" userId="b6d83bc5-702b-4524-be07-eae12daad9a7" providerId="ADAL" clId="{386F399D-5609-447E-B424-DF093B8D5F5D}" dt="2021-08-24T20:47:36.708" v="4062"/>
          <ac:spMkLst>
            <pc:docMk/>
            <pc:sldMk cId="1950138738" sldId="277"/>
            <ac:spMk id="3" creationId="{BBB0587E-2768-46D7-9472-10143BC4C143}"/>
          </ac:spMkLst>
        </pc:spChg>
        <pc:spChg chg="add del mod">
          <ac:chgData name="Lindsay Millett-Glass" userId="b6d83bc5-702b-4524-be07-eae12daad9a7" providerId="ADAL" clId="{386F399D-5609-447E-B424-DF093B8D5F5D}" dt="2021-08-25T20:11:23.802" v="4235"/>
          <ac:spMkLst>
            <pc:docMk/>
            <pc:sldMk cId="1950138738" sldId="277"/>
            <ac:spMk id="3" creationId="{E30DB639-9C7D-4F98-AA1C-DBCF0B696FCB}"/>
          </ac:spMkLst>
        </pc:spChg>
        <pc:spChg chg="add">
          <ac:chgData name="Lindsay Millett-Glass" userId="b6d83bc5-702b-4524-be07-eae12daad9a7" providerId="ADAL" clId="{386F399D-5609-447E-B424-DF093B8D5F5D}" dt="2021-08-24T20:47:39.666" v="4065" actId="26606"/>
          <ac:spMkLst>
            <pc:docMk/>
            <pc:sldMk cId="1950138738" sldId="277"/>
            <ac:spMk id="10" creationId="{42A4FC2C-047E-45A5-965D-8E1E3BF09BC6}"/>
          </ac:spMkLst>
        </pc:spChg>
        <pc:picChg chg="add mod ord">
          <ac:chgData name="Lindsay Millett-Glass" userId="b6d83bc5-702b-4524-be07-eae12daad9a7" providerId="ADAL" clId="{386F399D-5609-447E-B424-DF093B8D5F5D}" dt="2021-08-30T14:25:01.381" v="5920" actId="167"/>
          <ac:picMkLst>
            <pc:docMk/>
            <pc:sldMk cId="1950138738" sldId="277"/>
            <ac:picMk id="5" creationId="{74733DD8-2982-44B1-AAEF-A5DA0A854558}"/>
          </ac:picMkLst>
        </pc:picChg>
        <pc:picChg chg="add del mod">
          <ac:chgData name="Lindsay Millett-Glass" userId="b6d83bc5-702b-4524-be07-eae12daad9a7" providerId="ADAL" clId="{386F399D-5609-447E-B424-DF093B8D5F5D}" dt="2021-08-25T20:11:23.602" v="4234" actId="478"/>
          <ac:picMkLst>
            <pc:docMk/>
            <pc:sldMk cId="1950138738" sldId="277"/>
            <ac:picMk id="5" creationId="{B39D0279-54AB-4E05-9D54-F1B272EAD7C4}"/>
          </ac:picMkLst>
        </pc:picChg>
        <pc:picChg chg="add del mod ord">
          <ac:chgData name="Lindsay Millett-Glass" userId="b6d83bc5-702b-4524-be07-eae12daad9a7" providerId="ADAL" clId="{386F399D-5609-447E-B424-DF093B8D5F5D}" dt="2021-08-30T14:24:51.719" v="5916" actId="478"/>
          <ac:picMkLst>
            <pc:docMk/>
            <pc:sldMk cId="1950138738" sldId="277"/>
            <ac:picMk id="8" creationId="{276B316C-C095-469C-B2AE-4E431E4331DC}"/>
          </ac:picMkLst>
        </pc:picChg>
        <pc:picChg chg="add del mod">
          <ac:chgData name="Lindsay Millett-Glass" userId="b6d83bc5-702b-4524-be07-eae12daad9a7" providerId="ADAL" clId="{386F399D-5609-447E-B424-DF093B8D5F5D}" dt="2021-08-25T17:54:54.863" v="4185" actId="478"/>
          <ac:picMkLst>
            <pc:docMk/>
            <pc:sldMk cId="1950138738" sldId="277"/>
            <ac:picMk id="8" creationId="{4DD9BC7F-7222-4F35-B107-883C8020FFDA}"/>
          </ac:picMkLst>
        </pc:picChg>
        <pc:picChg chg="add mod">
          <ac:chgData name="Lindsay Millett-Glass" userId="b6d83bc5-702b-4524-be07-eae12daad9a7" providerId="ADAL" clId="{386F399D-5609-447E-B424-DF093B8D5F5D}" dt="2021-08-25T17:54:53.564" v="4184"/>
          <ac:picMkLst>
            <pc:docMk/>
            <pc:sldMk cId="1950138738" sldId="277"/>
            <ac:picMk id="9" creationId="{134EF8D0-4D9B-475F-A30C-0EB462F49964}"/>
          </ac:picMkLst>
        </pc:picChg>
        <pc:inkChg chg="add">
          <ac:chgData name="Lindsay Millett-Glass" userId="b6d83bc5-702b-4524-be07-eae12daad9a7" providerId="ADAL" clId="{386F399D-5609-447E-B424-DF093B8D5F5D}" dt="2021-08-24T20:57:50.558" v="4080" actId="9405"/>
          <ac:inkMkLst>
            <pc:docMk/>
            <pc:sldMk cId="1950138738" sldId="277"/>
            <ac:inkMk id="6" creationId="{974B9780-D1CD-4A65-8152-80CA55DA1D2A}"/>
          </ac:inkMkLst>
        </pc:inkChg>
        <pc:inkChg chg="add">
          <ac:chgData name="Lindsay Millett-Glass" userId="b6d83bc5-702b-4524-be07-eae12daad9a7" providerId="ADAL" clId="{386F399D-5609-447E-B424-DF093B8D5F5D}" dt="2021-08-24T20:57:51.141" v="4081" actId="9405"/>
          <ac:inkMkLst>
            <pc:docMk/>
            <pc:sldMk cId="1950138738" sldId="277"/>
            <ac:inkMk id="7" creationId="{1DB274CD-88A4-4C7C-89D6-2D7175F1AA61}"/>
          </ac:inkMkLst>
        </pc:inkChg>
      </pc:sldChg>
      <pc:sldChg chg="addSp delSp modSp new mod ord setBg delAnim modAnim modNotesTx">
        <pc:chgData name="Lindsay Millett-Glass" userId="b6d83bc5-702b-4524-be07-eae12daad9a7" providerId="ADAL" clId="{386F399D-5609-447E-B424-DF093B8D5F5D}" dt="2021-08-30T13:48:01.810" v="5513" actId="20577"/>
        <pc:sldMkLst>
          <pc:docMk/>
          <pc:sldMk cId="2470919305" sldId="278"/>
        </pc:sldMkLst>
        <pc:spChg chg="del">
          <ac:chgData name="Lindsay Millett-Glass" userId="b6d83bc5-702b-4524-be07-eae12daad9a7" providerId="ADAL" clId="{386F399D-5609-447E-B424-DF093B8D5F5D}" dt="2021-08-24T20:56:18.049" v="4070" actId="26606"/>
          <ac:spMkLst>
            <pc:docMk/>
            <pc:sldMk cId="2470919305" sldId="278"/>
            <ac:spMk id="2" creationId="{65C3748D-0658-4884-86A8-8D83E764E385}"/>
          </ac:spMkLst>
        </pc:spChg>
        <pc:spChg chg="add mod">
          <ac:chgData name="Lindsay Millett-Glass" userId="b6d83bc5-702b-4524-be07-eae12daad9a7" providerId="ADAL" clId="{386F399D-5609-447E-B424-DF093B8D5F5D}" dt="2021-08-30T13:42:47.131" v="4363" actId="208"/>
          <ac:spMkLst>
            <pc:docMk/>
            <pc:sldMk cId="2470919305" sldId="278"/>
            <ac:spMk id="2" creationId="{74523E69-2F54-48D0-A95C-0BE936FEE9C1}"/>
          </ac:spMkLst>
        </pc:spChg>
        <pc:spChg chg="del">
          <ac:chgData name="Lindsay Millett-Glass" userId="b6d83bc5-702b-4524-be07-eae12daad9a7" providerId="ADAL" clId="{386F399D-5609-447E-B424-DF093B8D5F5D}" dt="2021-08-24T20:56:15.360" v="4067"/>
          <ac:spMkLst>
            <pc:docMk/>
            <pc:sldMk cId="2470919305" sldId="278"/>
            <ac:spMk id="3" creationId="{8E13EDCD-42D3-47D9-923D-09EF3E5F1DEA}"/>
          </ac:spMkLst>
        </pc:spChg>
        <pc:spChg chg="add">
          <ac:chgData name="Lindsay Millett-Glass" userId="b6d83bc5-702b-4524-be07-eae12daad9a7" providerId="ADAL" clId="{386F399D-5609-447E-B424-DF093B8D5F5D}" dt="2021-08-24T20:56:18.049" v="4070" actId="26606"/>
          <ac:spMkLst>
            <pc:docMk/>
            <pc:sldMk cId="2470919305" sldId="278"/>
            <ac:spMk id="10" creationId="{42A4FC2C-047E-45A5-965D-8E1E3BF09BC6}"/>
          </ac:spMkLst>
        </pc:spChg>
        <pc:spChg chg="add del mod">
          <ac:chgData name="Lindsay Millett-Glass" userId="b6d83bc5-702b-4524-be07-eae12daad9a7" providerId="ADAL" clId="{386F399D-5609-447E-B424-DF093B8D5F5D}" dt="2021-08-25T19:07:40.669" v="4214" actId="478"/>
          <ac:spMkLst>
            <pc:docMk/>
            <pc:sldMk cId="2470919305" sldId="278"/>
            <ac:spMk id="13" creationId="{999E6BA9-CA08-4F0E-9426-C6C5A841497B}"/>
          </ac:spMkLst>
        </pc:spChg>
        <pc:spChg chg="add del mod">
          <ac:chgData name="Lindsay Millett-Glass" userId="b6d83bc5-702b-4524-be07-eae12daad9a7" providerId="ADAL" clId="{386F399D-5609-447E-B424-DF093B8D5F5D}" dt="2021-08-25T19:07:41.755" v="4215" actId="478"/>
          <ac:spMkLst>
            <pc:docMk/>
            <pc:sldMk cId="2470919305" sldId="278"/>
            <ac:spMk id="14" creationId="{BF898504-83A5-435B-87C7-21E4CA0EE582}"/>
          </ac:spMkLst>
        </pc:spChg>
        <pc:picChg chg="add mod">
          <ac:chgData name="Lindsay Millett-Glass" userId="b6d83bc5-702b-4524-be07-eae12daad9a7" providerId="ADAL" clId="{386F399D-5609-447E-B424-DF093B8D5F5D}" dt="2021-08-25T19:07:47.358" v="4216" actId="1076"/>
          <ac:picMkLst>
            <pc:docMk/>
            <pc:sldMk cId="2470919305" sldId="278"/>
            <ac:picMk id="5" creationId="{0DE83931-C74D-494B-8912-1509958C5438}"/>
          </ac:picMkLst>
        </pc:picChg>
        <pc:picChg chg="add mod">
          <ac:chgData name="Lindsay Millett-Glass" userId="b6d83bc5-702b-4524-be07-eae12daad9a7" providerId="ADAL" clId="{386F399D-5609-447E-B424-DF093B8D5F5D}" dt="2021-08-25T17:30:40.589" v="4167"/>
          <ac:picMkLst>
            <pc:docMk/>
            <pc:sldMk cId="2470919305" sldId="278"/>
            <ac:picMk id="9" creationId="{32EE97D0-5043-4235-B05A-6C79F576C1A4}"/>
          </ac:picMkLst>
        </pc:picChg>
        <pc:inkChg chg="add del">
          <ac:chgData name="Lindsay Millett-Glass" userId="b6d83bc5-702b-4524-be07-eae12daad9a7" providerId="ADAL" clId="{386F399D-5609-447E-B424-DF093B8D5F5D}" dt="2021-08-25T19:08:07.922" v="4219" actId="478"/>
          <ac:inkMkLst>
            <pc:docMk/>
            <pc:sldMk cId="2470919305" sldId="278"/>
            <ac:inkMk id="6" creationId="{8EC26AA9-E810-4BBF-A578-8CBA3F32C70A}"/>
          </ac:inkMkLst>
        </pc:inkChg>
        <pc:inkChg chg="add del">
          <ac:chgData name="Lindsay Millett-Glass" userId="b6d83bc5-702b-4524-be07-eae12daad9a7" providerId="ADAL" clId="{386F399D-5609-447E-B424-DF093B8D5F5D}" dt="2021-08-24T20:57:21.264" v="4073" actId="9405"/>
          <ac:inkMkLst>
            <pc:docMk/>
            <pc:sldMk cId="2470919305" sldId="278"/>
            <ac:inkMk id="7" creationId="{38455337-7401-4EDB-904B-67E3516EF685}"/>
          </ac:inkMkLst>
        </pc:inkChg>
        <pc:inkChg chg="add del">
          <ac:chgData name="Lindsay Millett-Glass" userId="b6d83bc5-702b-4524-be07-eae12daad9a7" providerId="ADAL" clId="{386F399D-5609-447E-B424-DF093B8D5F5D}" dt="2021-08-24T20:57:26.738" v="4075" actId="9405"/>
          <ac:inkMkLst>
            <pc:docMk/>
            <pc:sldMk cId="2470919305" sldId="278"/>
            <ac:inkMk id="8" creationId="{BC92E205-B21E-4794-A4E9-E85431937E5C}"/>
          </ac:inkMkLst>
        </pc:inkChg>
        <pc:inkChg chg="add del">
          <ac:chgData name="Lindsay Millett-Glass" userId="b6d83bc5-702b-4524-be07-eae12daad9a7" providerId="ADAL" clId="{386F399D-5609-447E-B424-DF093B8D5F5D}" dt="2021-08-24T20:57:35.434" v="4077" actId="9405"/>
          <ac:inkMkLst>
            <pc:docMk/>
            <pc:sldMk cId="2470919305" sldId="278"/>
            <ac:inkMk id="9" creationId="{D626268E-8E6F-4DC7-9BD6-D8FA2BB14327}"/>
          </ac:inkMkLst>
        </pc:inkChg>
        <pc:inkChg chg="add mod">
          <ac:chgData name="Lindsay Millett-Glass" userId="b6d83bc5-702b-4524-be07-eae12daad9a7" providerId="ADAL" clId="{386F399D-5609-447E-B424-DF093B8D5F5D}" dt="2021-08-25T19:08:04.541" v="4218" actId="1076"/>
          <ac:inkMkLst>
            <pc:docMk/>
            <pc:sldMk cId="2470919305" sldId="278"/>
            <ac:inkMk id="11" creationId="{12794484-E487-4EB3-BC83-048B665C431D}"/>
          </ac:inkMkLst>
        </pc:inkChg>
        <pc:inkChg chg="add">
          <ac:chgData name="Lindsay Millett-Glass" userId="b6d83bc5-702b-4524-be07-eae12daad9a7" providerId="ADAL" clId="{386F399D-5609-447E-B424-DF093B8D5F5D}" dt="2021-08-24T20:57:44.109" v="4079" actId="9405"/>
          <ac:inkMkLst>
            <pc:docMk/>
            <pc:sldMk cId="2470919305" sldId="278"/>
            <ac:inkMk id="12" creationId="{723AB63F-3FF5-45F8-8C89-16CCDB7ABCB6}"/>
          </ac:inkMkLst>
        </pc:inkChg>
      </pc:sldChg>
      <pc:sldChg chg="addSp delSp modSp new mod setBg modNotesTx">
        <pc:chgData name="Lindsay Millett-Glass" userId="b6d83bc5-702b-4524-be07-eae12daad9a7" providerId="ADAL" clId="{386F399D-5609-447E-B424-DF093B8D5F5D}" dt="2021-08-30T14:30:31.494" v="6763" actId="20577"/>
        <pc:sldMkLst>
          <pc:docMk/>
          <pc:sldMk cId="3595057167" sldId="279"/>
        </pc:sldMkLst>
        <pc:spChg chg="del">
          <ac:chgData name="Lindsay Millett-Glass" userId="b6d83bc5-702b-4524-be07-eae12daad9a7" providerId="ADAL" clId="{386F399D-5609-447E-B424-DF093B8D5F5D}" dt="2021-08-24T21:05:18.335" v="4164" actId="26606"/>
          <ac:spMkLst>
            <pc:docMk/>
            <pc:sldMk cId="3595057167" sldId="279"/>
            <ac:spMk id="2" creationId="{067DBABA-7BE5-430C-B949-40BCB57B99A6}"/>
          </ac:spMkLst>
        </pc:spChg>
        <pc:spChg chg="del">
          <ac:chgData name="Lindsay Millett-Glass" userId="b6d83bc5-702b-4524-be07-eae12daad9a7" providerId="ADAL" clId="{386F399D-5609-447E-B424-DF093B8D5F5D}" dt="2021-08-24T21:05:14.530" v="4161"/>
          <ac:spMkLst>
            <pc:docMk/>
            <pc:sldMk cId="3595057167" sldId="279"/>
            <ac:spMk id="3" creationId="{88899E76-E2F9-477A-A067-C46874BA0402}"/>
          </ac:spMkLst>
        </pc:spChg>
        <pc:spChg chg="add del mod">
          <ac:chgData name="Lindsay Millett-Glass" userId="b6d83bc5-702b-4524-be07-eae12daad9a7" providerId="ADAL" clId="{386F399D-5609-447E-B424-DF093B8D5F5D}" dt="2021-08-25T20:10:31.918" v="4228"/>
          <ac:spMkLst>
            <pc:docMk/>
            <pc:sldMk cId="3595057167" sldId="279"/>
            <ac:spMk id="3" creationId="{AB6940B7-DCDA-44C1-AE53-35067A42788F}"/>
          </ac:spMkLst>
        </pc:spChg>
        <pc:spChg chg="add">
          <ac:chgData name="Lindsay Millett-Glass" userId="b6d83bc5-702b-4524-be07-eae12daad9a7" providerId="ADAL" clId="{386F399D-5609-447E-B424-DF093B8D5F5D}" dt="2021-08-24T21:05:18.335" v="4164" actId="26606"/>
          <ac:spMkLst>
            <pc:docMk/>
            <pc:sldMk cId="3595057167" sldId="279"/>
            <ac:spMk id="10" creationId="{42A4FC2C-047E-45A5-965D-8E1E3BF09BC6}"/>
          </ac:spMkLst>
        </pc:spChg>
        <pc:picChg chg="add del mod">
          <ac:chgData name="Lindsay Millett-Glass" userId="b6d83bc5-702b-4524-be07-eae12daad9a7" providerId="ADAL" clId="{386F399D-5609-447E-B424-DF093B8D5F5D}" dt="2021-08-25T17:55:00.147" v="4186" actId="478"/>
          <ac:picMkLst>
            <pc:docMk/>
            <pc:sldMk cId="3595057167" sldId="279"/>
            <ac:picMk id="4" creationId="{3D000138-005C-4A7A-AF37-93A60DEF7665}"/>
          </ac:picMkLst>
        </pc:picChg>
        <pc:picChg chg="add del mod">
          <ac:chgData name="Lindsay Millett-Glass" userId="b6d83bc5-702b-4524-be07-eae12daad9a7" providerId="ADAL" clId="{386F399D-5609-447E-B424-DF093B8D5F5D}" dt="2021-08-25T20:10:31.702" v="4227" actId="478"/>
          <ac:picMkLst>
            <pc:docMk/>
            <pc:sldMk cId="3595057167" sldId="279"/>
            <ac:picMk id="5" creationId="{282C3E7B-B144-465C-89E6-4A8690154266}"/>
          </ac:picMkLst>
        </pc:picChg>
        <pc:picChg chg="add mod">
          <ac:chgData name="Lindsay Millett-Glass" userId="b6d83bc5-702b-4524-be07-eae12daad9a7" providerId="ADAL" clId="{386F399D-5609-447E-B424-DF093B8D5F5D}" dt="2021-08-25T17:55:00.352" v="4187"/>
          <ac:picMkLst>
            <pc:docMk/>
            <pc:sldMk cId="3595057167" sldId="279"/>
            <ac:picMk id="6" creationId="{005697F8-07AC-4620-930D-A6B19F0A294C}"/>
          </ac:picMkLst>
        </pc:picChg>
        <pc:picChg chg="add mod ord">
          <ac:chgData name="Lindsay Millett-Glass" userId="b6d83bc5-702b-4524-be07-eae12daad9a7" providerId="ADAL" clId="{386F399D-5609-447E-B424-DF093B8D5F5D}" dt="2021-08-25T20:10:40.709" v="4233" actId="167"/>
          <ac:picMkLst>
            <pc:docMk/>
            <pc:sldMk cId="3595057167" sldId="279"/>
            <ac:picMk id="7" creationId="{096D956C-EEA5-42FF-8A5A-3B94E9C16434}"/>
          </ac:picMkLst>
        </pc:picChg>
      </pc:sldChg>
      <pc:sldChg chg="addSp delSp modSp new mod setBg modNotesTx">
        <pc:chgData name="Lindsay Millett-Glass" userId="b6d83bc5-702b-4524-be07-eae12daad9a7" providerId="ADAL" clId="{386F399D-5609-447E-B424-DF093B8D5F5D}" dt="2021-08-30T14:33:36.554" v="7412" actId="20577"/>
        <pc:sldMkLst>
          <pc:docMk/>
          <pc:sldMk cId="2754727070" sldId="280"/>
        </pc:sldMkLst>
        <pc:spChg chg="del">
          <ac:chgData name="Lindsay Millett-Glass" userId="b6d83bc5-702b-4524-be07-eae12daad9a7" providerId="ADAL" clId="{386F399D-5609-447E-B424-DF093B8D5F5D}" dt="2021-08-25T17:55:19.997" v="4192" actId="26606"/>
          <ac:spMkLst>
            <pc:docMk/>
            <pc:sldMk cId="2754727070" sldId="280"/>
            <ac:spMk id="2" creationId="{08FB1879-08E9-4A03-9C9D-F362EE5461BE}"/>
          </ac:spMkLst>
        </pc:spChg>
        <pc:spChg chg="del">
          <ac:chgData name="Lindsay Millett-Glass" userId="b6d83bc5-702b-4524-be07-eae12daad9a7" providerId="ADAL" clId="{386F399D-5609-447E-B424-DF093B8D5F5D}" dt="2021-08-25T17:55:14.734" v="4189"/>
          <ac:spMkLst>
            <pc:docMk/>
            <pc:sldMk cId="2754727070" sldId="280"/>
            <ac:spMk id="3" creationId="{01B070FD-F385-4D56-A9E2-FBC25BC01492}"/>
          </ac:spMkLst>
        </pc:spChg>
        <pc:spChg chg="add">
          <ac:chgData name="Lindsay Millett-Glass" userId="b6d83bc5-702b-4524-be07-eae12daad9a7" providerId="ADAL" clId="{386F399D-5609-447E-B424-DF093B8D5F5D}" dt="2021-08-25T17:55:19.997" v="4192" actId="26606"/>
          <ac:spMkLst>
            <pc:docMk/>
            <pc:sldMk cId="2754727070" sldId="280"/>
            <ac:spMk id="10" creationId="{42A4FC2C-047E-45A5-965D-8E1E3BF09BC6}"/>
          </ac:spMkLst>
        </pc:spChg>
        <pc:picChg chg="add mod">
          <ac:chgData name="Lindsay Millett-Glass" userId="b6d83bc5-702b-4524-be07-eae12daad9a7" providerId="ADAL" clId="{386F399D-5609-447E-B424-DF093B8D5F5D}" dt="2021-08-25T17:55:19.997" v="4192" actId="26606"/>
          <ac:picMkLst>
            <pc:docMk/>
            <pc:sldMk cId="2754727070" sldId="280"/>
            <ac:picMk id="5" creationId="{70515969-5B13-4633-A256-A09B79E3CB50}"/>
          </ac:picMkLst>
        </pc:picChg>
        <pc:picChg chg="add mod">
          <ac:chgData name="Lindsay Millett-Glass" userId="b6d83bc5-702b-4524-be07-eae12daad9a7" providerId="ADAL" clId="{386F399D-5609-447E-B424-DF093B8D5F5D}" dt="2021-08-25T17:55:23.909" v="4193"/>
          <ac:picMkLst>
            <pc:docMk/>
            <pc:sldMk cId="2754727070" sldId="280"/>
            <ac:picMk id="7" creationId="{4257A46F-FCD6-4E44-BCCF-6D4E328BF4FB}"/>
          </ac:picMkLst>
        </pc:picChg>
      </pc:sldChg>
      <pc:sldChg chg="addSp delSp modSp new mod setBg modNotesTx">
        <pc:chgData name="Lindsay Millett-Glass" userId="b6d83bc5-702b-4524-be07-eae12daad9a7" providerId="ADAL" clId="{386F399D-5609-447E-B424-DF093B8D5F5D}" dt="2021-08-30T14:32:02.449" v="7149" actId="20577"/>
        <pc:sldMkLst>
          <pc:docMk/>
          <pc:sldMk cId="3476505447" sldId="281"/>
        </pc:sldMkLst>
        <pc:spChg chg="add del">
          <ac:chgData name="Lindsay Millett-Glass" userId="b6d83bc5-702b-4524-be07-eae12daad9a7" providerId="ADAL" clId="{386F399D-5609-447E-B424-DF093B8D5F5D}" dt="2021-08-25T17:58:03.055" v="4206" actId="26606"/>
          <ac:spMkLst>
            <pc:docMk/>
            <pc:sldMk cId="3476505447" sldId="281"/>
            <ac:spMk id="2" creationId="{7DCD3C11-B60A-4270-8604-81FC296B2323}"/>
          </ac:spMkLst>
        </pc:spChg>
        <pc:spChg chg="del">
          <ac:chgData name="Lindsay Millett-Glass" userId="b6d83bc5-702b-4524-be07-eae12daad9a7" providerId="ADAL" clId="{386F399D-5609-447E-B424-DF093B8D5F5D}" dt="2021-08-25T17:57:57.644" v="4199"/>
          <ac:spMkLst>
            <pc:docMk/>
            <pc:sldMk cId="3476505447" sldId="281"/>
            <ac:spMk id="3" creationId="{1300AC57-0EB1-4F2E-8160-3F1AE59B194A}"/>
          </ac:spMkLst>
        </pc:spChg>
        <pc:spChg chg="add del">
          <ac:chgData name="Lindsay Millett-Glass" userId="b6d83bc5-702b-4524-be07-eae12daad9a7" providerId="ADAL" clId="{386F399D-5609-447E-B424-DF093B8D5F5D}" dt="2021-08-25T17:58:00.572" v="4203" actId="26606"/>
          <ac:spMkLst>
            <pc:docMk/>
            <pc:sldMk cId="3476505447" sldId="281"/>
            <ac:spMk id="10" creationId="{42A4FC2C-047E-45A5-965D-8E1E3BF09BC6}"/>
          </ac:spMkLst>
        </pc:spChg>
        <pc:spChg chg="add del">
          <ac:chgData name="Lindsay Millett-Glass" userId="b6d83bc5-702b-4524-be07-eae12daad9a7" providerId="ADAL" clId="{386F399D-5609-447E-B424-DF093B8D5F5D}" dt="2021-08-25T17:58:03.053" v="4205" actId="26606"/>
          <ac:spMkLst>
            <pc:docMk/>
            <pc:sldMk cId="3476505447" sldId="281"/>
            <ac:spMk id="12" creationId="{42A4FC2C-047E-45A5-965D-8E1E3BF09BC6}"/>
          </ac:spMkLst>
        </pc:spChg>
        <pc:spChg chg="add">
          <ac:chgData name="Lindsay Millett-Glass" userId="b6d83bc5-702b-4524-be07-eae12daad9a7" providerId="ADAL" clId="{386F399D-5609-447E-B424-DF093B8D5F5D}" dt="2021-08-25T17:58:03.055" v="4206" actId="26606"/>
          <ac:spMkLst>
            <pc:docMk/>
            <pc:sldMk cId="3476505447" sldId="281"/>
            <ac:spMk id="14" creationId="{42A4FC2C-047E-45A5-965D-8E1E3BF09BC6}"/>
          </ac:spMkLst>
        </pc:spChg>
        <pc:picChg chg="add mod">
          <ac:chgData name="Lindsay Millett-Glass" userId="b6d83bc5-702b-4524-be07-eae12daad9a7" providerId="ADAL" clId="{386F399D-5609-447E-B424-DF093B8D5F5D}" dt="2021-08-25T17:58:03.055" v="4206" actId="26606"/>
          <ac:picMkLst>
            <pc:docMk/>
            <pc:sldMk cId="3476505447" sldId="281"/>
            <ac:picMk id="5" creationId="{0FB60F23-AF31-4A2B-8348-9B341E17A420}"/>
          </ac:picMkLst>
        </pc:picChg>
        <pc:picChg chg="add mod">
          <ac:chgData name="Lindsay Millett-Glass" userId="b6d83bc5-702b-4524-be07-eae12daad9a7" providerId="ADAL" clId="{386F399D-5609-447E-B424-DF093B8D5F5D}" dt="2021-08-25T17:58:08.189" v="4207"/>
          <ac:picMkLst>
            <pc:docMk/>
            <pc:sldMk cId="3476505447" sldId="281"/>
            <ac:picMk id="9" creationId="{5D861BBC-7441-4B11-ACEF-45233F81E11B}"/>
          </ac:picMkLst>
        </pc:picChg>
      </pc:sldChg>
      <pc:sldChg chg="addSp delSp modSp new mod setBg modNotesTx">
        <pc:chgData name="Lindsay Millett-Glass" userId="b6d83bc5-702b-4524-be07-eae12daad9a7" providerId="ADAL" clId="{386F399D-5609-447E-B424-DF093B8D5F5D}" dt="2021-08-30T14:38:26.677" v="7714" actId="26606"/>
        <pc:sldMkLst>
          <pc:docMk/>
          <pc:sldMk cId="1519605080" sldId="282"/>
        </pc:sldMkLst>
        <pc:spChg chg="add del">
          <ac:chgData name="Lindsay Millett-Glass" userId="b6d83bc5-702b-4524-be07-eae12daad9a7" providerId="ADAL" clId="{386F399D-5609-447E-B424-DF093B8D5F5D}" dt="2021-08-26T16:06:31.044" v="4247" actId="26606"/>
          <ac:spMkLst>
            <pc:docMk/>
            <pc:sldMk cId="1519605080" sldId="282"/>
            <ac:spMk id="2" creationId="{2A50B427-659E-4922-8246-430D1ED4B6E4}"/>
          </ac:spMkLst>
        </pc:spChg>
        <pc:spChg chg="del">
          <ac:chgData name="Lindsay Millett-Glass" userId="b6d83bc5-702b-4524-be07-eae12daad9a7" providerId="ADAL" clId="{386F399D-5609-447E-B424-DF093B8D5F5D}" dt="2021-08-26T16:06:25.800" v="4242"/>
          <ac:spMkLst>
            <pc:docMk/>
            <pc:sldMk cId="1519605080" sldId="282"/>
            <ac:spMk id="3" creationId="{221E36D3-4A6F-4E5F-83BC-6BF1FE07457D}"/>
          </ac:spMkLst>
        </pc:spChg>
        <pc:spChg chg="add del">
          <ac:chgData name="Lindsay Millett-Glass" userId="b6d83bc5-702b-4524-be07-eae12daad9a7" providerId="ADAL" clId="{386F399D-5609-447E-B424-DF093B8D5F5D}" dt="2021-08-26T16:06:31.044" v="4246" actId="26606"/>
          <ac:spMkLst>
            <pc:docMk/>
            <pc:sldMk cId="1519605080" sldId="282"/>
            <ac:spMk id="10" creationId="{42A4FC2C-047E-45A5-965D-8E1E3BF09BC6}"/>
          </ac:spMkLst>
        </pc:spChg>
        <pc:spChg chg="add del">
          <ac:chgData name="Lindsay Millett-Glass" userId="b6d83bc5-702b-4524-be07-eae12daad9a7" providerId="ADAL" clId="{386F399D-5609-447E-B424-DF093B8D5F5D}" dt="2021-08-30T14:38:26.677" v="7714" actId="26606"/>
          <ac:spMkLst>
            <pc:docMk/>
            <pc:sldMk cId="1519605080" sldId="282"/>
            <ac:spMk id="12" creationId="{42A4FC2C-047E-45A5-965D-8E1E3BF09BC6}"/>
          </ac:spMkLst>
        </pc:spChg>
        <pc:spChg chg="add">
          <ac:chgData name="Lindsay Millett-Glass" userId="b6d83bc5-702b-4524-be07-eae12daad9a7" providerId="ADAL" clId="{386F399D-5609-447E-B424-DF093B8D5F5D}" dt="2021-08-30T14:38:26.677" v="7714" actId="26606"/>
          <ac:spMkLst>
            <pc:docMk/>
            <pc:sldMk cId="1519605080" sldId="282"/>
            <ac:spMk id="17" creationId="{42A4FC2C-047E-45A5-965D-8E1E3BF09BC6}"/>
          </ac:spMkLst>
        </pc:spChg>
        <pc:picChg chg="add mod">
          <ac:chgData name="Lindsay Millett-Glass" userId="b6d83bc5-702b-4524-be07-eae12daad9a7" providerId="ADAL" clId="{386F399D-5609-447E-B424-DF093B8D5F5D}" dt="2021-08-30T14:38:26.677" v="7714" actId="26606"/>
          <ac:picMkLst>
            <pc:docMk/>
            <pc:sldMk cId="1519605080" sldId="282"/>
            <ac:picMk id="5" creationId="{66C09415-4481-446A-9CDE-E0A6AC60E4D4}"/>
          </ac:picMkLst>
        </pc:picChg>
      </pc:sldChg>
      <pc:sldChg chg="addSp delSp modSp new mod setBg modNotesTx">
        <pc:chgData name="Lindsay Millett-Glass" userId="b6d83bc5-702b-4524-be07-eae12daad9a7" providerId="ADAL" clId="{386F399D-5609-447E-B424-DF093B8D5F5D}" dt="2021-08-30T14:38:29.129" v="7715" actId="26606"/>
        <pc:sldMkLst>
          <pc:docMk/>
          <pc:sldMk cId="1488877964" sldId="283"/>
        </pc:sldMkLst>
        <pc:spChg chg="add del">
          <ac:chgData name="Lindsay Millett-Glass" userId="b6d83bc5-702b-4524-be07-eae12daad9a7" providerId="ADAL" clId="{386F399D-5609-447E-B424-DF093B8D5F5D}" dt="2021-08-26T16:06:49.640" v="4252" actId="26606"/>
          <ac:spMkLst>
            <pc:docMk/>
            <pc:sldMk cId="1488877964" sldId="283"/>
            <ac:spMk id="2" creationId="{1462F63C-4005-4FF6-8C63-99D2B247936F}"/>
          </ac:spMkLst>
        </pc:spChg>
        <pc:spChg chg="del">
          <ac:chgData name="Lindsay Millett-Glass" userId="b6d83bc5-702b-4524-be07-eae12daad9a7" providerId="ADAL" clId="{386F399D-5609-447E-B424-DF093B8D5F5D}" dt="2021-08-26T16:06:45.058" v="4249"/>
          <ac:spMkLst>
            <pc:docMk/>
            <pc:sldMk cId="1488877964" sldId="283"/>
            <ac:spMk id="3" creationId="{FD573014-042A-4755-A106-B8CEFC59F2AD}"/>
          </ac:spMkLst>
        </pc:spChg>
        <pc:spChg chg="add del">
          <ac:chgData name="Lindsay Millett-Glass" userId="b6d83bc5-702b-4524-be07-eae12daad9a7" providerId="ADAL" clId="{386F399D-5609-447E-B424-DF093B8D5F5D}" dt="2021-08-26T16:06:49.625" v="4251" actId="26606"/>
          <ac:spMkLst>
            <pc:docMk/>
            <pc:sldMk cId="1488877964" sldId="283"/>
            <ac:spMk id="10" creationId="{42A4FC2C-047E-45A5-965D-8E1E3BF09BC6}"/>
          </ac:spMkLst>
        </pc:spChg>
        <pc:spChg chg="add del">
          <ac:chgData name="Lindsay Millett-Glass" userId="b6d83bc5-702b-4524-be07-eae12daad9a7" providerId="ADAL" clId="{386F399D-5609-447E-B424-DF093B8D5F5D}" dt="2021-08-30T14:38:29.129" v="7715" actId="26606"/>
          <ac:spMkLst>
            <pc:docMk/>
            <pc:sldMk cId="1488877964" sldId="283"/>
            <ac:spMk id="12" creationId="{42A4FC2C-047E-45A5-965D-8E1E3BF09BC6}"/>
          </ac:spMkLst>
        </pc:spChg>
        <pc:spChg chg="add">
          <ac:chgData name="Lindsay Millett-Glass" userId="b6d83bc5-702b-4524-be07-eae12daad9a7" providerId="ADAL" clId="{386F399D-5609-447E-B424-DF093B8D5F5D}" dt="2021-08-30T14:38:29.129" v="7715" actId="26606"/>
          <ac:spMkLst>
            <pc:docMk/>
            <pc:sldMk cId="1488877964" sldId="283"/>
            <ac:spMk id="17" creationId="{42A4FC2C-047E-45A5-965D-8E1E3BF09BC6}"/>
          </ac:spMkLst>
        </pc:spChg>
        <pc:picChg chg="add mod">
          <ac:chgData name="Lindsay Millett-Glass" userId="b6d83bc5-702b-4524-be07-eae12daad9a7" providerId="ADAL" clId="{386F399D-5609-447E-B424-DF093B8D5F5D}" dt="2021-08-30T14:38:29.129" v="7715" actId="26606"/>
          <ac:picMkLst>
            <pc:docMk/>
            <pc:sldMk cId="1488877964" sldId="283"/>
            <ac:picMk id="5" creationId="{FBA32428-BBC5-40F9-AA94-FAF95AC06400}"/>
          </ac:picMkLst>
        </pc:picChg>
      </pc:sldChg>
      <pc:sldChg chg="addSp delSp modSp new mod setBg modNotesTx">
        <pc:chgData name="Lindsay Millett-Glass" userId="b6d83bc5-702b-4524-be07-eae12daad9a7" providerId="ADAL" clId="{386F399D-5609-447E-B424-DF093B8D5F5D}" dt="2021-08-30T14:38:32.850" v="7716" actId="26606"/>
        <pc:sldMkLst>
          <pc:docMk/>
          <pc:sldMk cId="2194598821" sldId="284"/>
        </pc:sldMkLst>
        <pc:spChg chg="del">
          <ac:chgData name="Lindsay Millett-Glass" userId="b6d83bc5-702b-4524-be07-eae12daad9a7" providerId="ADAL" clId="{386F399D-5609-447E-B424-DF093B8D5F5D}" dt="2021-08-26T16:07:04.557" v="4257" actId="26606"/>
          <ac:spMkLst>
            <pc:docMk/>
            <pc:sldMk cId="2194598821" sldId="284"/>
            <ac:spMk id="2" creationId="{A179038A-06EA-4D15-A1D1-EFB7946FE8C4}"/>
          </ac:spMkLst>
        </pc:spChg>
        <pc:spChg chg="del">
          <ac:chgData name="Lindsay Millett-Glass" userId="b6d83bc5-702b-4524-be07-eae12daad9a7" providerId="ADAL" clId="{386F399D-5609-447E-B424-DF093B8D5F5D}" dt="2021-08-26T16:07:02.118" v="4254"/>
          <ac:spMkLst>
            <pc:docMk/>
            <pc:sldMk cId="2194598821" sldId="284"/>
            <ac:spMk id="3" creationId="{A0D921C6-E799-4B11-9D58-9C972D28F670}"/>
          </ac:spMkLst>
        </pc:spChg>
        <pc:spChg chg="add del">
          <ac:chgData name="Lindsay Millett-Glass" userId="b6d83bc5-702b-4524-be07-eae12daad9a7" providerId="ADAL" clId="{386F399D-5609-447E-B424-DF093B8D5F5D}" dt="2021-08-30T14:38:32.850" v="7716" actId="26606"/>
          <ac:spMkLst>
            <pc:docMk/>
            <pc:sldMk cId="2194598821" sldId="284"/>
            <ac:spMk id="10" creationId="{42A4FC2C-047E-45A5-965D-8E1E3BF09BC6}"/>
          </ac:spMkLst>
        </pc:spChg>
        <pc:spChg chg="add">
          <ac:chgData name="Lindsay Millett-Glass" userId="b6d83bc5-702b-4524-be07-eae12daad9a7" providerId="ADAL" clId="{386F399D-5609-447E-B424-DF093B8D5F5D}" dt="2021-08-30T14:38:32.850" v="7716" actId="26606"/>
          <ac:spMkLst>
            <pc:docMk/>
            <pc:sldMk cId="2194598821" sldId="284"/>
            <ac:spMk id="15" creationId="{42A4FC2C-047E-45A5-965D-8E1E3BF09BC6}"/>
          </ac:spMkLst>
        </pc:spChg>
        <pc:picChg chg="add mod">
          <ac:chgData name="Lindsay Millett-Glass" userId="b6d83bc5-702b-4524-be07-eae12daad9a7" providerId="ADAL" clId="{386F399D-5609-447E-B424-DF093B8D5F5D}" dt="2021-08-30T14:38:32.850" v="7716" actId="26606"/>
          <ac:picMkLst>
            <pc:docMk/>
            <pc:sldMk cId="2194598821" sldId="284"/>
            <ac:picMk id="5" creationId="{E9838AAA-E6DB-49B4-A32E-5B74F277BA9B}"/>
          </ac:picMkLst>
        </pc:picChg>
      </pc:sldChg>
      <pc:sldChg chg="addSp delSp modSp new mod setBg modNotesTx">
        <pc:chgData name="Lindsay Millett-Glass" userId="b6d83bc5-702b-4524-be07-eae12daad9a7" providerId="ADAL" clId="{386F399D-5609-447E-B424-DF093B8D5F5D}" dt="2021-08-30T14:40:00.635" v="7870" actId="20577"/>
        <pc:sldMkLst>
          <pc:docMk/>
          <pc:sldMk cId="639116932" sldId="285"/>
        </pc:sldMkLst>
        <pc:spChg chg="del">
          <ac:chgData name="Lindsay Millett-Glass" userId="b6d83bc5-702b-4524-be07-eae12daad9a7" providerId="ADAL" clId="{386F399D-5609-447E-B424-DF093B8D5F5D}" dt="2021-08-30T14:38:13.066" v="7710" actId="26606"/>
          <ac:spMkLst>
            <pc:docMk/>
            <pc:sldMk cId="639116932" sldId="285"/>
            <ac:spMk id="2" creationId="{F63AD4E8-DABA-412E-B91D-386106AEE085}"/>
          </ac:spMkLst>
        </pc:spChg>
        <pc:spChg chg="del">
          <ac:chgData name="Lindsay Millett-Glass" userId="b6d83bc5-702b-4524-be07-eae12daad9a7" providerId="ADAL" clId="{386F399D-5609-447E-B424-DF093B8D5F5D}" dt="2021-08-30T14:38:10.638" v="7707"/>
          <ac:spMkLst>
            <pc:docMk/>
            <pc:sldMk cId="639116932" sldId="285"/>
            <ac:spMk id="3" creationId="{E4504B5F-5FD8-4B89-93A4-C036F3671CCF}"/>
          </ac:spMkLst>
        </pc:spChg>
        <pc:spChg chg="add del">
          <ac:chgData name="Lindsay Millett-Glass" userId="b6d83bc5-702b-4524-be07-eae12daad9a7" providerId="ADAL" clId="{386F399D-5609-447E-B424-DF093B8D5F5D}" dt="2021-08-30T14:38:22.518" v="7713" actId="26606"/>
          <ac:spMkLst>
            <pc:docMk/>
            <pc:sldMk cId="639116932" sldId="285"/>
            <ac:spMk id="10" creationId="{42A4FC2C-047E-45A5-965D-8E1E3BF09BC6}"/>
          </ac:spMkLst>
        </pc:spChg>
        <pc:spChg chg="add del">
          <ac:chgData name="Lindsay Millett-Glass" userId="b6d83bc5-702b-4524-be07-eae12daad9a7" providerId="ADAL" clId="{386F399D-5609-447E-B424-DF093B8D5F5D}" dt="2021-08-30T14:38:22.518" v="7712" actId="26606"/>
          <ac:spMkLst>
            <pc:docMk/>
            <pc:sldMk cId="639116932" sldId="285"/>
            <ac:spMk id="15" creationId="{01D0AF59-99C3-4251-AB9A-C966C6AD4400}"/>
          </ac:spMkLst>
        </pc:spChg>
        <pc:spChg chg="add del">
          <ac:chgData name="Lindsay Millett-Glass" userId="b6d83bc5-702b-4524-be07-eae12daad9a7" providerId="ADAL" clId="{386F399D-5609-447E-B424-DF093B8D5F5D}" dt="2021-08-30T14:38:22.518" v="7712" actId="26606"/>
          <ac:spMkLst>
            <pc:docMk/>
            <pc:sldMk cId="639116932" sldId="285"/>
            <ac:spMk id="17" creationId="{1855405F-37A2-4869-9154-F8BE3BECE6C3}"/>
          </ac:spMkLst>
        </pc:spChg>
        <pc:spChg chg="add">
          <ac:chgData name="Lindsay Millett-Glass" userId="b6d83bc5-702b-4524-be07-eae12daad9a7" providerId="ADAL" clId="{386F399D-5609-447E-B424-DF093B8D5F5D}" dt="2021-08-30T14:38:22.518" v="7713" actId="26606"/>
          <ac:spMkLst>
            <pc:docMk/>
            <pc:sldMk cId="639116932" sldId="285"/>
            <ac:spMk id="19" creationId="{42A4FC2C-047E-45A5-965D-8E1E3BF09BC6}"/>
          </ac:spMkLst>
        </pc:spChg>
        <pc:picChg chg="add mod">
          <ac:chgData name="Lindsay Millett-Glass" userId="b6d83bc5-702b-4524-be07-eae12daad9a7" providerId="ADAL" clId="{386F399D-5609-447E-B424-DF093B8D5F5D}" dt="2021-08-30T14:38:22.518" v="7712" actId="26606"/>
          <ac:picMkLst>
            <pc:docMk/>
            <pc:sldMk cId="639116932" sldId="285"/>
            <ac:picMk id="5" creationId="{14B77075-CC83-4040-AD80-25CDAC5665B9}"/>
          </ac:picMkLst>
        </pc:pic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4T20:57:41.991"/>
    </inkml:context>
    <inkml:brush xml:id="br0">
      <inkml:brushProperty name="width" value="0.1" units="cm"/>
      <inkml:brushProperty name="height" value="0.1" units="cm"/>
      <inkml:brushProperty name="color" value="#FFFFFF"/>
      <inkml:brushProperty name="ignorePressure" value="1"/>
    </inkml:brush>
  </inkml:definitions>
  <inkml:trace contextRef="#ctx0" brushRef="#br0">1 1637,'3'6,"0"-1,0 1,1-1,0 0,0 0,0 0,0 0,1-1,8 7,0-1,0-1,0-1,1 0,0-1,1 0,-1-1,1-1,27 7,12-2,67 4,0 0,81 28,-101-18,132 12,-199-33,1-2,-1-2,1 0,0-3,-1-1,0-1,60-20,-26-1,-1-3,-1-4,-2-2,-2-3,-1-2,69-62,-120 94,-1-1,1 0,-2 0,1-1,-2 0,1 0,-1-1,-1 0,0 0,-1-1,0 0,5-26,-3 0,-2-1,-1-81,3-35,-5 145,-1 0,0 0,0 0,-1-1,-1 1,0 0,-1 0,-4-19,3 24,0 0,0-1,0 1,-1 0,0 0,0 1,-1-1,0 1,0 0,0 0,0 1,-1-1,1 1,-1 1,-8-5,0 1,-1 1,0 0,0 1,0 1,-1 0,0 1,1 1,-1 0,-24 1,14 1,1 2,-1 1,1 1,0 1,-29 9,46-11,0 0,0 0,0 1,1 0,-1 0,1 1,0-1,0 2,1-1,0 1,0 0,0 0,0 1,1 0,-7 11,6-5,0 0,1 0,1 1,0 0,1 0,0 0,1 0,-1 22,-3 78,-7 159,13-254,1 1,0-1,2 0,0 1,1-1,8 20,-8-28,0 0,1-1,1 0,0 0,0 0,1-1,0 0,0 0,1-1,0 0,17 12,0-3,1-1,1-2,0 0,1-2,0-1,1-1,0-2,52 9,-17-9,1-3,0-2,70-6,-42-7,-1-3,0-4,-2-5,0-3,96-41,-155 54,0-1,-1-1,-1-2,0-1,-1-1,27-23,-48 36,0-1,0-1,-1 0,0 1,0-2,0 1,-1-1,0 0,-1 0,0 0,0-1,-1 1,1-1,-2 0,0 0,0 0,0 0,-1-1,-1 1,1 0,-1 0,-1-1,0 1,0 0,-1 0,-4-14,-4 0,0 0,-1 1,-1 0,-2 0,0 1,-1 1,-32-33,-6 1,-80-62,100 87,-1 1,-2 2,-1 2,0 1,-1 2,-58-20,81 34,0 2,0-1,-1 2,1 0,0 1,-1 1,1 0,-1 1,-15 3,18-1,1 0,0 1,0 0,1 1,-1 1,1-1,0 2,1 0,-1 0,1 1,1 0,-14 14,5-1,2 1,0 1,1 0,2 1,0 0,1 1,2 0,0 1,-8 40,6-11,2 1,3-1,0 95,7-139,1-1,0 1,0-1,1 1,1-1,-1 0,2 0,0 0,0 0,0-1,1 1,1-1,0 0,0-1,12 14,-7-11,1-1,-1-1,1 0,1-1,0 0,0 0,0-2,1 0,0 0,21 5,-16-7,0 0,0-1,0 0,1-2,-1-1,0 0,39-6,-44 4,-1-1,0-1,0 0,0-1,-1 0,1-1,-1 0,0-1,-1 0,0-1,14-12,-16 11,-1 0,0 0,0-1,-1 0,0 0,-1-1,0 0,-1 0,0 0,-1-1,0 0,-1 1,0-1,-1-1,0 1,-1 0,0 0,-1-1,-1 1,0 0,0 0,-1-1,-1 1,0 0,0 1,-2-1,1 1,-1-1,-1 1,0 1,-14-20,-119-147,19 25,100 125,-1 1,-1 0,-2 2,0 0,-1 2,-2 1,0 1,-1 1,-1 2,0 0,-2 3,1 0,-2 2,0 1,0 1,-1 2,0 2,-41-4,27 9,-1 2,0 2,-62 13,12-3,93-12,0 0,0-1,-1 0,1 0,0 0,0 0,0-1,0 0,0 0,0-1,0 1,0-1,0 0,1 0,-1-1,1 1,-1-1,1 0,-6-5,6 2,-1 1,1-1,0-1,0 1,1 0,0-1,0 0,0 0,1 0,0 0,0 0,1 0,-1-10,-4-63,4-1,9-86,-7 161,0-1,1 0,0 0,0 1,1-1,0 1,0-1,1 1,0 0,0 0,0 0,0 0,1 1,9-11,-6 10,0 0,1 1,0 0,0 0,0 0,0 1,1 1,0-1,0 1,12-2,13-2,-1 1,1 2,0 1,0 2,0 1,0 2,0 1,0 2,-1 1,40 13,-13 1,-2 2,0 3,-2 2,88 57,-122-70,-1 1,-1 1,-1 1,0 1,25 29,-34-33,0 0,0 1,-2 0,0 1,0-1,-1 2,-2-1,1 1,2 17,0 14,-2 0,-1 82,-17 99,8-164,0-16,-2 1,-1-1,-18 58,15-77,-1-1,-1 0,-1 0,-2-1,-1-1,-23 31,4-14,-2-2,-2-2,-1-1,-55 39,23-26,-147 80,199-122,-1 0,0-1,-1-1,1-1,-2-1,-22 3,29-7,-1-1,0 0,1-1,-1-2,1 1,-1-2,1 0,-31-10,23 5,1-1,-1-1,2-1,-1-1,2-1,-1-1,2-1,0-1,1 0,0-2,2 0,0-1,1-1,1 0,1-1,0 0,2-2,1 1,0-1,-12-42,9 6,2 0,3-2,-2-119,25-185,-13 354,0 0,0 0,1-1,1 1,0 0,0 1,10-21,-10 26,0 0,1 1,-1-1,1 1,0 0,0 0,0 0,1 0,-1 1,1 0,0 0,0 0,0 0,1 1,-1 0,0 0,8-1,7-1,0 1,1 1,-1 0,0 2,1 0,-1 2,1 0,-1 1,0 2,0-1,-1 2,38 16,-35-11,1 0,-1 1,-1 1,0 1,-1 0,-1 2,0 1,-1 0,-1 1,19 26,-23-24,-2 0,-1 1,0 0,-2 0,0 1,-1 0,-2 1,6 44,-4 5,-6 109,-37 323,0-36,35-419,2-28,-1-1,-2 1,0-1,-1 1,-6 23,9-44,0 1,0 0,0-1,-1 1,1 0,0-1,0 1,0-1,-1 1,1 0,0-1,-1 1,1-1,-1 1,1-1,0 1,-1-1,1 0,-1 1,1-1,-1 1,1-1,-1 0,0 0,1 1,-1-1,1 0,-1 0,0 0,1 1,-1-1,0 0,1 0,-1 0,0 0,1 0,-1 0,1-1,-1 1,0 0,1 0,-1 0,1 0,-1-1,0 1,1 0,-2-1,-26-26,28 27,-45-54,-67-106,-28-81,70 118,-577-895,507 800,135 211,0 0,1-1,0 1,1-1,0 0,0 0,0 0,1 0,-1-9,3 15,0 0,0 1,1-1,-1 0,0 1,1-1,-1 1,1-1,-1 1,1-1,0 1,-1 0,1-1,0 1,0 0,0-1,0 1,1 0,-1 0,1-1,2-1,0 1,0 0,0 1,0-1,1 1,-1-1,0 1,1 1,-1-1,7 0,43 1,-1 3,0 2,86 18,88 24,-3 9,402 158,-611-208,4 2,1 1,31 19,-45-24,0 0,-1 1,0-1,0 1,0 0,-1 1,0-1,0 1,0-1,-1 1,1 0,2 10,3 14,-2 1,-2 0,0 0,-2 1,-2-1,-3 51,1-31,-39 725,2-117,37-651,1-1,0 1,0-1,1 1,0-1,0 0,1 1,-1-1,7 14,-6-18,0 0,1-1,0 1,-1 0,1-1,0 1,0-1,0 0,1 0,-1 0,1 0,-1-1,1 0,-1 1,1-1,0 0,-1-1,1 1,0-1,0 1,5-2,35 1,0-2,-1-2,1-2,-1-2,49-16,-43 12,-21 6,179-51,-180 48,0-1,-1-1,0-2,-1-1,31-22,-48 30,-1 0,0 0,-1-1,1 0,-1 0,0 0,-1-1,0 0,0 0,-1 0,0-1,0 0,-1 1,0-1,-1-1,0 1,0 0,-1 0,0-1,-1 1,0 0,0-1,-3-16,-1 7,-1 0,-1-1,-1 2,0-1,-1 1,-1 0,-1 1,-1 0,0 1,-20-23,-33-31,-130-111,-93-42,271 211,-960-654,970 662,-9-4,0-1,1-1,0 0,-18-19,31 29,0-1,0 0,0 0,0 0,0 0,1 0,-1 0,0 0,1 0,-1 0,1 0,-1 0,1 0,-1-1,1 1,0 0,0 0,0 0,-1-1,1 1,0 0,0 0,1 0,-1-1,0 1,0 0,1 0,-1 0,0-1,1 1,-1 0,1 0,0 0,-1 0,1 0,0 0,-1 0,1 0,0 0,0 1,0-1,0 0,0 0,0 1,0-1,0 1,0-1,2 0,7-4,0 1,1 0,-1 1,15-3,195-31,34-7,-219 35,0-2,-1-1,-1-1,0-2,38-23,-61 32,0 1,1 1,0-1,0 2,0 0,0 0,0 1,1 0,17 0,12 2,53 6,-76-4,37 3,-1 2,0 2,0 3,76 28,-111-32,1 1,-1 1,-1 0,0 2,0 0,20 18,-28-20,-1 0,0 0,0 0,-1 1,0 1,-1-1,-1 1,0 0,0 1,7 24,-7-12,-1 1,0-1,-2 1,-1 0,-2 0,0 0,-8 51,1-42,-1-2,-2 1,-1-2,-1 1,-23 39,-7 0,-4-2,-3-3,-2-1,-72 69,-18 8,-103 116,212-219,2 1,2 1,1 1,3 2,-21 50,42-87,0 1,-1-1,0 0,-1-1,0 1,0-1,-1 0,1 0,-1 0,-1-1,0 0,-11 8,9-8,-2-1,1-1,0 1,-1-2,0 0,0 0,0 0,0-2,-19 2,-1-1,-1-1,0-2,1-1,-1-1,1-2,-32-9,39 7,1-2,0 0,0-1,1-2,1 0,0-1,0-1,-24-23,1-2,1-1,-52-65,90 97,1 0,0 0,0 0,0 0,1-1,0 0,0 1,1-1,1 0,-2-18,2-10,4-52,0 29,-2-106,4-137,-5 297,0-1,0 1,0-1,1 0,1 1,-1-1,1 1,0 0,0-1,1 1,-1 0,1 0,1 1,-1-1,1 1,0 0,1-1,-1 2,1-1,0 0,0 1,0 0,0 0,1 1,0 0,0-1,0 2,0-1,12-3,28-8,-1 2,2 2,53-4,148-3,-169 13,134 1,0 9,272 42,-403-38,-35-6,1 3,84 22,-88-17,1-3,-1-1,56 2,-43-5,75 16,13 27,-133-44,0-1,0-1,0 0,0-1,0-1,1 1,-1-2,14-1,14-5,45-14,-50 12,61-10,150 15,-161 5,-45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4T20:57:44.109"/>
    </inkml:context>
    <inkml:brush xml:id="br0">
      <inkml:brushProperty name="width" value="0.1" units="cm"/>
      <inkml:brushProperty name="height" value="0.1" units="cm"/>
      <inkml:brushProperty name="color" value="#FFFFFF"/>
      <inkml:brushProperty name="ignorePressure" value="1"/>
    </inkml:brush>
  </inkml:definitions>
  <inkml:trace contextRef="#ctx0" brushRef="#br0">1 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4T20:57:50.556"/>
    </inkml:context>
    <inkml:brush xml:id="br0">
      <inkml:brushProperty name="width" value="0.1" units="cm"/>
      <inkml:brushProperty name="height" value="0.1" units="cm"/>
      <inkml:brushProperty name="color" value="#FFFFFF"/>
      <inkml:brushProperty name="ignorePressure" value="1"/>
    </inkml:brush>
  </inkml:definitions>
  <inkml:trace contextRef="#ctx0" brushRef="#br0">0 1,'0'0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4T20:57:51.140"/>
    </inkml:context>
    <inkml:brush xml:id="br0">
      <inkml:brushProperty name="width" value="0.1" units="cm"/>
      <inkml:brushProperty name="height" value="0.1" units="cm"/>
      <inkml:brushProperty name="color" value="#FFFFFF"/>
      <inkml:brushProperty name="ignorePressure" value="1"/>
    </inkml:brush>
  </inkml:definitions>
  <inkml:trace contextRef="#ctx0" brushRef="#br0">0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557C96-1AB6-4F58-8202-90A30C391BF6}" type="datetimeFigureOut">
              <a:rPr lang="en-US" smtClean="0"/>
              <a:t>8/30/2021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20E5CD-6851-488D-B151-6F195BF6EC6D}" type="slidenum">
              <a:rPr lang="en-US" smtClean="0"/>
              <a:t>‹#›</a:t>
            </a:fld>
            <a:endParaRPr lang="en-US"/>
          </a:p>
        </p:txBody>
      </p:sp>
    </p:spTree>
    <p:extLst>
      <p:ext uri="{BB962C8B-B14F-4D97-AF65-F5344CB8AC3E}">
        <p14:creationId xmlns:p14="http://schemas.microsoft.com/office/powerpoint/2010/main" val="3106691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LINDSAY</a:t>
            </a:r>
          </a:p>
          <a:p>
            <a:pPr rtl="0" fontAlgn="base"/>
            <a:endParaRPr lang="en-US" sz="1200" b="0" i="0" u="none" strike="noStrike" kern="1200" dirty="0">
              <a:solidFill>
                <a:schemeClr val="tx1"/>
              </a:solidFill>
              <a:effectLst/>
              <a:latin typeface="+mn-lt"/>
              <a:ea typeface="+mn-ea"/>
              <a:cs typeface="+mn-cs"/>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Welcome</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Intros</a:t>
            </a:r>
            <a:r>
              <a:rPr lang="en-US" sz="1200" b="0" i="0" kern="1200" dirty="0">
                <a:solidFill>
                  <a:schemeClr val="tx1"/>
                </a:solidFill>
                <a:effectLst/>
                <a:latin typeface="+mn-lt"/>
                <a:ea typeface="+mn-ea"/>
                <a:cs typeface="+mn-cs"/>
              </a:rPr>
              <a:t>​: Amanda, Mai, Lindsay</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Thanks for taking the map</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Tech check (Chat, Participation List)</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Have on hand:</a:t>
            </a:r>
            <a:r>
              <a:rPr lang="en-US" sz="1200" b="0" i="0" kern="1200" dirty="0">
                <a:solidFill>
                  <a:schemeClr val="tx1"/>
                </a:solidFill>
                <a:effectLst/>
                <a:latin typeface="+mn-lt"/>
                <a:ea typeface="+mn-ea"/>
                <a:cs typeface="+mn-cs"/>
              </a:rPr>
              <a:t>​</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Prework (</a:t>
            </a:r>
            <a:r>
              <a:rPr lang="en-US" dirty="0"/>
              <a:t>something that they want to accomplish over the next three months. Have it in mind/written down for the session.)</a:t>
            </a:r>
            <a:endParaRPr lang="en-US" sz="1200" b="0" i="0" u="none" strike="noStrike" kern="1200" dirty="0">
              <a:solidFill>
                <a:schemeClr val="tx1"/>
              </a:solidFill>
              <a:effectLst/>
              <a:latin typeface="+mn-lt"/>
              <a:ea typeface="+mn-ea"/>
              <a:cs typeface="+mn-cs"/>
            </a:endParaRP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Phone</a:t>
            </a:r>
            <a:r>
              <a:rPr lang="en-US" sz="1200" b="0" i="0" kern="1200" dirty="0">
                <a:solidFill>
                  <a:schemeClr val="tx1"/>
                </a:solidFill>
                <a:effectLst/>
                <a:latin typeface="+mn-lt"/>
                <a:ea typeface="+mn-ea"/>
                <a:cs typeface="+mn-cs"/>
              </a:rPr>
              <a:t>​</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Pen &amp; Paper</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720E5CD-6851-488D-B151-6F195BF6EC6D}" type="slidenum">
              <a:rPr lang="en-US" smtClean="0"/>
              <a:t>1</a:t>
            </a:fld>
            <a:endParaRPr lang="en-US"/>
          </a:p>
        </p:txBody>
      </p:sp>
    </p:spTree>
    <p:extLst>
      <p:ext uri="{BB962C8B-B14F-4D97-AF65-F5344CB8AC3E}">
        <p14:creationId xmlns:p14="http://schemas.microsoft.com/office/powerpoint/2010/main" val="2507643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WILL YOU DO?</a:t>
            </a:r>
          </a:p>
        </p:txBody>
      </p:sp>
      <p:sp>
        <p:nvSpPr>
          <p:cNvPr id="4" name="Slide Number Placeholder 3"/>
          <p:cNvSpPr>
            <a:spLocks noGrp="1"/>
          </p:cNvSpPr>
          <p:nvPr>
            <p:ph type="sldNum" sz="quarter" idx="5"/>
          </p:nvPr>
        </p:nvSpPr>
        <p:spPr/>
        <p:txBody>
          <a:bodyPr/>
          <a:lstStyle/>
          <a:p>
            <a:fld id="{C720E5CD-6851-488D-B151-6F195BF6EC6D}" type="slidenum">
              <a:rPr lang="en-US" smtClean="0"/>
              <a:t>11</a:t>
            </a:fld>
            <a:endParaRPr lang="en-US"/>
          </a:p>
        </p:txBody>
      </p:sp>
    </p:spTree>
    <p:extLst>
      <p:ext uri="{BB962C8B-B14F-4D97-AF65-F5344CB8AC3E}">
        <p14:creationId xmlns:p14="http://schemas.microsoft.com/office/powerpoint/2010/main" val="20139225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ProximaNova-n4"/>
              </a:rPr>
              <a:t>The GROW model was originally developed in the 1980s by business coaches Graham Alexander, Alan Fine, and Sir John Whitmore.</a:t>
            </a:r>
            <a:endParaRPr lang="en-US" b="0" i="0" dirty="0">
              <a:solidFill>
                <a:srgbClr val="37373A"/>
              </a:solidFill>
              <a:effectLst/>
              <a:latin typeface="Work Sans"/>
            </a:endParaRPr>
          </a:p>
          <a:p>
            <a:endParaRPr lang="en-US" b="0" i="0" dirty="0">
              <a:solidFill>
                <a:srgbClr val="37373A"/>
              </a:solidFill>
              <a:effectLst/>
              <a:latin typeface="Work Sans"/>
            </a:endParaRPr>
          </a:p>
          <a:p>
            <a:r>
              <a:rPr lang="en-US" b="0" i="0" dirty="0">
                <a:solidFill>
                  <a:srgbClr val="37373A"/>
                </a:solidFill>
                <a:effectLst/>
                <a:latin typeface="Work Sans"/>
              </a:rPr>
              <a:t>GROW is more than a coaching model loved by the coaching community. It is also a top leadership tool that works across all disciplines and cultures. With its four deceptively simple steps, GROW has proved successful all over the world. It forms the backbone of coaching in many organizations and universities globally, due to the outstanding results. It helps people to achieve success personally or as part of a team.</a:t>
            </a:r>
          </a:p>
          <a:p>
            <a:endParaRPr lang="en-US" b="0" i="0" dirty="0">
              <a:solidFill>
                <a:srgbClr val="37373A"/>
              </a:solidFill>
              <a:effectLst/>
              <a:latin typeface="Work Sans"/>
            </a:endParaRPr>
          </a:p>
          <a:p>
            <a:r>
              <a:rPr lang="en-US" b="0" i="0" dirty="0">
                <a:solidFill>
                  <a:srgbClr val="37373A"/>
                </a:solidFill>
                <a:effectLst/>
                <a:latin typeface="Work Sans"/>
              </a:rPr>
              <a:t>We will start by taking on some GROW steps individually so that we can better coach others to follow the same steps. You’ll also get some </a:t>
            </a:r>
            <a:r>
              <a:rPr lang="en-US" b="0" i="0">
                <a:solidFill>
                  <a:srgbClr val="37373A"/>
                </a:solidFill>
                <a:effectLst/>
                <a:latin typeface="Work Sans"/>
              </a:rPr>
              <a:t>coaching practice one on one.</a:t>
            </a:r>
            <a:endParaRPr lang="en-US" b="0" i="0" dirty="0">
              <a:solidFill>
                <a:srgbClr val="37373A"/>
              </a:solidFill>
              <a:effectLst/>
              <a:latin typeface="Work Sans"/>
            </a:endParaRPr>
          </a:p>
        </p:txBody>
      </p:sp>
      <p:sp>
        <p:nvSpPr>
          <p:cNvPr id="4" name="Slide Number Placeholder 3"/>
          <p:cNvSpPr>
            <a:spLocks noGrp="1"/>
          </p:cNvSpPr>
          <p:nvPr>
            <p:ph type="sldNum" sz="quarter" idx="5"/>
          </p:nvPr>
        </p:nvSpPr>
        <p:spPr/>
        <p:txBody>
          <a:bodyPr/>
          <a:lstStyle/>
          <a:p>
            <a:fld id="{C720E5CD-6851-488D-B151-6F195BF6EC6D}" type="slidenum">
              <a:rPr lang="en-US" smtClean="0"/>
              <a:t>12</a:t>
            </a:fld>
            <a:endParaRPr lang="en-US"/>
          </a:p>
        </p:txBody>
      </p:sp>
    </p:spTree>
    <p:extLst>
      <p:ext uri="{BB962C8B-B14F-4D97-AF65-F5344CB8AC3E}">
        <p14:creationId xmlns:p14="http://schemas.microsoft.com/office/powerpoint/2010/main" val="14753172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20E5CD-6851-488D-B151-6F195BF6EC6D}" type="slidenum">
              <a:rPr lang="en-US" smtClean="0"/>
              <a:t>13</a:t>
            </a:fld>
            <a:endParaRPr lang="en-US"/>
          </a:p>
        </p:txBody>
      </p:sp>
    </p:spTree>
    <p:extLst>
      <p:ext uri="{BB962C8B-B14F-4D97-AF65-F5344CB8AC3E}">
        <p14:creationId xmlns:p14="http://schemas.microsoft.com/office/powerpoint/2010/main" val="3223630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very important to set goals in a purposeful way in order to increase chances of success, for both them, as the </a:t>
            </a:r>
            <a:r>
              <a:rPr lang="en-US" dirty="0" err="1"/>
              <a:t>coachee</a:t>
            </a:r>
            <a:r>
              <a:rPr lang="en-US" dirty="0"/>
              <a:t> and you, as the coach.</a:t>
            </a:r>
          </a:p>
          <a:p>
            <a:r>
              <a:rPr lang="en-US" b="0" dirty="0"/>
              <a:t> </a:t>
            </a:r>
            <a:endParaRPr lang="en-US" b="1" dirty="0"/>
          </a:p>
          <a:p>
            <a:endParaRPr lang="en-US" dirty="0"/>
          </a:p>
          <a:p>
            <a:r>
              <a:rPr lang="en-US" dirty="0"/>
              <a:t>Clarifying the goal:</a:t>
            </a:r>
          </a:p>
          <a:p>
            <a:pPr marL="628650" lvl="1" indent="-171450">
              <a:buFont typeface="Arial" panose="020B0604020202020204" pitchFamily="34" charset="0"/>
              <a:buChar char="•"/>
            </a:pPr>
            <a:r>
              <a:rPr lang="en-US" dirty="0"/>
              <a:t>what does the individual expect from the conversation?</a:t>
            </a:r>
          </a:p>
          <a:p>
            <a:pPr marL="628650" lvl="1" indent="-171450">
              <a:buFont typeface="Arial" panose="020B0604020202020204" pitchFamily="34" charset="0"/>
              <a:buChar char="•"/>
            </a:pPr>
            <a:r>
              <a:rPr lang="en-US" dirty="0"/>
              <a:t>what does this individual want to specifically accomplish?</a:t>
            </a:r>
          </a:p>
          <a:p>
            <a:endParaRPr lang="en-US" dirty="0"/>
          </a:p>
        </p:txBody>
      </p:sp>
      <p:sp>
        <p:nvSpPr>
          <p:cNvPr id="4" name="Slide Number Placeholder 3"/>
          <p:cNvSpPr>
            <a:spLocks noGrp="1"/>
          </p:cNvSpPr>
          <p:nvPr>
            <p:ph type="sldNum" sz="quarter" idx="5"/>
          </p:nvPr>
        </p:nvSpPr>
        <p:spPr/>
        <p:txBody>
          <a:bodyPr/>
          <a:lstStyle/>
          <a:p>
            <a:fld id="{C720E5CD-6851-488D-B151-6F195BF6EC6D}" type="slidenum">
              <a:rPr lang="en-US" smtClean="0"/>
              <a:t>14</a:t>
            </a:fld>
            <a:endParaRPr lang="en-US"/>
          </a:p>
        </p:txBody>
      </p:sp>
    </p:spTree>
    <p:extLst>
      <p:ext uri="{BB962C8B-B14F-4D97-AF65-F5344CB8AC3E}">
        <p14:creationId xmlns:p14="http://schemas.microsoft.com/office/powerpoint/2010/main" val="23548744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Pick a scribe/presenter (they will report back to the room)</a:t>
            </a:r>
          </a:p>
          <a:p>
            <a:pPr marL="171450" indent="-171450">
              <a:buFont typeface="Arial" panose="020B0604020202020204" pitchFamily="34" charset="0"/>
              <a:buChar char="•"/>
            </a:pPr>
            <a:r>
              <a:rPr lang="en-US" dirty="0"/>
              <a:t>Brainstorm all the things that need to be present – as either the coach or the </a:t>
            </a:r>
            <a:r>
              <a:rPr lang="en-US" dirty="0" err="1"/>
              <a:t>coachee</a:t>
            </a:r>
            <a:r>
              <a:rPr lang="en-US" dirty="0"/>
              <a:t> depending on the room you’re in – in order for the goal to be clearly identified and owned by the individual. </a:t>
            </a:r>
          </a:p>
          <a:p>
            <a:pPr marL="171450" indent="-171450">
              <a:buFont typeface="Arial" panose="020B0604020202020204" pitchFamily="34" charset="0"/>
              <a:buChar char="•"/>
            </a:pPr>
            <a:r>
              <a:rPr lang="en-US" dirty="0"/>
              <a:t>Consider the pitfalls as well when the individual does NOT own their own goal</a:t>
            </a:r>
          </a:p>
          <a:p>
            <a:pPr marL="171450" indent="-171450">
              <a:buFont typeface="Arial" panose="020B0604020202020204" pitchFamily="34" charset="0"/>
              <a:buChar char="•"/>
            </a:pPr>
            <a:r>
              <a:rPr lang="en-US" dirty="0"/>
              <a:t>Be sure to allow each group member speak and have a say. </a:t>
            </a:r>
          </a:p>
        </p:txBody>
      </p:sp>
      <p:sp>
        <p:nvSpPr>
          <p:cNvPr id="4" name="Slide Number Placeholder 3"/>
          <p:cNvSpPr>
            <a:spLocks noGrp="1"/>
          </p:cNvSpPr>
          <p:nvPr>
            <p:ph type="sldNum" sz="quarter" idx="5"/>
          </p:nvPr>
        </p:nvSpPr>
        <p:spPr/>
        <p:txBody>
          <a:bodyPr/>
          <a:lstStyle/>
          <a:p>
            <a:fld id="{C720E5CD-6851-488D-B151-6F195BF6EC6D}" type="slidenum">
              <a:rPr lang="en-US" smtClean="0"/>
              <a:t>15</a:t>
            </a:fld>
            <a:endParaRPr lang="en-US"/>
          </a:p>
        </p:txBody>
      </p:sp>
    </p:spTree>
    <p:extLst>
      <p:ext uri="{BB962C8B-B14F-4D97-AF65-F5344CB8AC3E}">
        <p14:creationId xmlns:p14="http://schemas.microsoft.com/office/powerpoint/2010/main" val="39585199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Setting SMART goals (Specific, Measurable, Attainable, Realistic, and Time-Based)</a:t>
            </a:r>
          </a:p>
          <a:p>
            <a:endParaRPr lang="en-US" dirty="0"/>
          </a:p>
          <a:p>
            <a:pPr algn="l">
              <a:buFont typeface="Arial" panose="020B0604020202020204" pitchFamily="34" charset="0"/>
              <a:buChar char="•"/>
            </a:pPr>
            <a:r>
              <a:rPr lang="en-US" b="1" i="0" dirty="0">
                <a:solidFill>
                  <a:srgbClr val="57595D"/>
                </a:solidFill>
                <a:effectLst/>
                <a:latin typeface="Open Sans" panose="020B0606030504020204" pitchFamily="34" charset="0"/>
              </a:rPr>
              <a:t>S</a:t>
            </a:r>
            <a:r>
              <a:rPr lang="en-US" b="0" i="0" dirty="0">
                <a:solidFill>
                  <a:srgbClr val="57595D"/>
                </a:solidFill>
                <a:effectLst/>
                <a:latin typeface="Open Sans" panose="020B0606030504020204" pitchFamily="34" charset="0"/>
              </a:rPr>
              <a:t>pecific: Well-defined, clear, and unambiguous</a:t>
            </a:r>
          </a:p>
          <a:p>
            <a:pPr algn="l">
              <a:buFont typeface="Arial" panose="020B0604020202020204" pitchFamily="34" charset="0"/>
              <a:buChar char="•"/>
            </a:pPr>
            <a:r>
              <a:rPr lang="en-US" b="1" i="0" dirty="0">
                <a:solidFill>
                  <a:srgbClr val="57595D"/>
                </a:solidFill>
                <a:effectLst/>
                <a:latin typeface="Open Sans" panose="020B0606030504020204" pitchFamily="34" charset="0"/>
              </a:rPr>
              <a:t>M</a:t>
            </a:r>
            <a:r>
              <a:rPr lang="en-US" b="0" i="0" dirty="0">
                <a:solidFill>
                  <a:srgbClr val="57595D"/>
                </a:solidFill>
                <a:effectLst/>
                <a:latin typeface="Open Sans" panose="020B0606030504020204" pitchFamily="34" charset="0"/>
              </a:rPr>
              <a:t>easurable: With specific criteria that measure your progress toward the accomplishment of the goal</a:t>
            </a:r>
          </a:p>
          <a:p>
            <a:pPr algn="l">
              <a:buFont typeface="Arial" panose="020B0604020202020204" pitchFamily="34" charset="0"/>
              <a:buChar char="•"/>
            </a:pPr>
            <a:r>
              <a:rPr lang="en-US" b="1" i="0" dirty="0">
                <a:solidFill>
                  <a:srgbClr val="57595D"/>
                </a:solidFill>
                <a:effectLst/>
                <a:latin typeface="Open Sans" panose="020B0606030504020204" pitchFamily="34" charset="0"/>
              </a:rPr>
              <a:t>A</a:t>
            </a:r>
            <a:r>
              <a:rPr lang="en-US" b="0" i="0" dirty="0">
                <a:solidFill>
                  <a:srgbClr val="57595D"/>
                </a:solidFill>
                <a:effectLst/>
                <a:latin typeface="Open Sans" panose="020B0606030504020204" pitchFamily="34" charset="0"/>
              </a:rPr>
              <a:t>chievable: Attainable and not impossible to achieve</a:t>
            </a:r>
          </a:p>
          <a:p>
            <a:pPr algn="l">
              <a:buFont typeface="Arial" panose="020B0604020202020204" pitchFamily="34" charset="0"/>
              <a:buChar char="•"/>
            </a:pPr>
            <a:r>
              <a:rPr lang="en-US" b="1" i="0" dirty="0">
                <a:solidFill>
                  <a:srgbClr val="57595D"/>
                </a:solidFill>
                <a:effectLst/>
                <a:latin typeface="Open Sans" panose="020B0606030504020204" pitchFamily="34" charset="0"/>
              </a:rPr>
              <a:t>R</a:t>
            </a:r>
            <a:r>
              <a:rPr lang="en-US" b="0" i="0" dirty="0">
                <a:solidFill>
                  <a:srgbClr val="57595D"/>
                </a:solidFill>
                <a:effectLst/>
                <a:latin typeface="Open Sans" panose="020B0606030504020204" pitchFamily="34" charset="0"/>
              </a:rPr>
              <a:t>elevant: Within reach, realistic, and relevant to your work and purpose</a:t>
            </a:r>
          </a:p>
          <a:p>
            <a:pPr algn="l">
              <a:buFont typeface="Arial" panose="020B0604020202020204" pitchFamily="34" charset="0"/>
              <a:buChar char="•"/>
            </a:pPr>
            <a:r>
              <a:rPr lang="en-US" b="1" i="0" dirty="0">
                <a:solidFill>
                  <a:srgbClr val="57595D"/>
                </a:solidFill>
                <a:effectLst/>
                <a:latin typeface="Open Sans" panose="020B0606030504020204" pitchFamily="34" charset="0"/>
              </a:rPr>
              <a:t>T</a:t>
            </a:r>
            <a:r>
              <a:rPr lang="en-US" b="0" i="0" dirty="0">
                <a:solidFill>
                  <a:srgbClr val="57595D"/>
                </a:solidFill>
                <a:effectLst/>
                <a:latin typeface="Open Sans" panose="020B0606030504020204" pitchFamily="34" charset="0"/>
              </a:rPr>
              <a:t>imely: With a clearly defined timeline, including a starting date and a target date. The purpose is to create </a:t>
            </a:r>
            <a:r>
              <a:rPr lang="en-US" b="0" i="0" u="sng" dirty="0">
                <a:solidFill>
                  <a:srgbClr val="57595D"/>
                </a:solidFill>
                <a:effectLst/>
                <a:latin typeface="Open Sans" panose="020B0606030504020204" pitchFamily="34" charset="0"/>
              </a:rPr>
              <a:t>urgency</a:t>
            </a:r>
            <a:r>
              <a:rPr lang="en-US" b="0" i="0" dirty="0">
                <a:solidFill>
                  <a:srgbClr val="57595D"/>
                </a:solidFill>
                <a:effectLst/>
                <a:latin typeface="Open Sans" panose="020B0606030504020204" pitchFamily="34" charset="0"/>
              </a:rPr>
              <a:t>.</a:t>
            </a:r>
          </a:p>
          <a:p>
            <a:endParaRPr lang="en-US" dirty="0"/>
          </a:p>
        </p:txBody>
      </p:sp>
      <p:sp>
        <p:nvSpPr>
          <p:cNvPr id="4" name="Slide Number Placeholder 3"/>
          <p:cNvSpPr>
            <a:spLocks noGrp="1"/>
          </p:cNvSpPr>
          <p:nvPr>
            <p:ph type="sldNum" sz="quarter" idx="5"/>
          </p:nvPr>
        </p:nvSpPr>
        <p:spPr/>
        <p:txBody>
          <a:bodyPr/>
          <a:lstStyle/>
          <a:p>
            <a:fld id="{C720E5CD-6851-488D-B151-6F195BF6EC6D}" type="slidenum">
              <a:rPr lang="en-US" smtClean="0"/>
              <a:t>16</a:t>
            </a:fld>
            <a:endParaRPr lang="en-US"/>
          </a:p>
        </p:txBody>
      </p:sp>
    </p:spTree>
    <p:extLst>
      <p:ext uri="{BB962C8B-B14F-4D97-AF65-F5344CB8AC3E}">
        <p14:creationId xmlns:p14="http://schemas.microsoft.com/office/powerpoint/2010/main" val="26723295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20E5CD-6851-488D-B151-6F195BF6EC6D}" type="slidenum">
              <a:rPr lang="en-US" smtClean="0"/>
              <a:t>17</a:t>
            </a:fld>
            <a:endParaRPr lang="en-US"/>
          </a:p>
        </p:txBody>
      </p:sp>
    </p:spTree>
    <p:extLst>
      <p:ext uri="{BB962C8B-B14F-4D97-AF65-F5344CB8AC3E}">
        <p14:creationId xmlns:p14="http://schemas.microsoft.com/office/powerpoint/2010/main" val="24932072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636464"/>
                </a:solidFill>
                <a:effectLst/>
                <a:latin typeface="DroidSans"/>
              </a:rPr>
              <a:t>Reality is where a person believes themself to be in the present will have a significant impact on their ability to grow in the future. If they already believe they are proficient at a task, they may not try to grow. </a:t>
            </a:r>
          </a:p>
          <a:p>
            <a:r>
              <a:rPr lang="en-US" b="0" i="0" dirty="0">
                <a:solidFill>
                  <a:srgbClr val="636464"/>
                </a:solidFill>
                <a:effectLst/>
                <a:latin typeface="DroidSans"/>
              </a:rPr>
              <a:t>Someone who isn’t sure of their stance on a position now will have problems solving future dilemmas. </a:t>
            </a:r>
          </a:p>
          <a:p>
            <a:r>
              <a:rPr lang="en-US" b="0" i="0" dirty="0">
                <a:solidFill>
                  <a:srgbClr val="636464"/>
                </a:solidFill>
                <a:effectLst/>
                <a:latin typeface="DroidSans"/>
              </a:rPr>
              <a:t>You can help your team members, family members, </a:t>
            </a:r>
            <a:r>
              <a:rPr lang="en-US" b="0" i="0" dirty="0" err="1">
                <a:solidFill>
                  <a:srgbClr val="636464"/>
                </a:solidFill>
                <a:effectLst/>
                <a:latin typeface="DroidSans"/>
              </a:rPr>
              <a:t>etc</a:t>
            </a:r>
            <a:r>
              <a:rPr lang="en-US" b="0" i="0" dirty="0">
                <a:solidFill>
                  <a:srgbClr val="636464"/>
                </a:solidFill>
                <a:effectLst/>
                <a:latin typeface="DroidSans"/>
              </a:rPr>
              <a:t>, to understand what is currently happening in their lives so that they can form a foundation from which they can grow.</a:t>
            </a:r>
            <a:endParaRPr lang="en-US" dirty="0"/>
          </a:p>
          <a:p>
            <a:endParaRPr lang="en-US" dirty="0"/>
          </a:p>
          <a:p>
            <a:r>
              <a:rPr lang="en-US" b="1" u="sng" dirty="0"/>
              <a:t>Great CLARIFYING questions for approaching REALITY:</a:t>
            </a:r>
            <a:endParaRPr lang="en-US" b="1" u="none" dirty="0"/>
          </a:p>
          <a:p>
            <a:pPr marL="171450" indent="-171450">
              <a:buFont typeface="Arial" panose="020B0604020202020204" pitchFamily="34" charset="0"/>
              <a:buChar char="•"/>
            </a:pPr>
            <a:r>
              <a:rPr lang="en-US" dirty="0"/>
              <a:t>What is the current state (in their perspective)?</a:t>
            </a:r>
          </a:p>
          <a:p>
            <a:pPr marL="171450" indent="-171450">
              <a:buFont typeface="Arial" panose="020B0604020202020204" pitchFamily="34" charset="0"/>
              <a:buChar char="•"/>
            </a:pPr>
            <a:r>
              <a:rPr lang="en-US" dirty="0"/>
              <a:t>What barriers exist?</a:t>
            </a:r>
          </a:p>
          <a:p>
            <a:pPr marL="171450" indent="-171450">
              <a:buFont typeface="Arial" panose="020B0604020202020204" pitchFamily="34" charset="0"/>
              <a:buChar char="•"/>
            </a:pPr>
            <a:r>
              <a:rPr lang="en-US" dirty="0"/>
              <a:t>What has been tried so far?</a:t>
            </a:r>
          </a:p>
          <a:p>
            <a:pPr marL="171450" indent="-171450">
              <a:buFont typeface="Arial" panose="020B0604020202020204" pitchFamily="34" charset="0"/>
              <a:buChar char="•"/>
            </a:pPr>
            <a:r>
              <a:rPr lang="en-US" dirty="0"/>
              <a:t>Is the goal still realistic after discussing?</a:t>
            </a:r>
          </a:p>
          <a:p>
            <a:pPr marL="171450" indent="-171450">
              <a:buFont typeface="Arial" panose="020B0604020202020204" pitchFamily="34" charset="0"/>
              <a:buChar char="•"/>
            </a:pPr>
            <a:r>
              <a:rPr lang="en-US" b="1" i="0" dirty="0">
                <a:solidFill>
                  <a:srgbClr val="333333"/>
                </a:solidFill>
                <a:effectLst/>
                <a:latin typeface="Work Sans"/>
              </a:rPr>
              <a:t>ASK</a:t>
            </a:r>
            <a:r>
              <a:rPr lang="en-US" b="0" i="0" dirty="0">
                <a:solidFill>
                  <a:srgbClr val="333333"/>
                </a:solidFill>
                <a:effectLst/>
                <a:latin typeface="Work Sans"/>
              </a:rPr>
              <a:t>: What are some others?</a:t>
            </a:r>
            <a:endParaRPr lang="en-US" b="1" i="0" dirty="0">
              <a:solidFill>
                <a:srgbClr val="333333"/>
              </a:solidFill>
              <a:effectLst/>
              <a:latin typeface="Work Sans"/>
            </a:endParaRPr>
          </a:p>
          <a:p>
            <a:pPr marL="628650" lvl="1" indent="-171450" algn="l">
              <a:buFont typeface="Arial" panose="020B0604020202020204" pitchFamily="34" charset="0"/>
              <a:buChar char="•"/>
            </a:pPr>
            <a:r>
              <a:rPr lang="en-US" b="0" i="0" dirty="0">
                <a:solidFill>
                  <a:srgbClr val="333333"/>
                </a:solidFill>
                <a:effectLst/>
                <a:latin typeface="Work Sans"/>
              </a:rPr>
              <a:t>Who else will benefit and in what way?</a:t>
            </a:r>
          </a:p>
          <a:p>
            <a:pPr marL="628650" lvl="1" indent="-171450" algn="l">
              <a:buFont typeface="Arial" panose="020B0604020202020204" pitchFamily="34" charset="0"/>
              <a:buChar char="•"/>
            </a:pPr>
            <a:r>
              <a:rPr lang="en-US" b="0" i="0" dirty="0">
                <a:solidFill>
                  <a:srgbClr val="333333"/>
                </a:solidFill>
                <a:effectLst/>
                <a:latin typeface="Work Sans"/>
              </a:rPr>
              <a:t>What will it be like if you achieve your goal?</a:t>
            </a:r>
          </a:p>
          <a:p>
            <a:pPr marL="628650" lvl="1" indent="-171450" algn="l">
              <a:buFont typeface="Arial" panose="020B0604020202020204" pitchFamily="34" charset="0"/>
              <a:buChar char="•"/>
            </a:pPr>
            <a:r>
              <a:rPr lang="en-US" b="0" i="0" dirty="0">
                <a:solidFill>
                  <a:srgbClr val="333333"/>
                </a:solidFill>
                <a:effectLst/>
                <a:latin typeface="Work Sans"/>
              </a:rPr>
              <a:t>What will you see/hear/feel?</a:t>
            </a:r>
          </a:p>
          <a:p>
            <a:pPr marL="628650" lvl="1" indent="-171450" algn="l">
              <a:buFont typeface="Arial" panose="020B0604020202020204" pitchFamily="34" charset="0"/>
              <a:buChar char="•"/>
            </a:pPr>
            <a:r>
              <a:rPr lang="en-US" b="0" i="0" dirty="0">
                <a:solidFill>
                  <a:srgbClr val="333333"/>
                </a:solidFill>
                <a:effectLst/>
                <a:latin typeface="Work Sans"/>
              </a:rPr>
              <a:t>What is the real issue?</a:t>
            </a:r>
          </a:p>
          <a:p>
            <a:pPr marL="628650" lvl="1" indent="-171450" algn="l">
              <a:buFont typeface="Arial" panose="020B0604020202020204" pitchFamily="34" charset="0"/>
              <a:buChar char="•"/>
            </a:pPr>
            <a:r>
              <a:rPr lang="en-US" b="0" i="0" dirty="0">
                <a:solidFill>
                  <a:srgbClr val="333333"/>
                </a:solidFill>
                <a:effectLst/>
                <a:latin typeface="Work Sans"/>
              </a:rPr>
              <a:t>What action have you taken so far?</a:t>
            </a:r>
          </a:p>
          <a:p>
            <a:pPr marL="628650" lvl="1" indent="-171450" algn="l">
              <a:buFont typeface="Arial" panose="020B0604020202020204" pitchFamily="34" charset="0"/>
              <a:buChar char="•"/>
            </a:pPr>
            <a:r>
              <a:rPr lang="en-US" b="0" i="0" dirty="0">
                <a:solidFill>
                  <a:srgbClr val="333333"/>
                </a:solidFill>
                <a:effectLst/>
                <a:latin typeface="Work Sans"/>
              </a:rPr>
              <a:t>What is moving you towards your goal?</a:t>
            </a:r>
          </a:p>
          <a:p>
            <a:pPr marL="628650" lvl="1" indent="-171450" algn="l">
              <a:buFont typeface="Arial" panose="020B0604020202020204" pitchFamily="34" charset="0"/>
              <a:buChar char="•"/>
            </a:pPr>
            <a:r>
              <a:rPr lang="en-US" b="0" i="0" dirty="0">
                <a:solidFill>
                  <a:srgbClr val="333333"/>
                </a:solidFill>
                <a:effectLst/>
                <a:latin typeface="Work Sans"/>
              </a:rPr>
              <a:t>What is getting in the way?</a:t>
            </a:r>
          </a:p>
          <a:p>
            <a:endParaRPr lang="en-US" dirty="0"/>
          </a:p>
        </p:txBody>
      </p:sp>
      <p:sp>
        <p:nvSpPr>
          <p:cNvPr id="4" name="Slide Number Placeholder 3"/>
          <p:cNvSpPr>
            <a:spLocks noGrp="1"/>
          </p:cNvSpPr>
          <p:nvPr>
            <p:ph type="sldNum" sz="quarter" idx="5"/>
          </p:nvPr>
        </p:nvSpPr>
        <p:spPr/>
        <p:txBody>
          <a:bodyPr/>
          <a:lstStyle/>
          <a:p>
            <a:fld id="{C720E5CD-6851-488D-B151-6F195BF6EC6D}" type="slidenum">
              <a:rPr lang="en-US" smtClean="0"/>
              <a:t>18</a:t>
            </a:fld>
            <a:endParaRPr lang="en-US"/>
          </a:p>
        </p:txBody>
      </p:sp>
    </p:spTree>
    <p:extLst>
      <p:ext uri="{BB962C8B-B14F-4D97-AF65-F5344CB8AC3E}">
        <p14:creationId xmlns:p14="http://schemas.microsoft.com/office/powerpoint/2010/main" val="14098996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Walk through the steps</a:t>
            </a:r>
          </a:p>
          <a:p>
            <a:r>
              <a:rPr lang="en-US" dirty="0"/>
              <a:t>They will not need to report out when we return</a:t>
            </a:r>
          </a:p>
        </p:txBody>
      </p:sp>
      <p:sp>
        <p:nvSpPr>
          <p:cNvPr id="4" name="Slide Number Placeholder 3"/>
          <p:cNvSpPr>
            <a:spLocks noGrp="1"/>
          </p:cNvSpPr>
          <p:nvPr>
            <p:ph type="sldNum" sz="quarter" idx="5"/>
          </p:nvPr>
        </p:nvSpPr>
        <p:spPr/>
        <p:txBody>
          <a:bodyPr/>
          <a:lstStyle/>
          <a:p>
            <a:fld id="{C720E5CD-6851-488D-B151-6F195BF6EC6D}" type="slidenum">
              <a:rPr lang="en-US" smtClean="0"/>
              <a:t>19</a:t>
            </a:fld>
            <a:endParaRPr lang="en-US"/>
          </a:p>
        </p:txBody>
      </p:sp>
    </p:spTree>
    <p:extLst>
      <p:ext uri="{BB962C8B-B14F-4D97-AF65-F5344CB8AC3E}">
        <p14:creationId xmlns:p14="http://schemas.microsoft.com/office/powerpoint/2010/main" val="19317369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we’ve helped our team member or family member identify their specific goal AND confirmed their current state or reality concerning that goal, we can then help coach them to identifying options. And it’s important to focus on PLURAL options.</a:t>
            </a:r>
          </a:p>
          <a:p>
            <a:r>
              <a:rPr lang="en-US" dirty="0"/>
              <a:t>Often, people can accept the first option they come up with but rarely is it the BEST option. </a:t>
            </a:r>
          </a:p>
        </p:txBody>
      </p:sp>
      <p:sp>
        <p:nvSpPr>
          <p:cNvPr id="4" name="Slide Number Placeholder 3"/>
          <p:cNvSpPr>
            <a:spLocks noGrp="1"/>
          </p:cNvSpPr>
          <p:nvPr>
            <p:ph type="sldNum" sz="quarter" idx="5"/>
          </p:nvPr>
        </p:nvSpPr>
        <p:spPr/>
        <p:txBody>
          <a:bodyPr/>
          <a:lstStyle/>
          <a:p>
            <a:fld id="{C720E5CD-6851-488D-B151-6F195BF6EC6D}" type="slidenum">
              <a:rPr lang="en-US" smtClean="0"/>
              <a:t>20</a:t>
            </a:fld>
            <a:endParaRPr lang="en-US"/>
          </a:p>
        </p:txBody>
      </p:sp>
    </p:spTree>
    <p:extLst>
      <p:ext uri="{BB962C8B-B14F-4D97-AF65-F5344CB8AC3E}">
        <p14:creationId xmlns:p14="http://schemas.microsoft.com/office/powerpoint/2010/main" val="1019410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333333"/>
                </a:solidFill>
                <a:effectLst/>
                <a:latin typeface="ProximaNova-n4"/>
              </a:rPr>
              <a:t>ASK</a:t>
            </a:r>
            <a:r>
              <a:rPr lang="en-US" b="0" i="0" dirty="0">
                <a:solidFill>
                  <a:srgbClr val="333333"/>
                </a:solidFill>
                <a:effectLst/>
                <a:latin typeface="ProximaNova-n4"/>
              </a:rPr>
              <a:t>: What is a framework? Why is it important to have a framework when having these types of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ProximaNova-n4"/>
              </a:rPr>
              <a:t>(</a:t>
            </a:r>
            <a:r>
              <a:rPr lang="en-US" b="0" i="1" dirty="0">
                <a:solidFill>
                  <a:srgbClr val="333333"/>
                </a:solidFill>
                <a:effectLst/>
                <a:latin typeface="ProximaNova-n4"/>
              </a:rPr>
              <a:t>take input)</a:t>
            </a:r>
            <a:endParaRPr lang="en-US" b="0" i="0" dirty="0">
              <a:solidFill>
                <a:srgbClr val="333333"/>
              </a:solidFill>
              <a:effectLst/>
              <a:latin typeface="ProximaNova-n4"/>
            </a:endParaRPr>
          </a:p>
          <a:p>
            <a:endParaRPr lang="en-US" dirty="0"/>
          </a:p>
          <a:p>
            <a:r>
              <a:rPr lang="en-US" b="0" i="0" dirty="0">
                <a:solidFill>
                  <a:srgbClr val="333333"/>
                </a:solidFill>
                <a:effectLst/>
                <a:latin typeface="ProximaNova-n4"/>
              </a:rPr>
              <a:t>We are essentially following the GROW framework in a simplistic form. </a:t>
            </a:r>
            <a:endParaRPr lang="en-US" dirty="0"/>
          </a:p>
        </p:txBody>
      </p:sp>
      <p:sp>
        <p:nvSpPr>
          <p:cNvPr id="4" name="Slide Number Placeholder 3"/>
          <p:cNvSpPr>
            <a:spLocks noGrp="1"/>
          </p:cNvSpPr>
          <p:nvPr>
            <p:ph type="sldNum" sz="quarter" idx="5"/>
          </p:nvPr>
        </p:nvSpPr>
        <p:spPr/>
        <p:txBody>
          <a:bodyPr/>
          <a:lstStyle/>
          <a:p>
            <a:fld id="{C720E5CD-6851-488D-B151-6F195BF6EC6D}" type="slidenum">
              <a:rPr lang="en-US" smtClean="0"/>
              <a:t>3</a:t>
            </a:fld>
            <a:endParaRPr lang="en-US"/>
          </a:p>
        </p:txBody>
      </p:sp>
    </p:spTree>
    <p:extLst>
      <p:ext uri="{BB962C8B-B14F-4D97-AF65-F5344CB8AC3E}">
        <p14:creationId xmlns:p14="http://schemas.microsoft.com/office/powerpoint/2010/main" val="20184532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few ways to help coach others to identifying options: (</a:t>
            </a:r>
            <a:r>
              <a:rPr lang="en-US" i="1" dirty="0"/>
              <a:t>time permitting, ask for input from others</a:t>
            </a:r>
            <a:r>
              <a:rPr lang="en-US" i="0" dirty="0"/>
              <a:t>)</a:t>
            </a:r>
            <a:endParaRPr lang="en-US" dirty="0"/>
          </a:p>
          <a:p>
            <a:endParaRPr lang="en-US" dirty="0"/>
          </a:p>
          <a:p>
            <a:pPr marL="171450" indent="-171450">
              <a:buFont typeface="Arial" panose="020B0604020202020204" pitchFamily="34" charset="0"/>
              <a:buChar char="•"/>
            </a:pPr>
            <a:r>
              <a:rPr lang="en-US" dirty="0"/>
              <a:t>What are </a:t>
            </a:r>
            <a:r>
              <a:rPr lang="en-US" u="sng" dirty="0"/>
              <a:t>all</a:t>
            </a:r>
            <a:r>
              <a:rPr lang="en-US" dirty="0"/>
              <a:t> the things that could be done?</a:t>
            </a:r>
          </a:p>
          <a:p>
            <a:pPr marL="171450" indent="-171450">
              <a:buFont typeface="Arial" panose="020B0604020202020204" pitchFamily="34" charset="0"/>
              <a:buChar char="•"/>
            </a:pPr>
            <a:r>
              <a:rPr lang="en-US" dirty="0"/>
              <a:t>“Yes, and…” and “What else?”</a:t>
            </a:r>
          </a:p>
          <a:p>
            <a:pPr marL="171450" indent="-171450">
              <a:buFont typeface="Arial" panose="020B0604020202020204" pitchFamily="34" charset="0"/>
              <a:buChar char="•"/>
            </a:pPr>
            <a:r>
              <a:rPr lang="en-US" dirty="0"/>
              <a:t>How might you attempt ANY of the options – and – can you </a:t>
            </a:r>
            <a:r>
              <a:rPr lang="en-US" i="1" dirty="0"/>
              <a:t>combine</a:t>
            </a:r>
            <a:r>
              <a:rPr lang="en-US" dirty="0"/>
              <a:t> any to find the best option?</a:t>
            </a:r>
          </a:p>
          <a:p>
            <a:pPr algn="l"/>
            <a:endParaRPr lang="en-US" b="1" i="0" dirty="0">
              <a:solidFill>
                <a:srgbClr val="333333"/>
              </a:solidFill>
              <a:effectLst/>
              <a:latin typeface="Work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u="sng" dirty="0">
                <a:solidFill>
                  <a:srgbClr val="333333"/>
                </a:solidFill>
                <a:effectLst/>
                <a:latin typeface="Work Sans"/>
              </a:rPr>
              <a:t>OPTIONS questions</a:t>
            </a:r>
            <a:r>
              <a:rPr lang="en-US" b="1" i="0" dirty="0">
                <a:solidFill>
                  <a:srgbClr val="333333"/>
                </a:solidFill>
                <a:effectLst/>
                <a:latin typeface="Work Sans"/>
              </a:rPr>
              <a:t>: </a:t>
            </a:r>
            <a:r>
              <a:rPr lang="en-US" b="0" i="0" u="none" dirty="0">
                <a:solidFill>
                  <a:srgbClr val="333333"/>
                </a:solidFill>
                <a:effectLst/>
                <a:latin typeface="Work Sans"/>
              </a:rPr>
              <a:t>(</a:t>
            </a:r>
            <a:r>
              <a:rPr lang="en-US" b="0" i="1" u="none" dirty="0">
                <a:solidFill>
                  <a:srgbClr val="333333"/>
                </a:solidFill>
                <a:effectLst/>
                <a:latin typeface="Work Sans"/>
              </a:rPr>
              <a:t>time permitting, ask them for input</a:t>
            </a:r>
            <a:r>
              <a:rPr lang="en-US" b="0" i="0" u="none" dirty="0">
                <a:solidFill>
                  <a:srgbClr val="333333"/>
                </a:solidFill>
                <a:effectLst/>
                <a:latin typeface="Work Sans"/>
              </a:rPr>
              <a:t>)</a:t>
            </a:r>
            <a:endParaRPr lang="en-US" b="1" i="0" dirty="0">
              <a:solidFill>
                <a:srgbClr val="333333"/>
              </a:solidFill>
              <a:effectLst/>
              <a:latin typeface="Work Sans"/>
            </a:endParaRPr>
          </a:p>
          <a:p>
            <a:pPr algn="l"/>
            <a:r>
              <a:rPr lang="en-US" b="0" i="0" dirty="0">
                <a:solidFill>
                  <a:srgbClr val="333333"/>
                </a:solidFill>
                <a:effectLst/>
                <a:latin typeface="Work Sans"/>
              </a:rPr>
              <a:t>What different kind of options do you have to achieve your goal?</a:t>
            </a:r>
          </a:p>
          <a:p>
            <a:pPr algn="l"/>
            <a:r>
              <a:rPr lang="en-US" b="0" i="0" dirty="0">
                <a:solidFill>
                  <a:srgbClr val="333333"/>
                </a:solidFill>
                <a:effectLst/>
                <a:latin typeface="Work Sans"/>
              </a:rPr>
              <a:t>What else could you do?</a:t>
            </a:r>
          </a:p>
          <a:p>
            <a:pPr algn="l"/>
            <a:r>
              <a:rPr lang="en-US" b="0" i="0" dirty="0">
                <a:solidFill>
                  <a:srgbClr val="333333"/>
                </a:solidFill>
                <a:effectLst/>
                <a:latin typeface="Work Sans"/>
              </a:rPr>
              <a:t>What are the advantages and disadvantages of each of these options?</a:t>
            </a:r>
          </a:p>
          <a:p>
            <a:pPr algn="l"/>
            <a:r>
              <a:rPr lang="en-US" b="0" i="0" dirty="0">
                <a:solidFill>
                  <a:srgbClr val="333333"/>
                </a:solidFill>
                <a:effectLst/>
                <a:latin typeface="Work Sans"/>
              </a:rPr>
              <a:t>Which options will you choose to act upon?</a:t>
            </a:r>
          </a:p>
          <a:p>
            <a:endParaRPr lang="en-US" dirty="0"/>
          </a:p>
        </p:txBody>
      </p:sp>
      <p:sp>
        <p:nvSpPr>
          <p:cNvPr id="4" name="Slide Number Placeholder 3"/>
          <p:cNvSpPr>
            <a:spLocks noGrp="1"/>
          </p:cNvSpPr>
          <p:nvPr>
            <p:ph type="sldNum" sz="quarter" idx="5"/>
          </p:nvPr>
        </p:nvSpPr>
        <p:spPr/>
        <p:txBody>
          <a:bodyPr/>
          <a:lstStyle/>
          <a:p>
            <a:fld id="{C720E5CD-6851-488D-B151-6F195BF6EC6D}" type="slidenum">
              <a:rPr lang="en-US" smtClean="0"/>
              <a:t>21</a:t>
            </a:fld>
            <a:endParaRPr lang="en-US"/>
          </a:p>
        </p:txBody>
      </p:sp>
    </p:spTree>
    <p:extLst>
      <p:ext uri="{BB962C8B-B14F-4D97-AF65-F5344CB8AC3E}">
        <p14:creationId xmlns:p14="http://schemas.microsoft.com/office/powerpoint/2010/main" val="20774080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Walk through the steps.</a:t>
            </a:r>
          </a:p>
          <a:p>
            <a:r>
              <a:rPr lang="en-US" dirty="0"/>
              <a:t>Remind them to leverage those questions to keep brainstorming.</a:t>
            </a:r>
          </a:p>
        </p:txBody>
      </p:sp>
      <p:sp>
        <p:nvSpPr>
          <p:cNvPr id="4" name="Slide Number Placeholder 3"/>
          <p:cNvSpPr>
            <a:spLocks noGrp="1"/>
          </p:cNvSpPr>
          <p:nvPr>
            <p:ph type="sldNum" sz="quarter" idx="5"/>
          </p:nvPr>
        </p:nvSpPr>
        <p:spPr/>
        <p:txBody>
          <a:bodyPr/>
          <a:lstStyle/>
          <a:p>
            <a:fld id="{C720E5CD-6851-488D-B151-6F195BF6EC6D}" type="slidenum">
              <a:rPr lang="en-US" smtClean="0"/>
              <a:t>22</a:t>
            </a:fld>
            <a:endParaRPr lang="en-US"/>
          </a:p>
        </p:txBody>
      </p:sp>
    </p:spTree>
    <p:extLst>
      <p:ext uri="{BB962C8B-B14F-4D97-AF65-F5344CB8AC3E}">
        <p14:creationId xmlns:p14="http://schemas.microsoft.com/office/powerpoint/2010/main" val="26451130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final step of the GROW framework is figuring out the WAY FORWARD. How will they move forward and what actions will the individual take?</a:t>
            </a:r>
          </a:p>
          <a:p>
            <a:endParaRPr lang="en-US" dirty="0"/>
          </a:p>
        </p:txBody>
      </p:sp>
      <p:sp>
        <p:nvSpPr>
          <p:cNvPr id="4" name="Slide Number Placeholder 3"/>
          <p:cNvSpPr>
            <a:spLocks noGrp="1"/>
          </p:cNvSpPr>
          <p:nvPr>
            <p:ph type="sldNum" sz="quarter" idx="5"/>
          </p:nvPr>
        </p:nvSpPr>
        <p:spPr/>
        <p:txBody>
          <a:bodyPr/>
          <a:lstStyle/>
          <a:p>
            <a:fld id="{C720E5CD-6851-488D-B151-6F195BF6EC6D}" type="slidenum">
              <a:rPr lang="en-US" smtClean="0"/>
              <a:t>23</a:t>
            </a:fld>
            <a:endParaRPr lang="en-US"/>
          </a:p>
        </p:txBody>
      </p:sp>
    </p:spTree>
    <p:extLst>
      <p:ext uri="{BB962C8B-B14F-4D97-AF65-F5344CB8AC3E}">
        <p14:creationId xmlns:p14="http://schemas.microsoft.com/office/powerpoint/2010/main" val="21429416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ASK:</a:t>
            </a:r>
            <a:r>
              <a:rPr lang="en-US" b="0" dirty="0"/>
              <a:t> Do you think it’s important that you define next steps or they do? (answer: THEY do!</a:t>
            </a:r>
            <a:r>
              <a:rPr lang="en-US" dirty="0"/>
              <a:t> The responsibility lies on the individual, the other person, not you as the coach. You can help identify individual steps and timelines with them but be careful not to accept ownership.)</a:t>
            </a:r>
            <a:endParaRPr lang="en-US" b="1" i="0" dirty="0">
              <a:solidFill>
                <a:srgbClr val="333333"/>
              </a:solidFill>
              <a:effectLst/>
              <a:latin typeface="Work Sans"/>
            </a:endParaRPr>
          </a:p>
          <a:p>
            <a:pPr algn="l"/>
            <a:endParaRPr lang="en-US" b="1" i="0" dirty="0">
              <a:solidFill>
                <a:srgbClr val="333333"/>
              </a:solidFill>
              <a:effectLst/>
              <a:latin typeface="Work Sans"/>
            </a:endParaRPr>
          </a:p>
          <a:p>
            <a:pPr algn="l"/>
            <a:r>
              <a:rPr lang="en-US" b="1" i="0" u="sng" dirty="0">
                <a:solidFill>
                  <a:srgbClr val="333333"/>
                </a:solidFill>
                <a:effectLst/>
                <a:latin typeface="Work Sans"/>
              </a:rPr>
              <a:t>WAY FORWARD questions</a:t>
            </a:r>
            <a:r>
              <a:rPr lang="en-US" b="0" i="0" u="none" dirty="0">
                <a:solidFill>
                  <a:srgbClr val="333333"/>
                </a:solidFill>
                <a:effectLst/>
                <a:latin typeface="Work Sans"/>
              </a:rPr>
              <a:t> (</a:t>
            </a:r>
            <a:r>
              <a:rPr lang="en-US" b="0" i="1" u="none" dirty="0">
                <a:solidFill>
                  <a:srgbClr val="333333"/>
                </a:solidFill>
                <a:effectLst/>
                <a:latin typeface="Work Sans"/>
              </a:rPr>
              <a:t>time permitting, ask them for input</a:t>
            </a:r>
            <a:r>
              <a:rPr lang="en-US" b="0" i="0" u="none" dirty="0">
                <a:solidFill>
                  <a:srgbClr val="333333"/>
                </a:solidFill>
                <a:effectLst/>
                <a:latin typeface="Work Sans"/>
              </a:rPr>
              <a:t>)</a:t>
            </a:r>
            <a:endParaRPr lang="en-US" b="1" i="0" u="sng" dirty="0">
              <a:solidFill>
                <a:srgbClr val="333333"/>
              </a:solidFill>
              <a:effectLst/>
              <a:latin typeface="Work Sans"/>
            </a:endParaRPr>
          </a:p>
          <a:p>
            <a:pPr marL="171450" indent="-171450" algn="l">
              <a:buFont typeface="Arial" panose="020B0604020202020204" pitchFamily="34" charset="0"/>
              <a:buChar char="•"/>
            </a:pPr>
            <a:r>
              <a:rPr lang="en-US" b="0" i="0" dirty="0">
                <a:solidFill>
                  <a:srgbClr val="333333"/>
                </a:solidFill>
                <a:effectLst/>
                <a:latin typeface="Work Sans"/>
              </a:rPr>
              <a:t>When are you going to start each action?</a:t>
            </a:r>
          </a:p>
          <a:p>
            <a:pPr marL="171450" indent="-171450" algn="l">
              <a:buFont typeface="Arial" panose="020B0604020202020204" pitchFamily="34" charset="0"/>
              <a:buChar char="•"/>
            </a:pPr>
            <a:r>
              <a:rPr lang="en-US" b="0" i="0" dirty="0">
                <a:solidFill>
                  <a:srgbClr val="333333"/>
                </a:solidFill>
                <a:effectLst/>
                <a:latin typeface="Work Sans"/>
              </a:rPr>
              <a:t>What could anyone else do to give you support and when will you ask for it?</a:t>
            </a:r>
          </a:p>
          <a:p>
            <a:pPr marL="171450" indent="-171450" algn="l">
              <a:buFont typeface="Arial" panose="020B0604020202020204" pitchFamily="34" charset="0"/>
              <a:buChar char="•"/>
            </a:pPr>
            <a:r>
              <a:rPr lang="en-US" b="0" i="0" dirty="0">
                <a:solidFill>
                  <a:srgbClr val="333333"/>
                </a:solidFill>
                <a:effectLst/>
                <a:latin typeface="Work Sans"/>
              </a:rPr>
              <a:t>How committed are you, on a scale of 1–10, to taking each of these actions?</a:t>
            </a:r>
          </a:p>
          <a:p>
            <a:pPr marL="171450" indent="-171450" algn="l">
              <a:buFont typeface="Arial" panose="020B0604020202020204" pitchFamily="34" charset="0"/>
              <a:buChar char="•"/>
            </a:pPr>
            <a:r>
              <a:rPr lang="en-US" b="0" i="0" dirty="0">
                <a:solidFill>
                  <a:srgbClr val="333333"/>
                </a:solidFill>
                <a:effectLst/>
                <a:latin typeface="Work Sans"/>
              </a:rPr>
              <a:t>If it is not a 10, what would make it a 10?</a:t>
            </a:r>
          </a:p>
          <a:p>
            <a:pPr marL="171450" indent="-171450" algn="l">
              <a:buFont typeface="Arial" panose="020B0604020202020204" pitchFamily="34" charset="0"/>
              <a:buChar char="•"/>
            </a:pPr>
            <a:r>
              <a:rPr lang="en-US" b="0" i="0" dirty="0">
                <a:solidFill>
                  <a:srgbClr val="333333"/>
                </a:solidFill>
                <a:effectLst/>
                <a:latin typeface="Work Sans"/>
              </a:rPr>
              <a:t>What will you commit to doing?</a:t>
            </a:r>
            <a:br>
              <a:rPr lang="en-US" b="0" i="0" dirty="0">
                <a:solidFill>
                  <a:srgbClr val="333333"/>
                </a:solidFill>
                <a:effectLst/>
                <a:latin typeface="Work Sans"/>
              </a:rPr>
            </a:br>
            <a:r>
              <a:rPr lang="en-US" b="0" i="0" dirty="0">
                <a:solidFill>
                  <a:srgbClr val="333333"/>
                </a:solidFill>
                <a:effectLst/>
                <a:latin typeface="Work Sans"/>
              </a:rPr>
              <a:t>(Note: It is also an option to do nothing and review at a later date.)</a:t>
            </a:r>
          </a:p>
          <a:p>
            <a:endParaRPr lang="en-US" dirty="0"/>
          </a:p>
        </p:txBody>
      </p:sp>
      <p:sp>
        <p:nvSpPr>
          <p:cNvPr id="4" name="Slide Number Placeholder 3"/>
          <p:cNvSpPr>
            <a:spLocks noGrp="1"/>
          </p:cNvSpPr>
          <p:nvPr>
            <p:ph type="sldNum" sz="quarter" idx="5"/>
          </p:nvPr>
        </p:nvSpPr>
        <p:spPr/>
        <p:txBody>
          <a:bodyPr/>
          <a:lstStyle/>
          <a:p>
            <a:fld id="{C720E5CD-6851-488D-B151-6F195BF6EC6D}" type="slidenum">
              <a:rPr lang="en-US" smtClean="0"/>
              <a:t>24</a:t>
            </a:fld>
            <a:endParaRPr lang="en-US"/>
          </a:p>
        </p:txBody>
      </p:sp>
    </p:spTree>
    <p:extLst>
      <p:ext uri="{BB962C8B-B14F-4D97-AF65-F5344CB8AC3E}">
        <p14:creationId xmlns:p14="http://schemas.microsoft.com/office/powerpoint/2010/main" val="9759238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Spend some time answering each of these questions regarding your option or options concerning your goal. </a:t>
            </a:r>
          </a:p>
          <a:p>
            <a:r>
              <a:rPr lang="en-US" dirty="0"/>
              <a:t>Raise your Zoom ‘hand’ when you have completed. </a:t>
            </a:r>
          </a:p>
          <a:p>
            <a:endParaRPr lang="en-US" dirty="0"/>
          </a:p>
          <a:p>
            <a:r>
              <a:rPr lang="en-US" i="1" dirty="0"/>
              <a:t>Move on if time is limited</a:t>
            </a:r>
          </a:p>
        </p:txBody>
      </p:sp>
      <p:sp>
        <p:nvSpPr>
          <p:cNvPr id="4" name="Slide Number Placeholder 3"/>
          <p:cNvSpPr>
            <a:spLocks noGrp="1"/>
          </p:cNvSpPr>
          <p:nvPr>
            <p:ph type="sldNum" sz="quarter" idx="5"/>
          </p:nvPr>
        </p:nvSpPr>
        <p:spPr/>
        <p:txBody>
          <a:bodyPr/>
          <a:lstStyle/>
          <a:p>
            <a:fld id="{C720E5CD-6851-488D-B151-6F195BF6EC6D}" type="slidenum">
              <a:rPr lang="en-US" smtClean="0"/>
              <a:t>25</a:t>
            </a:fld>
            <a:endParaRPr lang="en-US"/>
          </a:p>
        </p:txBody>
      </p:sp>
    </p:spTree>
    <p:extLst>
      <p:ext uri="{BB962C8B-B14F-4D97-AF65-F5344CB8AC3E}">
        <p14:creationId xmlns:p14="http://schemas.microsoft.com/office/powerpoint/2010/main" val="31316970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send an email with the GROW framework print out for you to use in the future and a link to the workshop evaluation – please take a moment to fill out the evaluation as I use the feedback to improve sessions in the future.</a:t>
            </a:r>
          </a:p>
          <a:p>
            <a:endParaRPr lang="en-US" dirty="0"/>
          </a:p>
          <a:p>
            <a:r>
              <a:rPr lang="en-US" dirty="0"/>
              <a:t>Thank you!</a:t>
            </a:r>
          </a:p>
        </p:txBody>
      </p:sp>
      <p:sp>
        <p:nvSpPr>
          <p:cNvPr id="4" name="Slide Number Placeholder 3"/>
          <p:cNvSpPr>
            <a:spLocks noGrp="1"/>
          </p:cNvSpPr>
          <p:nvPr>
            <p:ph type="sldNum" sz="quarter" idx="5"/>
          </p:nvPr>
        </p:nvSpPr>
        <p:spPr/>
        <p:txBody>
          <a:bodyPr/>
          <a:lstStyle/>
          <a:p>
            <a:fld id="{C720E5CD-6851-488D-B151-6F195BF6EC6D}" type="slidenum">
              <a:rPr lang="en-US" smtClean="0"/>
              <a:t>26</a:t>
            </a:fld>
            <a:endParaRPr lang="en-US"/>
          </a:p>
        </p:txBody>
      </p:sp>
    </p:spTree>
    <p:extLst>
      <p:ext uri="{BB962C8B-B14F-4D97-AF65-F5344CB8AC3E}">
        <p14:creationId xmlns:p14="http://schemas.microsoft.com/office/powerpoint/2010/main" val="2312662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through questions, take feedback/input.</a:t>
            </a:r>
          </a:p>
        </p:txBody>
      </p:sp>
      <p:sp>
        <p:nvSpPr>
          <p:cNvPr id="4" name="Slide Number Placeholder 3"/>
          <p:cNvSpPr>
            <a:spLocks noGrp="1"/>
          </p:cNvSpPr>
          <p:nvPr>
            <p:ph type="sldNum" sz="quarter" idx="5"/>
          </p:nvPr>
        </p:nvSpPr>
        <p:spPr/>
        <p:txBody>
          <a:bodyPr/>
          <a:lstStyle/>
          <a:p>
            <a:fld id="{C720E5CD-6851-488D-B151-6F195BF6EC6D}" type="slidenum">
              <a:rPr lang="en-US" smtClean="0"/>
              <a:t>4</a:t>
            </a:fld>
            <a:endParaRPr lang="en-US"/>
          </a:p>
        </p:txBody>
      </p:sp>
    </p:spTree>
    <p:extLst>
      <p:ext uri="{BB962C8B-B14F-4D97-AF65-F5344CB8AC3E}">
        <p14:creationId xmlns:p14="http://schemas.microsoft.com/office/powerpoint/2010/main" val="3768945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considered the people in our lives that come to us, asking questions, looking for advice. If there is generally someone who asks a question and you believe they have the knowledge and will to find the answer themselves, they need coaching, not teaching or problem solving. Essentially (using the image) this person has a starting idea or issue and although they might know the answer, they’re stuck in a knot in their own mind. Where </a:t>
            </a:r>
            <a:r>
              <a:rPr lang="en-US" b="1" dirty="0"/>
              <a:t>CLICK</a:t>
            </a:r>
            <a:r>
              <a:rPr lang="en-US" b="0" dirty="0"/>
              <a:t> through effective coaching, we can help them untie that knot to discover what they already have the answer to.</a:t>
            </a:r>
          </a:p>
          <a:p>
            <a:endParaRPr lang="en-US" b="0" dirty="0"/>
          </a:p>
          <a:p>
            <a:r>
              <a:rPr lang="en-US" b="1" dirty="0"/>
              <a:t>ASK</a:t>
            </a:r>
            <a:r>
              <a:rPr lang="en-US" b="0" dirty="0"/>
              <a:t>: What are some ways do you think that we can help our colleague or family member untie their “knot”?</a:t>
            </a:r>
          </a:p>
          <a:p>
            <a:r>
              <a:rPr lang="en-US" b="0" dirty="0"/>
              <a:t>(</a:t>
            </a:r>
            <a:r>
              <a:rPr lang="en-US" b="0" i="1" dirty="0"/>
              <a:t>take input, we’re going to move to our definition of coaching next and then a framework of GROW</a:t>
            </a:r>
            <a:r>
              <a:rPr lang="en-US" b="0" i="0" dirty="0"/>
              <a:t>)</a:t>
            </a:r>
            <a:endParaRPr lang="en-US" b="1" dirty="0"/>
          </a:p>
          <a:p>
            <a:endParaRPr lang="en-US" dirty="0"/>
          </a:p>
          <a:p>
            <a:r>
              <a:rPr lang="en-US" dirty="0"/>
              <a:t>We discussed the difference between problem solving, teaching, and coaching, let’s get a standard APi definition of coaching</a:t>
            </a:r>
          </a:p>
        </p:txBody>
      </p:sp>
      <p:sp>
        <p:nvSpPr>
          <p:cNvPr id="4" name="Slide Number Placeholder 3"/>
          <p:cNvSpPr>
            <a:spLocks noGrp="1"/>
          </p:cNvSpPr>
          <p:nvPr>
            <p:ph type="sldNum" sz="quarter" idx="5"/>
          </p:nvPr>
        </p:nvSpPr>
        <p:spPr/>
        <p:txBody>
          <a:bodyPr/>
          <a:lstStyle/>
          <a:p>
            <a:fld id="{C720E5CD-6851-488D-B151-6F195BF6EC6D}" type="slidenum">
              <a:rPr lang="en-US" smtClean="0"/>
              <a:t>5</a:t>
            </a:fld>
            <a:endParaRPr lang="en-US"/>
          </a:p>
        </p:txBody>
      </p:sp>
    </p:spTree>
    <p:extLst>
      <p:ext uri="{BB962C8B-B14F-4D97-AF65-F5344CB8AC3E}">
        <p14:creationId xmlns:p14="http://schemas.microsoft.com/office/powerpoint/2010/main" val="4109791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 them of what we define as coaching before moving on – get consensus </a:t>
            </a:r>
          </a:p>
        </p:txBody>
      </p:sp>
      <p:sp>
        <p:nvSpPr>
          <p:cNvPr id="4" name="Slide Number Placeholder 3"/>
          <p:cNvSpPr>
            <a:spLocks noGrp="1"/>
          </p:cNvSpPr>
          <p:nvPr>
            <p:ph type="sldNum" sz="quarter" idx="5"/>
          </p:nvPr>
        </p:nvSpPr>
        <p:spPr/>
        <p:txBody>
          <a:bodyPr/>
          <a:lstStyle/>
          <a:p>
            <a:fld id="{C720E5CD-6851-488D-B151-6F195BF6EC6D}" type="slidenum">
              <a:rPr lang="en-US" smtClean="0"/>
              <a:t>6</a:t>
            </a:fld>
            <a:endParaRPr lang="en-US"/>
          </a:p>
        </p:txBody>
      </p:sp>
    </p:spTree>
    <p:extLst>
      <p:ext uri="{BB962C8B-B14F-4D97-AF65-F5344CB8AC3E}">
        <p14:creationId xmlns:p14="http://schemas.microsoft.com/office/powerpoint/2010/main" val="894984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20E5CD-6851-488D-B151-6F195BF6EC6D}" type="slidenum">
              <a:rPr lang="en-US" smtClean="0"/>
              <a:t>7</a:t>
            </a:fld>
            <a:endParaRPr lang="en-US"/>
          </a:p>
        </p:txBody>
      </p:sp>
    </p:spTree>
    <p:extLst>
      <p:ext uri="{BB962C8B-B14F-4D97-AF65-F5344CB8AC3E}">
        <p14:creationId xmlns:p14="http://schemas.microsoft.com/office/powerpoint/2010/main" val="3625263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YOU WANT?</a:t>
            </a:r>
          </a:p>
        </p:txBody>
      </p:sp>
      <p:sp>
        <p:nvSpPr>
          <p:cNvPr id="4" name="Slide Number Placeholder 3"/>
          <p:cNvSpPr>
            <a:spLocks noGrp="1"/>
          </p:cNvSpPr>
          <p:nvPr>
            <p:ph type="sldNum" sz="quarter" idx="5"/>
          </p:nvPr>
        </p:nvSpPr>
        <p:spPr/>
        <p:txBody>
          <a:bodyPr/>
          <a:lstStyle/>
          <a:p>
            <a:fld id="{C720E5CD-6851-488D-B151-6F195BF6EC6D}" type="slidenum">
              <a:rPr lang="en-US" smtClean="0"/>
              <a:t>8</a:t>
            </a:fld>
            <a:endParaRPr lang="en-US"/>
          </a:p>
        </p:txBody>
      </p:sp>
    </p:spTree>
    <p:extLst>
      <p:ext uri="{BB962C8B-B14F-4D97-AF65-F5344CB8AC3E}">
        <p14:creationId xmlns:p14="http://schemas.microsoft.com/office/powerpoint/2010/main" val="2310634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ARE YOU NOW? (THEIR REALITY)</a:t>
            </a:r>
          </a:p>
        </p:txBody>
      </p:sp>
      <p:sp>
        <p:nvSpPr>
          <p:cNvPr id="4" name="Slide Number Placeholder 3"/>
          <p:cNvSpPr>
            <a:spLocks noGrp="1"/>
          </p:cNvSpPr>
          <p:nvPr>
            <p:ph type="sldNum" sz="quarter" idx="5"/>
          </p:nvPr>
        </p:nvSpPr>
        <p:spPr/>
        <p:txBody>
          <a:bodyPr/>
          <a:lstStyle/>
          <a:p>
            <a:fld id="{C720E5CD-6851-488D-B151-6F195BF6EC6D}" type="slidenum">
              <a:rPr lang="en-US" smtClean="0"/>
              <a:t>9</a:t>
            </a:fld>
            <a:endParaRPr lang="en-US"/>
          </a:p>
        </p:txBody>
      </p:sp>
    </p:spTree>
    <p:extLst>
      <p:ext uri="{BB962C8B-B14F-4D97-AF65-F5344CB8AC3E}">
        <p14:creationId xmlns:p14="http://schemas.microsoft.com/office/powerpoint/2010/main" val="1548686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COULD YOU DO?</a:t>
            </a:r>
          </a:p>
        </p:txBody>
      </p:sp>
      <p:sp>
        <p:nvSpPr>
          <p:cNvPr id="4" name="Slide Number Placeholder 3"/>
          <p:cNvSpPr>
            <a:spLocks noGrp="1"/>
          </p:cNvSpPr>
          <p:nvPr>
            <p:ph type="sldNum" sz="quarter" idx="5"/>
          </p:nvPr>
        </p:nvSpPr>
        <p:spPr/>
        <p:txBody>
          <a:bodyPr/>
          <a:lstStyle/>
          <a:p>
            <a:fld id="{C720E5CD-6851-488D-B151-6F195BF6EC6D}" type="slidenum">
              <a:rPr lang="en-US" smtClean="0"/>
              <a:t>10</a:t>
            </a:fld>
            <a:endParaRPr lang="en-US"/>
          </a:p>
        </p:txBody>
      </p:sp>
    </p:spTree>
    <p:extLst>
      <p:ext uri="{BB962C8B-B14F-4D97-AF65-F5344CB8AC3E}">
        <p14:creationId xmlns:p14="http://schemas.microsoft.com/office/powerpoint/2010/main" val="3819323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98A2-09B9-4A6A-8B51-8656C6D1AA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7213BC-8B55-44DB-99AF-2E1E329633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69CEF1-C176-4D88-B445-452E4D2C0535}"/>
              </a:ext>
            </a:extLst>
          </p:cNvPr>
          <p:cNvSpPr>
            <a:spLocks noGrp="1"/>
          </p:cNvSpPr>
          <p:nvPr>
            <p:ph type="dt" sz="half" idx="10"/>
          </p:nvPr>
        </p:nvSpPr>
        <p:spPr/>
        <p:txBody>
          <a:bodyPr/>
          <a:lstStyle/>
          <a:p>
            <a:fld id="{FD2022E0-1480-41D2-84FA-D8A7B0F93B4A}" type="datetimeFigureOut">
              <a:rPr lang="en-US" smtClean="0"/>
              <a:t>8/30/2021</a:t>
            </a:fld>
            <a:endParaRPr lang="en-US"/>
          </a:p>
        </p:txBody>
      </p:sp>
      <p:sp>
        <p:nvSpPr>
          <p:cNvPr id="5" name="Footer Placeholder 4">
            <a:extLst>
              <a:ext uri="{FF2B5EF4-FFF2-40B4-BE49-F238E27FC236}">
                <a16:creationId xmlns:a16="http://schemas.microsoft.com/office/drawing/2014/main" id="{5AFA9773-E9D8-4B56-BC3C-9985F71CC0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D0D581-32C5-4F47-94AA-8A715A9D667E}"/>
              </a:ext>
            </a:extLst>
          </p:cNvPr>
          <p:cNvSpPr>
            <a:spLocks noGrp="1"/>
          </p:cNvSpPr>
          <p:nvPr>
            <p:ph type="sldNum" sz="quarter" idx="12"/>
          </p:nvPr>
        </p:nvSpPr>
        <p:spPr/>
        <p:txBody>
          <a:bodyPr/>
          <a:lstStyle/>
          <a:p>
            <a:fld id="{148CCA79-93F7-4EED-98C3-D250F2F5EBB1}" type="slidenum">
              <a:rPr lang="en-US" smtClean="0"/>
              <a:t>‹#›</a:t>
            </a:fld>
            <a:endParaRPr lang="en-US"/>
          </a:p>
        </p:txBody>
      </p:sp>
    </p:spTree>
    <p:extLst>
      <p:ext uri="{BB962C8B-B14F-4D97-AF65-F5344CB8AC3E}">
        <p14:creationId xmlns:p14="http://schemas.microsoft.com/office/powerpoint/2010/main" val="1079381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6096D-B84E-42D2-912F-BB199F5C5B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618529-55A9-4006-A4B1-D7195DD3E6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144C16-52AC-4B22-801E-9B05BD608FC2}"/>
              </a:ext>
            </a:extLst>
          </p:cNvPr>
          <p:cNvSpPr>
            <a:spLocks noGrp="1"/>
          </p:cNvSpPr>
          <p:nvPr>
            <p:ph type="dt" sz="half" idx="10"/>
          </p:nvPr>
        </p:nvSpPr>
        <p:spPr/>
        <p:txBody>
          <a:bodyPr/>
          <a:lstStyle/>
          <a:p>
            <a:fld id="{FD2022E0-1480-41D2-84FA-D8A7B0F93B4A}" type="datetimeFigureOut">
              <a:rPr lang="en-US" smtClean="0"/>
              <a:t>8/30/2021</a:t>
            </a:fld>
            <a:endParaRPr lang="en-US"/>
          </a:p>
        </p:txBody>
      </p:sp>
      <p:sp>
        <p:nvSpPr>
          <p:cNvPr id="5" name="Footer Placeholder 4">
            <a:extLst>
              <a:ext uri="{FF2B5EF4-FFF2-40B4-BE49-F238E27FC236}">
                <a16:creationId xmlns:a16="http://schemas.microsoft.com/office/drawing/2014/main" id="{8674251F-8D2B-49BA-ABE2-6109DD067C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27E59F-3187-4250-B6D7-8E423B9701F9}"/>
              </a:ext>
            </a:extLst>
          </p:cNvPr>
          <p:cNvSpPr>
            <a:spLocks noGrp="1"/>
          </p:cNvSpPr>
          <p:nvPr>
            <p:ph type="sldNum" sz="quarter" idx="12"/>
          </p:nvPr>
        </p:nvSpPr>
        <p:spPr/>
        <p:txBody>
          <a:bodyPr/>
          <a:lstStyle/>
          <a:p>
            <a:fld id="{148CCA79-93F7-4EED-98C3-D250F2F5EBB1}" type="slidenum">
              <a:rPr lang="en-US" smtClean="0"/>
              <a:t>‹#›</a:t>
            </a:fld>
            <a:endParaRPr lang="en-US"/>
          </a:p>
        </p:txBody>
      </p:sp>
    </p:spTree>
    <p:extLst>
      <p:ext uri="{BB962C8B-B14F-4D97-AF65-F5344CB8AC3E}">
        <p14:creationId xmlns:p14="http://schemas.microsoft.com/office/powerpoint/2010/main" val="521490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68C323-3A1C-4A42-B96F-A161C867AF7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7D54E9-F793-4B7A-8C08-08B5A6F29BD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786C86-882D-4EF9-B9CA-694E0D0917A6}"/>
              </a:ext>
            </a:extLst>
          </p:cNvPr>
          <p:cNvSpPr>
            <a:spLocks noGrp="1"/>
          </p:cNvSpPr>
          <p:nvPr>
            <p:ph type="dt" sz="half" idx="10"/>
          </p:nvPr>
        </p:nvSpPr>
        <p:spPr/>
        <p:txBody>
          <a:bodyPr/>
          <a:lstStyle/>
          <a:p>
            <a:fld id="{FD2022E0-1480-41D2-84FA-D8A7B0F93B4A}" type="datetimeFigureOut">
              <a:rPr lang="en-US" smtClean="0"/>
              <a:t>8/30/2021</a:t>
            </a:fld>
            <a:endParaRPr lang="en-US"/>
          </a:p>
        </p:txBody>
      </p:sp>
      <p:sp>
        <p:nvSpPr>
          <p:cNvPr id="5" name="Footer Placeholder 4">
            <a:extLst>
              <a:ext uri="{FF2B5EF4-FFF2-40B4-BE49-F238E27FC236}">
                <a16:creationId xmlns:a16="http://schemas.microsoft.com/office/drawing/2014/main" id="{C20410E8-4663-402D-9509-B6A627407F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B08B58-523A-41F6-9D24-0CE9E28AFDEE}"/>
              </a:ext>
            </a:extLst>
          </p:cNvPr>
          <p:cNvSpPr>
            <a:spLocks noGrp="1"/>
          </p:cNvSpPr>
          <p:nvPr>
            <p:ph type="sldNum" sz="quarter" idx="12"/>
          </p:nvPr>
        </p:nvSpPr>
        <p:spPr/>
        <p:txBody>
          <a:bodyPr/>
          <a:lstStyle/>
          <a:p>
            <a:fld id="{148CCA79-93F7-4EED-98C3-D250F2F5EBB1}" type="slidenum">
              <a:rPr lang="en-US" smtClean="0"/>
              <a:t>‹#›</a:t>
            </a:fld>
            <a:endParaRPr lang="en-US"/>
          </a:p>
        </p:txBody>
      </p:sp>
    </p:spTree>
    <p:extLst>
      <p:ext uri="{BB962C8B-B14F-4D97-AF65-F5344CB8AC3E}">
        <p14:creationId xmlns:p14="http://schemas.microsoft.com/office/powerpoint/2010/main" val="1267577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AACC7-3394-4BC4-91D1-FA58BBB4D3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8F14C6-2B6A-4923-AE0A-D438AE0AF3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C5FF8E-9C60-4B15-8BE3-28E705BD68EE}"/>
              </a:ext>
            </a:extLst>
          </p:cNvPr>
          <p:cNvSpPr>
            <a:spLocks noGrp="1"/>
          </p:cNvSpPr>
          <p:nvPr>
            <p:ph type="dt" sz="half" idx="10"/>
          </p:nvPr>
        </p:nvSpPr>
        <p:spPr/>
        <p:txBody>
          <a:bodyPr/>
          <a:lstStyle/>
          <a:p>
            <a:fld id="{FD2022E0-1480-41D2-84FA-D8A7B0F93B4A}" type="datetimeFigureOut">
              <a:rPr lang="en-US" smtClean="0"/>
              <a:t>8/30/2021</a:t>
            </a:fld>
            <a:endParaRPr lang="en-US"/>
          </a:p>
        </p:txBody>
      </p:sp>
      <p:sp>
        <p:nvSpPr>
          <p:cNvPr id="5" name="Footer Placeholder 4">
            <a:extLst>
              <a:ext uri="{FF2B5EF4-FFF2-40B4-BE49-F238E27FC236}">
                <a16:creationId xmlns:a16="http://schemas.microsoft.com/office/drawing/2014/main" id="{1323808E-DCCB-47E6-82D7-7C60658B3E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8FD910-18B6-452F-8F5B-BAF90E4279AD}"/>
              </a:ext>
            </a:extLst>
          </p:cNvPr>
          <p:cNvSpPr>
            <a:spLocks noGrp="1"/>
          </p:cNvSpPr>
          <p:nvPr>
            <p:ph type="sldNum" sz="quarter" idx="12"/>
          </p:nvPr>
        </p:nvSpPr>
        <p:spPr/>
        <p:txBody>
          <a:bodyPr/>
          <a:lstStyle/>
          <a:p>
            <a:fld id="{148CCA79-93F7-4EED-98C3-D250F2F5EBB1}" type="slidenum">
              <a:rPr lang="en-US" smtClean="0"/>
              <a:t>‹#›</a:t>
            </a:fld>
            <a:endParaRPr lang="en-US"/>
          </a:p>
        </p:txBody>
      </p:sp>
    </p:spTree>
    <p:extLst>
      <p:ext uri="{BB962C8B-B14F-4D97-AF65-F5344CB8AC3E}">
        <p14:creationId xmlns:p14="http://schemas.microsoft.com/office/powerpoint/2010/main" val="1563573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14907-F940-4C94-B731-4ED8F870AD2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EA25BE7-FE8A-4277-9C57-773C3FE66E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DA79AD-B01E-4896-B2C0-BD202F4C248F}"/>
              </a:ext>
            </a:extLst>
          </p:cNvPr>
          <p:cNvSpPr>
            <a:spLocks noGrp="1"/>
          </p:cNvSpPr>
          <p:nvPr>
            <p:ph type="dt" sz="half" idx="10"/>
          </p:nvPr>
        </p:nvSpPr>
        <p:spPr/>
        <p:txBody>
          <a:bodyPr/>
          <a:lstStyle/>
          <a:p>
            <a:fld id="{FD2022E0-1480-41D2-84FA-D8A7B0F93B4A}" type="datetimeFigureOut">
              <a:rPr lang="en-US" smtClean="0"/>
              <a:t>8/30/2021</a:t>
            </a:fld>
            <a:endParaRPr lang="en-US"/>
          </a:p>
        </p:txBody>
      </p:sp>
      <p:sp>
        <p:nvSpPr>
          <p:cNvPr id="5" name="Footer Placeholder 4">
            <a:extLst>
              <a:ext uri="{FF2B5EF4-FFF2-40B4-BE49-F238E27FC236}">
                <a16:creationId xmlns:a16="http://schemas.microsoft.com/office/drawing/2014/main" id="{A3609B27-D477-478D-87B7-9DBAA571FD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3556D4-04E3-4270-9BB4-96FBF916F663}"/>
              </a:ext>
            </a:extLst>
          </p:cNvPr>
          <p:cNvSpPr>
            <a:spLocks noGrp="1"/>
          </p:cNvSpPr>
          <p:nvPr>
            <p:ph type="sldNum" sz="quarter" idx="12"/>
          </p:nvPr>
        </p:nvSpPr>
        <p:spPr/>
        <p:txBody>
          <a:bodyPr/>
          <a:lstStyle/>
          <a:p>
            <a:fld id="{148CCA79-93F7-4EED-98C3-D250F2F5EBB1}" type="slidenum">
              <a:rPr lang="en-US" smtClean="0"/>
              <a:t>‹#›</a:t>
            </a:fld>
            <a:endParaRPr lang="en-US"/>
          </a:p>
        </p:txBody>
      </p:sp>
    </p:spTree>
    <p:extLst>
      <p:ext uri="{BB962C8B-B14F-4D97-AF65-F5344CB8AC3E}">
        <p14:creationId xmlns:p14="http://schemas.microsoft.com/office/powerpoint/2010/main" val="626694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570FC-4538-4F8D-A4A9-853AC16376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04F999-2895-4334-BAF1-7BAE10128E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D56AC1-3001-44FA-90CE-BA4BAEC694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60AABD-9A30-4E08-A919-336139F05D90}"/>
              </a:ext>
            </a:extLst>
          </p:cNvPr>
          <p:cNvSpPr>
            <a:spLocks noGrp="1"/>
          </p:cNvSpPr>
          <p:nvPr>
            <p:ph type="dt" sz="half" idx="10"/>
          </p:nvPr>
        </p:nvSpPr>
        <p:spPr/>
        <p:txBody>
          <a:bodyPr/>
          <a:lstStyle/>
          <a:p>
            <a:fld id="{FD2022E0-1480-41D2-84FA-D8A7B0F93B4A}" type="datetimeFigureOut">
              <a:rPr lang="en-US" smtClean="0"/>
              <a:t>8/30/2021</a:t>
            </a:fld>
            <a:endParaRPr lang="en-US"/>
          </a:p>
        </p:txBody>
      </p:sp>
      <p:sp>
        <p:nvSpPr>
          <p:cNvPr id="6" name="Footer Placeholder 5">
            <a:extLst>
              <a:ext uri="{FF2B5EF4-FFF2-40B4-BE49-F238E27FC236}">
                <a16:creationId xmlns:a16="http://schemas.microsoft.com/office/drawing/2014/main" id="{FF016519-DEFE-458C-AA6F-328385AB21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1B91BB-10B5-4DD1-B374-1C64EAAAF523}"/>
              </a:ext>
            </a:extLst>
          </p:cNvPr>
          <p:cNvSpPr>
            <a:spLocks noGrp="1"/>
          </p:cNvSpPr>
          <p:nvPr>
            <p:ph type="sldNum" sz="quarter" idx="12"/>
          </p:nvPr>
        </p:nvSpPr>
        <p:spPr/>
        <p:txBody>
          <a:bodyPr/>
          <a:lstStyle/>
          <a:p>
            <a:fld id="{148CCA79-93F7-4EED-98C3-D250F2F5EBB1}" type="slidenum">
              <a:rPr lang="en-US" smtClean="0"/>
              <a:t>‹#›</a:t>
            </a:fld>
            <a:endParaRPr lang="en-US"/>
          </a:p>
        </p:txBody>
      </p:sp>
    </p:spTree>
    <p:extLst>
      <p:ext uri="{BB962C8B-B14F-4D97-AF65-F5344CB8AC3E}">
        <p14:creationId xmlns:p14="http://schemas.microsoft.com/office/powerpoint/2010/main" val="3793239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05BEB-7F2F-4BFB-95CE-C1586878D3F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FA3423-BE07-4B54-8AF4-A9D2CA66F7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1C55AB-4EA6-49CE-9474-563CCC66764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822000-53CE-4929-A074-D7AFAECEC4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10571F-ECE5-4D69-A51E-7006B8502D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2BB741-B6FD-448F-9EE3-0D480169169A}"/>
              </a:ext>
            </a:extLst>
          </p:cNvPr>
          <p:cNvSpPr>
            <a:spLocks noGrp="1"/>
          </p:cNvSpPr>
          <p:nvPr>
            <p:ph type="dt" sz="half" idx="10"/>
          </p:nvPr>
        </p:nvSpPr>
        <p:spPr/>
        <p:txBody>
          <a:bodyPr/>
          <a:lstStyle/>
          <a:p>
            <a:fld id="{FD2022E0-1480-41D2-84FA-D8A7B0F93B4A}" type="datetimeFigureOut">
              <a:rPr lang="en-US" smtClean="0"/>
              <a:t>8/30/2021</a:t>
            </a:fld>
            <a:endParaRPr lang="en-US"/>
          </a:p>
        </p:txBody>
      </p:sp>
      <p:sp>
        <p:nvSpPr>
          <p:cNvPr id="8" name="Footer Placeholder 7">
            <a:extLst>
              <a:ext uri="{FF2B5EF4-FFF2-40B4-BE49-F238E27FC236}">
                <a16:creationId xmlns:a16="http://schemas.microsoft.com/office/drawing/2014/main" id="{8C0E42E6-8658-4369-B847-307C5D1C99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7A36276-72BC-4DE4-A36A-334BA87CBBD9}"/>
              </a:ext>
            </a:extLst>
          </p:cNvPr>
          <p:cNvSpPr>
            <a:spLocks noGrp="1"/>
          </p:cNvSpPr>
          <p:nvPr>
            <p:ph type="sldNum" sz="quarter" idx="12"/>
          </p:nvPr>
        </p:nvSpPr>
        <p:spPr/>
        <p:txBody>
          <a:bodyPr/>
          <a:lstStyle/>
          <a:p>
            <a:fld id="{148CCA79-93F7-4EED-98C3-D250F2F5EBB1}" type="slidenum">
              <a:rPr lang="en-US" smtClean="0"/>
              <a:t>‹#›</a:t>
            </a:fld>
            <a:endParaRPr lang="en-US"/>
          </a:p>
        </p:txBody>
      </p:sp>
    </p:spTree>
    <p:extLst>
      <p:ext uri="{BB962C8B-B14F-4D97-AF65-F5344CB8AC3E}">
        <p14:creationId xmlns:p14="http://schemas.microsoft.com/office/powerpoint/2010/main" val="2353303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0FC78-5B6A-45A1-AD3E-0441A427D0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4D6626-B269-47B2-8AED-37B9D7DA7109}"/>
              </a:ext>
            </a:extLst>
          </p:cNvPr>
          <p:cNvSpPr>
            <a:spLocks noGrp="1"/>
          </p:cNvSpPr>
          <p:nvPr>
            <p:ph type="dt" sz="half" idx="10"/>
          </p:nvPr>
        </p:nvSpPr>
        <p:spPr/>
        <p:txBody>
          <a:bodyPr/>
          <a:lstStyle/>
          <a:p>
            <a:fld id="{FD2022E0-1480-41D2-84FA-D8A7B0F93B4A}" type="datetimeFigureOut">
              <a:rPr lang="en-US" smtClean="0"/>
              <a:t>8/30/2021</a:t>
            </a:fld>
            <a:endParaRPr lang="en-US"/>
          </a:p>
        </p:txBody>
      </p:sp>
      <p:sp>
        <p:nvSpPr>
          <p:cNvPr id="4" name="Footer Placeholder 3">
            <a:extLst>
              <a:ext uri="{FF2B5EF4-FFF2-40B4-BE49-F238E27FC236}">
                <a16:creationId xmlns:a16="http://schemas.microsoft.com/office/drawing/2014/main" id="{CD9D19D3-1DAE-4ABD-B998-71394B00F3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C479B9-DF93-467C-86DD-64F9DE48CC85}"/>
              </a:ext>
            </a:extLst>
          </p:cNvPr>
          <p:cNvSpPr>
            <a:spLocks noGrp="1"/>
          </p:cNvSpPr>
          <p:nvPr>
            <p:ph type="sldNum" sz="quarter" idx="12"/>
          </p:nvPr>
        </p:nvSpPr>
        <p:spPr/>
        <p:txBody>
          <a:bodyPr/>
          <a:lstStyle/>
          <a:p>
            <a:fld id="{148CCA79-93F7-4EED-98C3-D250F2F5EBB1}" type="slidenum">
              <a:rPr lang="en-US" smtClean="0"/>
              <a:t>‹#›</a:t>
            </a:fld>
            <a:endParaRPr lang="en-US"/>
          </a:p>
        </p:txBody>
      </p:sp>
    </p:spTree>
    <p:extLst>
      <p:ext uri="{BB962C8B-B14F-4D97-AF65-F5344CB8AC3E}">
        <p14:creationId xmlns:p14="http://schemas.microsoft.com/office/powerpoint/2010/main" val="738919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F20B85-2226-4653-9F8E-885B9E3A2128}"/>
              </a:ext>
            </a:extLst>
          </p:cNvPr>
          <p:cNvSpPr>
            <a:spLocks noGrp="1"/>
          </p:cNvSpPr>
          <p:nvPr>
            <p:ph type="dt" sz="half" idx="10"/>
          </p:nvPr>
        </p:nvSpPr>
        <p:spPr/>
        <p:txBody>
          <a:bodyPr/>
          <a:lstStyle/>
          <a:p>
            <a:fld id="{FD2022E0-1480-41D2-84FA-D8A7B0F93B4A}" type="datetimeFigureOut">
              <a:rPr lang="en-US" smtClean="0"/>
              <a:t>8/30/2021</a:t>
            </a:fld>
            <a:endParaRPr lang="en-US"/>
          </a:p>
        </p:txBody>
      </p:sp>
      <p:sp>
        <p:nvSpPr>
          <p:cNvPr id="3" name="Footer Placeholder 2">
            <a:extLst>
              <a:ext uri="{FF2B5EF4-FFF2-40B4-BE49-F238E27FC236}">
                <a16:creationId xmlns:a16="http://schemas.microsoft.com/office/drawing/2014/main" id="{D9B24E77-8155-497B-B532-0C72213EB7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4ADC9DC-82E7-45E0-A8DE-6F481ED07B14}"/>
              </a:ext>
            </a:extLst>
          </p:cNvPr>
          <p:cNvSpPr>
            <a:spLocks noGrp="1"/>
          </p:cNvSpPr>
          <p:nvPr>
            <p:ph type="sldNum" sz="quarter" idx="12"/>
          </p:nvPr>
        </p:nvSpPr>
        <p:spPr/>
        <p:txBody>
          <a:bodyPr/>
          <a:lstStyle/>
          <a:p>
            <a:fld id="{148CCA79-93F7-4EED-98C3-D250F2F5EBB1}" type="slidenum">
              <a:rPr lang="en-US" smtClean="0"/>
              <a:t>‹#›</a:t>
            </a:fld>
            <a:endParaRPr lang="en-US"/>
          </a:p>
        </p:txBody>
      </p:sp>
    </p:spTree>
    <p:extLst>
      <p:ext uri="{BB962C8B-B14F-4D97-AF65-F5344CB8AC3E}">
        <p14:creationId xmlns:p14="http://schemas.microsoft.com/office/powerpoint/2010/main" val="2880843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A205A-1E50-4A4F-BCB3-CE186195FC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5AF1B8-F9FE-4A25-9506-E326C7AC37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281E1D-46DF-45DE-A45F-EEF83A7F5C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D704FA-3946-49AB-A288-8D08781EC0FF}"/>
              </a:ext>
            </a:extLst>
          </p:cNvPr>
          <p:cNvSpPr>
            <a:spLocks noGrp="1"/>
          </p:cNvSpPr>
          <p:nvPr>
            <p:ph type="dt" sz="half" idx="10"/>
          </p:nvPr>
        </p:nvSpPr>
        <p:spPr/>
        <p:txBody>
          <a:bodyPr/>
          <a:lstStyle/>
          <a:p>
            <a:fld id="{FD2022E0-1480-41D2-84FA-D8A7B0F93B4A}" type="datetimeFigureOut">
              <a:rPr lang="en-US" smtClean="0"/>
              <a:t>8/30/2021</a:t>
            </a:fld>
            <a:endParaRPr lang="en-US"/>
          </a:p>
        </p:txBody>
      </p:sp>
      <p:sp>
        <p:nvSpPr>
          <p:cNvPr id="6" name="Footer Placeholder 5">
            <a:extLst>
              <a:ext uri="{FF2B5EF4-FFF2-40B4-BE49-F238E27FC236}">
                <a16:creationId xmlns:a16="http://schemas.microsoft.com/office/drawing/2014/main" id="{0BFC4B65-F57A-414A-97F7-C3776A6D78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1ACACD-075E-4F6B-B07A-A509019B7138}"/>
              </a:ext>
            </a:extLst>
          </p:cNvPr>
          <p:cNvSpPr>
            <a:spLocks noGrp="1"/>
          </p:cNvSpPr>
          <p:nvPr>
            <p:ph type="sldNum" sz="quarter" idx="12"/>
          </p:nvPr>
        </p:nvSpPr>
        <p:spPr/>
        <p:txBody>
          <a:bodyPr/>
          <a:lstStyle/>
          <a:p>
            <a:fld id="{148CCA79-93F7-4EED-98C3-D250F2F5EBB1}" type="slidenum">
              <a:rPr lang="en-US" smtClean="0"/>
              <a:t>‹#›</a:t>
            </a:fld>
            <a:endParaRPr lang="en-US"/>
          </a:p>
        </p:txBody>
      </p:sp>
    </p:spTree>
    <p:extLst>
      <p:ext uri="{BB962C8B-B14F-4D97-AF65-F5344CB8AC3E}">
        <p14:creationId xmlns:p14="http://schemas.microsoft.com/office/powerpoint/2010/main" val="471496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03ADD-D13C-4137-94B6-E67ED9185C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579935-7544-4983-89F7-83DC6A99F5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69DC56D-3830-423F-A0D2-44B33B0496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684968-5311-4923-99C2-FBB23F5B6759}"/>
              </a:ext>
            </a:extLst>
          </p:cNvPr>
          <p:cNvSpPr>
            <a:spLocks noGrp="1"/>
          </p:cNvSpPr>
          <p:nvPr>
            <p:ph type="dt" sz="half" idx="10"/>
          </p:nvPr>
        </p:nvSpPr>
        <p:spPr/>
        <p:txBody>
          <a:bodyPr/>
          <a:lstStyle/>
          <a:p>
            <a:fld id="{FD2022E0-1480-41D2-84FA-D8A7B0F93B4A}" type="datetimeFigureOut">
              <a:rPr lang="en-US" smtClean="0"/>
              <a:t>8/30/2021</a:t>
            </a:fld>
            <a:endParaRPr lang="en-US"/>
          </a:p>
        </p:txBody>
      </p:sp>
      <p:sp>
        <p:nvSpPr>
          <p:cNvPr id="6" name="Footer Placeholder 5">
            <a:extLst>
              <a:ext uri="{FF2B5EF4-FFF2-40B4-BE49-F238E27FC236}">
                <a16:creationId xmlns:a16="http://schemas.microsoft.com/office/drawing/2014/main" id="{86FFD51A-E3E8-489D-970A-AA1AA69A35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5FA8AF-6A88-4158-98C7-D0156504B9C3}"/>
              </a:ext>
            </a:extLst>
          </p:cNvPr>
          <p:cNvSpPr>
            <a:spLocks noGrp="1"/>
          </p:cNvSpPr>
          <p:nvPr>
            <p:ph type="sldNum" sz="quarter" idx="12"/>
          </p:nvPr>
        </p:nvSpPr>
        <p:spPr/>
        <p:txBody>
          <a:bodyPr/>
          <a:lstStyle/>
          <a:p>
            <a:fld id="{148CCA79-93F7-4EED-98C3-D250F2F5EBB1}" type="slidenum">
              <a:rPr lang="en-US" smtClean="0"/>
              <a:t>‹#›</a:t>
            </a:fld>
            <a:endParaRPr lang="en-US"/>
          </a:p>
        </p:txBody>
      </p:sp>
    </p:spTree>
    <p:extLst>
      <p:ext uri="{BB962C8B-B14F-4D97-AF65-F5344CB8AC3E}">
        <p14:creationId xmlns:p14="http://schemas.microsoft.com/office/powerpoint/2010/main" val="650637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766B1F-BA3D-4E19-9063-54F9728826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CAEA244-040A-44B7-A303-5DF10AB482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DE57AC-669F-477F-B160-E5C61670D8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2022E0-1480-41D2-84FA-D8A7B0F93B4A}" type="datetimeFigureOut">
              <a:rPr lang="en-US" smtClean="0"/>
              <a:t>8/30/2021</a:t>
            </a:fld>
            <a:endParaRPr lang="en-US"/>
          </a:p>
        </p:txBody>
      </p:sp>
      <p:sp>
        <p:nvSpPr>
          <p:cNvPr id="5" name="Footer Placeholder 4">
            <a:extLst>
              <a:ext uri="{FF2B5EF4-FFF2-40B4-BE49-F238E27FC236}">
                <a16:creationId xmlns:a16="http://schemas.microsoft.com/office/drawing/2014/main" id="{15DD6611-2B13-473F-8FA0-7420EB0175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22252A1-9D85-404E-94F6-C79D245728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8CCA79-93F7-4EED-98C3-D250F2F5EBB1}" type="slidenum">
              <a:rPr lang="en-US" smtClean="0"/>
              <a:t>‹#›</a:t>
            </a:fld>
            <a:endParaRPr lang="en-US"/>
          </a:p>
        </p:txBody>
      </p:sp>
    </p:spTree>
    <p:extLst>
      <p:ext uri="{BB962C8B-B14F-4D97-AF65-F5344CB8AC3E}">
        <p14:creationId xmlns:p14="http://schemas.microsoft.com/office/powerpoint/2010/main" val="27137509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customXml" Target="../ink/ink4.xml"/><Relationship Id="rId5" Type="http://schemas.openxmlformats.org/officeDocument/2006/relationships/image" Target="../media/image15.png"/><Relationship Id="rId4" Type="http://schemas.openxmlformats.org/officeDocument/2006/relationships/customXml" Target="../ink/ink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13.png"/><Relationship Id="rId4" Type="http://schemas.openxmlformats.org/officeDocument/2006/relationships/customXml" Target="../ink/ink1.xml"/><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11ADE-C177-4FDE-B419-9F476A9D6C51}"/>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209B935D-F3D5-4579-82F8-78036375AF52}"/>
              </a:ext>
            </a:extLst>
          </p:cNvPr>
          <p:cNvSpPr>
            <a:spLocks noGrp="1"/>
          </p:cNvSpPr>
          <p:nvPr>
            <p:ph type="subTitle" idx="1"/>
          </p:nvPr>
        </p:nvSpPr>
        <p:spPr/>
        <p:txBody>
          <a:bodyPr/>
          <a:lstStyle/>
          <a:p>
            <a:endParaRPr lang="en-US"/>
          </a:p>
        </p:txBody>
      </p:sp>
      <p:pic>
        <p:nvPicPr>
          <p:cNvPr id="5" name="Picture 4" descr="Two people talking&#10;&#10;Description automatically generated with low confidence">
            <a:extLst>
              <a:ext uri="{FF2B5EF4-FFF2-40B4-BE49-F238E27FC236}">
                <a16:creationId xmlns:a16="http://schemas.microsoft.com/office/drawing/2014/main" id="{672CB3A5-C879-495E-BC5B-6567E0AF35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AAF67F6B-62A8-44AD-968E-2EBA7597C4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875" y="6289111"/>
            <a:ext cx="3809524" cy="209524"/>
          </a:xfrm>
          <a:prstGeom prst="rect">
            <a:avLst/>
          </a:prstGeom>
        </p:spPr>
      </p:pic>
    </p:spTree>
    <p:extLst>
      <p:ext uri="{BB962C8B-B14F-4D97-AF65-F5344CB8AC3E}">
        <p14:creationId xmlns:p14="http://schemas.microsoft.com/office/powerpoint/2010/main" val="13940129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Graphical user interface, application&#10;&#10;Description automatically generated">
            <a:extLst>
              <a:ext uri="{FF2B5EF4-FFF2-40B4-BE49-F238E27FC236}">
                <a16:creationId xmlns:a16="http://schemas.microsoft.com/office/drawing/2014/main" id="{E39B9B65-AB3F-4802-9844-CF80B2CD0D0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pic>
        <p:nvPicPr>
          <p:cNvPr id="7" name="Picture 6">
            <a:extLst>
              <a:ext uri="{FF2B5EF4-FFF2-40B4-BE49-F238E27FC236}">
                <a16:creationId xmlns:a16="http://schemas.microsoft.com/office/drawing/2014/main" id="{BA094614-15B4-4763-9333-2E24915C63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2694" y="6316820"/>
            <a:ext cx="3809524" cy="209524"/>
          </a:xfrm>
          <a:prstGeom prst="rect">
            <a:avLst/>
          </a:prstGeom>
        </p:spPr>
      </p:pic>
    </p:spTree>
    <p:extLst>
      <p:ext uri="{BB962C8B-B14F-4D97-AF65-F5344CB8AC3E}">
        <p14:creationId xmlns:p14="http://schemas.microsoft.com/office/powerpoint/2010/main" val="37136873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Graphical user interface, application&#10;&#10;Description automatically generated">
            <a:extLst>
              <a:ext uri="{FF2B5EF4-FFF2-40B4-BE49-F238E27FC236}">
                <a16:creationId xmlns:a16="http://schemas.microsoft.com/office/drawing/2014/main" id="{3CB821A4-74B3-4415-BA3E-C505269E47F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pic>
        <p:nvPicPr>
          <p:cNvPr id="7" name="Picture 6">
            <a:extLst>
              <a:ext uri="{FF2B5EF4-FFF2-40B4-BE49-F238E27FC236}">
                <a16:creationId xmlns:a16="http://schemas.microsoft.com/office/drawing/2014/main" id="{41B02049-9DB7-41EA-A43B-4446317029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2694" y="6316820"/>
            <a:ext cx="3809524" cy="209524"/>
          </a:xfrm>
          <a:prstGeom prst="rect">
            <a:avLst/>
          </a:prstGeom>
        </p:spPr>
      </p:pic>
    </p:spTree>
    <p:extLst>
      <p:ext uri="{BB962C8B-B14F-4D97-AF65-F5344CB8AC3E}">
        <p14:creationId xmlns:p14="http://schemas.microsoft.com/office/powerpoint/2010/main" val="17955830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Graphical user interface, application&#10;&#10;Description automatically generated">
            <a:extLst>
              <a:ext uri="{FF2B5EF4-FFF2-40B4-BE49-F238E27FC236}">
                <a16:creationId xmlns:a16="http://schemas.microsoft.com/office/drawing/2014/main" id="{5D6559AC-C11F-498E-BDC1-C365B928FDF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88952" cy="6856286"/>
          </a:xfr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F43B8C84-FC02-456E-9993-E5E275E2DA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2694" y="6316820"/>
            <a:ext cx="3809524" cy="209524"/>
          </a:xfrm>
          <a:prstGeom prst="rect">
            <a:avLst/>
          </a:prstGeom>
        </p:spPr>
      </p:pic>
    </p:spTree>
    <p:extLst>
      <p:ext uri="{BB962C8B-B14F-4D97-AF65-F5344CB8AC3E}">
        <p14:creationId xmlns:p14="http://schemas.microsoft.com/office/powerpoint/2010/main" val="16695935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Graphical user interface, application&#10;&#10;Description automatically generated">
            <a:extLst>
              <a:ext uri="{FF2B5EF4-FFF2-40B4-BE49-F238E27FC236}">
                <a16:creationId xmlns:a16="http://schemas.microsoft.com/office/drawing/2014/main" id="{415DE060-4425-4A57-B514-76B9D456C6A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7" name="Picture 6">
            <a:extLst>
              <a:ext uri="{FF2B5EF4-FFF2-40B4-BE49-F238E27FC236}">
                <a16:creationId xmlns:a16="http://schemas.microsoft.com/office/drawing/2014/main" id="{F81952F2-B6D9-49F6-891B-7C8076E317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2694" y="6316820"/>
            <a:ext cx="3809524" cy="209524"/>
          </a:xfrm>
          <a:prstGeom prst="rect">
            <a:avLst/>
          </a:prstGeom>
        </p:spPr>
      </p:pic>
    </p:spTree>
    <p:extLst>
      <p:ext uri="{BB962C8B-B14F-4D97-AF65-F5344CB8AC3E}">
        <p14:creationId xmlns:p14="http://schemas.microsoft.com/office/powerpoint/2010/main" val="9210342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graphical user interface&#10;&#10;Description automatically generated">
            <a:extLst>
              <a:ext uri="{FF2B5EF4-FFF2-40B4-BE49-F238E27FC236}">
                <a16:creationId xmlns:a16="http://schemas.microsoft.com/office/drawing/2014/main" id="{14B77075-CC83-4040-AD80-25CDAC5665B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6391169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7" descr="A person using a computer&#10;&#10;Description automatically generated with low confidence">
            <a:extLst>
              <a:ext uri="{FF2B5EF4-FFF2-40B4-BE49-F238E27FC236}">
                <a16:creationId xmlns:a16="http://schemas.microsoft.com/office/drawing/2014/main" id="{9EB7F7A3-2C1A-4A68-B271-BDF540BFAC0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1"/>
            <a:ext cx="12188951" cy="6856285"/>
          </a:xfr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22EBC203-4333-4EAD-832E-4462DFE95D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075" y="6452397"/>
            <a:ext cx="3809524" cy="209524"/>
          </a:xfrm>
          <a:prstGeom prst="rect">
            <a:avLst/>
          </a:prstGeom>
        </p:spPr>
      </p:pic>
    </p:spTree>
    <p:extLst>
      <p:ext uri="{BB962C8B-B14F-4D97-AF65-F5344CB8AC3E}">
        <p14:creationId xmlns:p14="http://schemas.microsoft.com/office/powerpoint/2010/main" val="15520159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descr="Graphical user interface, text&#10;&#10;Description automatically generated">
            <a:extLst>
              <a:ext uri="{FF2B5EF4-FFF2-40B4-BE49-F238E27FC236}">
                <a16:creationId xmlns:a16="http://schemas.microsoft.com/office/drawing/2014/main" id="{FD4A47CB-34FE-4F55-853F-EC240BC6DB8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88952" cy="6856286"/>
          </a:xfr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154315F5-74C7-4AB1-AE19-BA417EBDD7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075" y="6452397"/>
            <a:ext cx="3809524" cy="209524"/>
          </a:xfrm>
          <a:prstGeom prst="rect">
            <a:avLst/>
          </a:prstGeom>
        </p:spPr>
      </p:pic>
      <p:sp>
        <p:nvSpPr>
          <p:cNvPr id="5" name="Rectangle 4">
            <a:extLst>
              <a:ext uri="{FF2B5EF4-FFF2-40B4-BE49-F238E27FC236}">
                <a16:creationId xmlns:a16="http://schemas.microsoft.com/office/drawing/2014/main" id="{9A279959-6F96-4ED4-8420-C39DE7E97729}"/>
              </a:ext>
            </a:extLst>
          </p:cNvPr>
          <p:cNvSpPr/>
          <p:nvPr/>
        </p:nvSpPr>
        <p:spPr>
          <a:xfrm>
            <a:off x="5858539" y="1711841"/>
            <a:ext cx="5624624" cy="47405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6949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Graphical user interface, application&#10;&#10;Description automatically generated">
            <a:extLst>
              <a:ext uri="{FF2B5EF4-FFF2-40B4-BE49-F238E27FC236}">
                <a16:creationId xmlns:a16="http://schemas.microsoft.com/office/drawing/2014/main" id="{16129D19-949C-4A68-85D4-212BD7CBAF9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7" name="Picture 6">
            <a:extLst>
              <a:ext uri="{FF2B5EF4-FFF2-40B4-BE49-F238E27FC236}">
                <a16:creationId xmlns:a16="http://schemas.microsoft.com/office/drawing/2014/main" id="{2049D0D9-1A54-4C95-815B-8A3882AC37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2694" y="6316820"/>
            <a:ext cx="3809524" cy="209524"/>
          </a:xfrm>
          <a:prstGeom prst="rect">
            <a:avLst/>
          </a:prstGeom>
        </p:spPr>
      </p:pic>
    </p:spTree>
    <p:extLst>
      <p:ext uri="{BB962C8B-B14F-4D97-AF65-F5344CB8AC3E}">
        <p14:creationId xmlns:p14="http://schemas.microsoft.com/office/powerpoint/2010/main" val="42932869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66C09415-4481-446A-9CDE-E0A6AC60E4D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Tree>
    <p:extLst>
      <p:ext uri="{BB962C8B-B14F-4D97-AF65-F5344CB8AC3E}">
        <p14:creationId xmlns:p14="http://schemas.microsoft.com/office/powerpoint/2010/main" val="15196050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4733DD8-2982-44B1-AAEF-A5DA0A85455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974B9780-D1CD-4A65-8152-80CA55DA1D2A}"/>
                  </a:ext>
                </a:extLst>
              </p14:cNvPr>
              <p14:cNvContentPartPr/>
              <p14:nvPr/>
            </p14:nvContentPartPr>
            <p14:xfrm>
              <a:off x="7336954" y="3885909"/>
              <a:ext cx="360" cy="360"/>
            </p14:xfrm>
          </p:contentPart>
        </mc:Choice>
        <mc:Fallback xmlns="">
          <p:pic>
            <p:nvPicPr>
              <p:cNvPr id="6" name="Ink 5">
                <a:extLst>
                  <a:ext uri="{FF2B5EF4-FFF2-40B4-BE49-F238E27FC236}">
                    <a16:creationId xmlns:a16="http://schemas.microsoft.com/office/drawing/2014/main" id="{974B9780-D1CD-4A65-8152-80CA55DA1D2A}"/>
                  </a:ext>
                </a:extLst>
              </p:cNvPr>
              <p:cNvPicPr/>
              <p:nvPr/>
            </p:nvPicPr>
            <p:blipFill>
              <a:blip r:embed="rId5"/>
              <a:stretch>
                <a:fillRect/>
              </a:stretch>
            </p:blipFill>
            <p:spPr>
              <a:xfrm>
                <a:off x="7318954" y="3868269"/>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1DB274CD-88A4-4C7C-89D6-2D7175F1AA61}"/>
                  </a:ext>
                </a:extLst>
              </p14:cNvPr>
              <p14:cNvContentPartPr/>
              <p14:nvPr/>
            </p14:nvContentPartPr>
            <p14:xfrm>
              <a:off x="7336954" y="4135749"/>
              <a:ext cx="360" cy="360"/>
            </p14:xfrm>
          </p:contentPart>
        </mc:Choice>
        <mc:Fallback xmlns="">
          <p:pic>
            <p:nvPicPr>
              <p:cNvPr id="7" name="Ink 6">
                <a:extLst>
                  <a:ext uri="{FF2B5EF4-FFF2-40B4-BE49-F238E27FC236}">
                    <a16:creationId xmlns:a16="http://schemas.microsoft.com/office/drawing/2014/main" id="{1DB274CD-88A4-4C7C-89D6-2D7175F1AA61}"/>
                  </a:ext>
                </a:extLst>
              </p:cNvPr>
              <p:cNvPicPr/>
              <p:nvPr/>
            </p:nvPicPr>
            <p:blipFill>
              <a:blip r:embed="rId5"/>
              <a:stretch>
                <a:fillRect/>
              </a:stretch>
            </p:blipFill>
            <p:spPr>
              <a:xfrm>
                <a:off x="7318954" y="4118109"/>
                <a:ext cx="36000" cy="36000"/>
              </a:xfrm>
              <a:prstGeom prst="rect">
                <a:avLst/>
              </a:prstGeom>
            </p:spPr>
          </p:pic>
        </mc:Fallback>
      </mc:AlternateContent>
      <p:pic>
        <p:nvPicPr>
          <p:cNvPr id="9" name="Picture 8">
            <a:extLst>
              <a:ext uri="{FF2B5EF4-FFF2-40B4-BE49-F238E27FC236}">
                <a16:creationId xmlns:a16="http://schemas.microsoft.com/office/drawing/2014/main" id="{134EF8D0-4D9B-475F-A30C-0EB462F499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8075" y="6452397"/>
            <a:ext cx="3809524" cy="209524"/>
          </a:xfrm>
          <a:prstGeom prst="rect">
            <a:avLst/>
          </a:prstGeom>
        </p:spPr>
      </p:pic>
    </p:spTree>
    <p:extLst>
      <p:ext uri="{BB962C8B-B14F-4D97-AF65-F5344CB8AC3E}">
        <p14:creationId xmlns:p14="http://schemas.microsoft.com/office/powerpoint/2010/main" val="1950138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Graphical user interface, text, application, chat or text message&#10;&#10;Description automatically generated">
            <a:extLst>
              <a:ext uri="{FF2B5EF4-FFF2-40B4-BE49-F238E27FC236}">
                <a16:creationId xmlns:a16="http://schemas.microsoft.com/office/drawing/2014/main" id="{96858077-9BB2-4D69-BBA5-E876FF40282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pic>
        <p:nvPicPr>
          <p:cNvPr id="7" name="Picture 6">
            <a:extLst>
              <a:ext uri="{FF2B5EF4-FFF2-40B4-BE49-F238E27FC236}">
                <a16:creationId xmlns:a16="http://schemas.microsoft.com/office/drawing/2014/main" id="{41BC8CB3-1E77-4CF5-8F3C-D662DFBE0A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875" y="6289111"/>
            <a:ext cx="3809524" cy="209524"/>
          </a:xfrm>
          <a:prstGeom prst="rect">
            <a:avLst/>
          </a:prstGeom>
        </p:spPr>
      </p:pic>
    </p:spTree>
    <p:extLst>
      <p:ext uri="{BB962C8B-B14F-4D97-AF65-F5344CB8AC3E}">
        <p14:creationId xmlns:p14="http://schemas.microsoft.com/office/powerpoint/2010/main" val="13140998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Content Placeholder 8" descr="Graphical user interface, application&#10;&#10;Description automatically generated">
            <a:extLst>
              <a:ext uri="{FF2B5EF4-FFF2-40B4-BE49-F238E27FC236}">
                <a16:creationId xmlns:a16="http://schemas.microsoft.com/office/drawing/2014/main" id="{94DDAB88-5F5E-4D5B-8BA5-3D1CEDB6859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12" name="Picture 11">
            <a:extLst>
              <a:ext uri="{FF2B5EF4-FFF2-40B4-BE49-F238E27FC236}">
                <a16:creationId xmlns:a16="http://schemas.microsoft.com/office/drawing/2014/main" id="{ACF47EC4-93D5-4D73-BA00-05C1E21427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2694" y="6316820"/>
            <a:ext cx="3809524" cy="209524"/>
          </a:xfrm>
          <a:prstGeom prst="rect">
            <a:avLst/>
          </a:prstGeom>
        </p:spPr>
      </p:pic>
    </p:spTree>
    <p:extLst>
      <p:ext uri="{BB962C8B-B14F-4D97-AF65-F5344CB8AC3E}">
        <p14:creationId xmlns:p14="http://schemas.microsoft.com/office/powerpoint/2010/main" val="41565946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FBA32428-BBC5-40F9-AA94-FAF95AC0640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14888779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descr="A picture containing text, screenshot, businesscard&#10;&#10;Description automatically generated">
            <a:extLst>
              <a:ext uri="{FF2B5EF4-FFF2-40B4-BE49-F238E27FC236}">
                <a16:creationId xmlns:a16="http://schemas.microsoft.com/office/drawing/2014/main" id="{096D956C-EEA5-42FF-8A5A-3B94E9C1643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88952" cy="6856286"/>
          </a:xfr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005697F8-07AC-4620-930D-A6B19F0A29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075" y="6452397"/>
            <a:ext cx="3809524" cy="209524"/>
          </a:xfrm>
          <a:prstGeom prst="rect">
            <a:avLst/>
          </a:prstGeom>
        </p:spPr>
      </p:pic>
    </p:spTree>
    <p:extLst>
      <p:ext uri="{BB962C8B-B14F-4D97-AF65-F5344CB8AC3E}">
        <p14:creationId xmlns:p14="http://schemas.microsoft.com/office/powerpoint/2010/main" val="35950571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Graphical user interface, application&#10;&#10;Description automatically generated">
            <a:extLst>
              <a:ext uri="{FF2B5EF4-FFF2-40B4-BE49-F238E27FC236}">
                <a16:creationId xmlns:a16="http://schemas.microsoft.com/office/drawing/2014/main" id="{38B00C4F-1A86-4BAA-ABA1-BAC5754A7A3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9" name="Picture 8">
            <a:extLst>
              <a:ext uri="{FF2B5EF4-FFF2-40B4-BE49-F238E27FC236}">
                <a16:creationId xmlns:a16="http://schemas.microsoft.com/office/drawing/2014/main" id="{39A150A4-54E6-4C50-A687-BDECC3B756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2694" y="6316820"/>
            <a:ext cx="3809524" cy="209524"/>
          </a:xfrm>
          <a:prstGeom prst="rect">
            <a:avLst/>
          </a:prstGeom>
        </p:spPr>
      </p:pic>
    </p:spTree>
    <p:extLst>
      <p:ext uri="{BB962C8B-B14F-4D97-AF65-F5344CB8AC3E}">
        <p14:creationId xmlns:p14="http://schemas.microsoft.com/office/powerpoint/2010/main" val="13026848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Icon&#10;&#10;Description automatically generated with medium confidence">
            <a:extLst>
              <a:ext uri="{FF2B5EF4-FFF2-40B4-BE49-F238E27FC236}">
                <a16:creationId xmlns:a16="http://schemas.microsoft.com/office/drawing/2014/main" id="{E9838AAA-E6DB-49B4-A32E-5B74F277BA9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21945988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Graphical user interface, text&#10;&#10;Description automatically generated with medium confidence">
            <a:extLst>
              <a:ext uri="{FF2B5EF4-FFF2-40B4-BE49-F238E27FC236}">
                <a16:creationId xmlns:a16="http://schemas.microsoft.com/office/drawing/2014/main" id="{70515969-5B13-4633-A256-A09B79E3CB5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pic>
        <p:nvPicPr>
          <p:cNvPr id="7" name="Picture 6">
            <a:extLst>
              <a:ext uri="{FF2B5EF4-FFF2-40B4-BE49-F238E27FC236}">
                <a16:creationId xmlns:a16="http://schemas.microsoft.com/office/drawing/2014/main" id="{4257A46F-FCD6-4E44-BCCF-6D4E328BF4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075" y="6452397"/>
            <a:ext cx="3809524" cy="209524"/>
          </a:xfrm>
          <a:prstGeom prst="rect">
            <a:avLst/>
          </a:prstGeom>
        </p:spPr>
      </p:pic>
    </p:spTree>
    <p:extLst>
      <p:ext uri="{BB962C8B-B14F-4D97-AF65-F5344CB8AC3E}">
        <p14:creationId xmlns:p14="http://schemas.microsoft.com/office/powerpoint/2010/main" val="27547270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Graphical user interface&#10;&#10;Description automatically generated with medium confidence">
            <a:extLst>
              <a:ext uri="{FF2B5EF4-FFF2-40B4-BE49-F238E27FC236}">
                <a16:creationId xmlns:a16="http://schemas.microsoft.com/office/drawing/2014/main" id="{0FB60F23-AF31-4A2B-8348-9B341E17A42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9" name="Picture 8">
            <a:extLst>
              <a:ext uri="{FF2B5EF4-FFF2-40B4-BE49-F238E27FC236}">
                <a16:creationId xmlns:a16="http://schemas.microsoft.com/office/drawing/2014/main" id="{5D861BBC-7441-4B11-ACEF-45233F81E1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075" y="6452397"/>
            <a:ext cx="3809524" cy="209524"/>
          </a:xfrm>
          <a:prstGeom prst="rect">
            <a:avLst/>
          </a:prstGeom>
        </p:spPr>
      </p:pic>
    </p:spTree>
    <p:extLst>
      <p:ext uri="{BB962C8B-B14F-4D97-AF65-F5344CB8AC3E}">
        <p14:creationId xmlns:p14="http://schemas.microsoft.com/office/powerpoint/2010/main" val="34765054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90EEBD9-1507-4E22-AB99-F136AA2EA15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37EF8361-2764-46E2-B6BF-1C82AFA921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875" y="6289111"/>
            <a:ext cx="3809524" cy="209524"/>
          </a:xfrm>
          <a:prstGeom prst="rect">
            <a:avLst/>
          </a:prstGeom>
        </p:spPr>
      </p:pic>
      <p:sp>
        <p:nvSpPr>
          <p:cNvPr id="9" name="TextBox 8">
            <a:extLst>
              <a:ext uri="{FF2B5EF4-FFF2-40B4-BE49-F238E27FC236}">
                <a16:creationId xmlns:a16="http://schemas.microsoft.com/office/drawing/2014/main" id="{F0803F62-A511-4472-B3EE-8FA0E85F49AD}"/>
              </a:ext>
            </a:extLst>
          </p:cNvPr>
          <p:cNvSpPr txBox="1"/>
          <p:nvPr/>
        </p:nvSpPr>
        <p:spPr>
          <a:xfrm>
            <a:off x="1905000" y="3429000"/>
            <a:ext cx="7075714" cy="1938992"/>
          </a:xfrm>
          <a:prstGeom prst="rect">
            <a:avLst/>
          </a:prstGeom>
          <a:noFill/>
        </p:spPr>
        <p:txBody>
          <a:bodyPr wrap="square" rtlCol="0">
            <a:spAutoFit/>
          </a:bodyPr>
          <a:lstStyle/>
          <a:p>
            <a:pPr marL="285750" indent="-285750">
              <a:buFont typeface="Arial" panose="020B0604020202020204" pitchFamily="34" charset="0"/>
              <a:buChar char="•"/>
            </a:pPr>
            <a:r>
              <a:rPr lang="en-US" sz="2400" b="1" dirty="0">
                <a:solidFill>
                  <a:schemeClr val="bg1"/>
                </a:solidFill>
              </a:rPr>
              <a:t>Construct clear, SMART goals and coach others to do the same</a:t>
            </a:r>
          </a:p>
          <a:p>
            <a:endParaRPr lang="en-US" sz="2400" b="1" dirty="0">
              <a:solidFill>
                <a:schemeClr val="bg1"/>
              </a:solidFill>
            </a:endParaRPr>
          </a:p>
          <a:p>
            <a:pPr marL="285750" indent="-285750">
              <a:buFont typeface="Arial" panose="020B0604020202020204" pitchFamily="34" charset="0"/>
              <a:buChar char="•"/>
            </a:pPr>
            <a:r>
              <a:rPr lang="en-US" sz="2400" b="1" dirty="0">
                <a:solidFill>
                  <a:schemeClr val="bg1"/>
                </a:solidFill>
              </a:rPr>
              <a:t>Maximize your coaching conversations utilizing the GROW framework</a:t>
            </a:r>
          </a:p>
        </p:txBody>
      </p:sp>
    </p:spTree>
    <p:extLst>
      <p:ext uri="{BB962C8B-B14F-4D97-AF65-F5344CB8AC3E}">
        <p14:creationId xmlns:p14="http://schemas.microsoft.com/office/powerpoint/2010/main" val="3385028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D5DF1AFB-0DBD-47B2-A3A1-7792A56B55C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pic>
        <p:nvPicPr>
          <p:cNvPr id="7" name="Picture 6">
            <a:extLst>
              <a:ext uri="{FF2B5EF4-FFF2-40B4-BE49-F238E27FC236}">
                <a16:creationId xmlns:a16="http://schemas.microsoft.com/office/drawing/2014/main" id="{14FF2549-029A-4706-81D9-479578AE55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875" y="6289111"/>
            <a:ext cx="3809524" cy="209524"/>
          </a:xfrm>
          <a:prstGeom prst="rect">
            <a:avLst/>
          </a:prstGeom>
        </p:spPr>
      </p:pic>
    </p:spTree>
    <p:extLst>
      <p:ext uri="{BB962C8B-B14F-4D97-AF65-F5344CB8AC3E}">
        <p14:creationId xmlns:p14="http://schemas.microsoft.com/office/powerpoint/2010/main" val="2192412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Icon&#10;&#10;Description automatically generated">
            <a:extLst>
              <a:ext uri="{FF2B5EF4-FFF2-40B4-BE49-F238E27FC236}">
                <a16:creationId xmlns:a16="http://schemas.microsoft.com/office/drawing/2014/main" id="{0DE83931-C74D-494B-8912-1509958C543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9"/>
          <a:stretch/>
        </p:blipFill>
        <p:spPr>
          <a:xfrm>
            <a:off x="20" y="-804261"/>
            <a:ext cx="12191980" cy="6856718"/>
          </a:xfrm>
          <a:prstGeom prst="rect">
            <a:avLst/>
          </a:prstGeom>
        </p:spPr>
      </p:pic>
      <mc:AlternateContent xmlns:mc="http://schemas.openxmlformats.org/markup-compatibility/2006" xmlns:p14="http://schemas.microsoft.com/office/powerpoint/2010/main">
        <mc:Choice Requires="p14">
          <p:contentPart p14:bwMode="auto" r:id="rId4">
            <p14:nvContentPartPr>
              <p14:cNvPr id="11" name="Ink 10">
                <a:extLst>
                  <a:ext uri="{FF2B5EF4-FFF2-40B4-BE49-F238E27FC236}">
                    <a16:creationId xmlns:a16="http://schemas.microsoft.com/office/drawing/2014/main" id="{12794484-E487-4EB3-BC83-048B665C431D}"/>
                  </a:ext>
                </a:extLst>
              </p14:cNvPr>
              <p14:cNvContentPartPr/>
              <p14:nvPr/>
            </p14:nvContentPartPr>
            <p14:xfrm>
              <a:off x="2524834" y="2089858"/>
              <a:ext cx="1495800" cy="1068480"/>
            </p14:xfrm>
          </p:contentPart>
        </mc:Choice>
        <mc:Fallback xmlns="">
          <p:pic>
            <p:nvPicPr>
              <p:cNvPr id="11" name="Ink 10">
                <a:extLst>
                  <a:ext uri="{FF2B5EF4-FFF2-40B4-BE49-F238E27FC236}">
                    <a16:creationId xmlns:a16="http://schemas.microsoft.com/office/drawing/2014/main" id="{12794484-E487-4EB3-BC83-048B665C431D}"/>
                  </a:ext>
                </a:extLst>
              </p:cNvPr>
              <p:cNvPicPr/>
              <p:nvPr/>
            </p:nvPicPr>
            <p:blipFill>
              <a:blip r:embed="rId5"/>
              <a:stretch>
                <a:fillRect/>
              </a:stretch>
            </p:blipFill>
            <p:spPr>
              <a:xfrm>
                <a:off x="2506834" y="2071858"/>
                <a:ext cx="1531440" cy="11041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Ink 11">
                <a:extLst>
                  <a:ext uri="{FF2B5EF4-FFF2-40B4-BE49-F238E27FC236}">
                    <a16:creationId xmlns:a16="http://schemas.microsoft.com/office/drawing/2014/main" id="{723AB63F-3FF5-45F8-8C89-16CCDB7ABCB6}"/>
                  </a:ext>
                </a:extLst>
              </p14:cNvPr>
              <p14:cNvContentPartPr/>
              <p14:nvPr/>
            </p14:nvContentPartPr>
            <p14:xfrm>
              <a:off x="-457766" y="5137629"/>
              <a:ext cx="360" cy="360"/>
            </p14:xfrm>
          </p:contentPart>
        </mc:Choice>
        <mc:Fallback xmlns="">
          <p:pic>
            <p:nvPicPr>
              <p:cNvPr id="12" name="Ink 11">
                <a:extLst>
                  <a:ext uri="{FF2B5EF4-FFF2-40B4-BE49-F238E27FC236}">
                    <a16:creationId xmlns:a16="http://schemas.microsoft.com/office/drawing/2014/main" id="{723AB63F-3FF5-45F8-8C89-16CCDB7ABCB6}"/>
                  </a:ext>
                </a:extLst>
              </p:cNvPr>
              <p:cNvPicPr/>
              <p:nvPr/>
            </p:nvPicPr>
            <p:blipFill>
              <a:blip r:embed="rId8"/>
              <a:stretch>
                <a:fillRect/>
              </a:stretch>
            </p:blipFill>
            <p:spPr>
              <a:xfrm>
                <a:off x="-475406" y="5119629"/>
                <a:ext cx="36000" cy="36000"/>
              </a:xfrm>
              <a:prstGeom prst="rect">
                <a:avLst/>
              </a:prstGeom>
            </p:spPr>
          </p:pic>
        </mc:Fallback>
      </mc:AlternateContent>
      <p:pic>
        <p:nvPicPr>
          <p:cNvPr id="9" name="Picture 8">
            <a:extLst>
              <a:ext uri="{FF2B5EF4-FFF2-40B4-BE49-F238E27FC236}">
                <a16:creationId xmlns:a16="http://schemas.microsoft.com/office/drawing/2014/main" id="{32EE97D0-5043-4235-B05A-6C79F576C1A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2875" y="6289111"/>
            <a:ext cx="3809524" cy="209524"/>
          </a:xfrm>
          <a:prstGeom prst="rect">
            <a:avLst/>
          </a:prstGeom>
        </p:spPr>
      </p:pic>
      <p:sp>
        <p:nvSpPr>
          <p:cNvPr id="2" name="Rectangle 1">
            <a:extLst>
              <a:ext uri="{FF2B5EF4-FFF2-40B4-BE49-F238E27FC236}">
                <a16:creationId xmlns:a16="http://schemas.microsoft.com/office/drawing/2014/main" id="{74523E69-2F54-48D0-A95C-0BE936FEE9C1}"/>
              </a:ext>
            </a:extLst>
          </p:cNvPr>
          <p:cNvSpPr/>
          <p:nvPr/>
        </p:nvSpPr>
        <p:spPr>
          <a:xfrm>
            <a:off x="7038753" y="1392865"/>
            <a:ext cx="3572540" cy="40722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0919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Graphical user interface&#10;&#10;Description automatically generated">
            <a:extLst>
              <a:ext uri="{FF2B5EF4-FFF2-40B4-BE49-F238E27FC236}">
                <a16:creationId xmlns:a16="http://schemas.microsoft.com/office/drawing/2014/main" id="{DDD7DDC1-51B8-4DED-BB79-B03024925D6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pic>
        <p:nvPicPr>
          <p:cNvPr id="7" name="Picture 6">
            <a:extLst>
              <a:ext uri="{FF2B5EF4-FFF2-40B4-BE49-F238E27FC236}">
                <a16:creationId xmlns:a16="http://schemas.microsoft.com/office/drawing/2014/main" id="{6467AB8B-BE93-4718-9FEF-54AC043D1B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875" y="6289111"/>
            <a:ext cx="3809524" cy="209524"/>
          </a:xfrm>
          <a:prstGeom prst="rect">
            <a:avLst/>
          </a:prstGeom>
        </p:spPr>
      </p:pic>
    </p:spTree>
    <p:extLst>
      <p:ext uri="{BB962C8B-B14F-4D97-AF65-F5344CB8AC3E}">
        <p14:creationId xmlns:p14="http://schemas.microsoft.com/office/powerpoint/2010/main" val="34781588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Graphical user interface, application&#10;&#10;Description automatically generated">
            <a:extLst>
              <a:ext uri="{FF2B5EF4-FFF2-40B4-BE49-F238E27FC236}">
                <a16:creationId xmlns:a16="http://schemas.microsoft.com/office/drawing/2014/main" id="{997D5CDB-D257-41C7-A7E6-8FC293C3B5B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pic>
        <p:nvPicPr>
          <p:cNvPr id="7" name="Picture 6">
            <a:extLst>
              <a:ext uri="{FF2B5EF4-FFF2-40B4-BE49-F238E27FC236}">
                <a16:creationId xmlns:a16="http://schemas.microsoft.com/office/drawing/2014/main" id="{99AB7767-F016-4949-B367-3B02AA65D0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2694" y="6316820"/>
            <a:ext cx="3809524" cy="209524"/>
          </a:xfrm>
          <a:prstGeom prst="rect">
            <a:avLst/>
          </a:prstGeom>
        </p:spPr>
      </p:pic>
    </p:spTree>
    <p:extLst>
      <p:ext uri="{BB962C8B-B14F-4D97-AF65-F5344CB8AC3E}">
        <p14:creationId xmlns:p14="http://schemas.microsoft.com/office/powerpoint/2010/main" val="15230071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Graphical user interface, application, chat or text message&#10;&#10;Description automatically generated">
            <a:extLst>
              <a:ext uri="{FF2B5EF4-FFF2-40B4-BE49-F238E27FC236}">
                <a16:creationId xmlns:a16="http://schemas.microsoft.com/office/drawing/2014/main" id="{9950B8CC-1531-4169-8E20-950A5FFA3EF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pic>
        <p:nvPicPr>
          <p:cNvPr id="7" name="Picture 6">
            <a:extLst>
              <a:ext uri="{FF2B5EF4-FFF2-40B4-BE49-F238E27FC236}">
                <a16:creationId xmlns:a16="http://schemas.microsoft.com/office/drawing/2014/main" id="{6E5B764D-4C2B-45B6-BAFE-54DD352A98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2694" y="6316820"/>
            <a:ext cx="3809524" cy="209524"/>
          </a:xfrm>
          <a:prstGeom prst="rect">
            <a:avLst/>
          </a:prstGeom>
        </p:spPr>
      </p:pic>
    </p:spTree>
    <p:extLst>
      <p:ext uri="{BB962C8B-B14F-4D97-AF65-F5344CB8AC3E}">
        <p14:creationId xmlns:p14="http://schemas.microsoft.com/office/powerpoint/2010/main" val="28176174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7CF36DEC-3F2E-41D3-9CB6-301D944E65F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pic>
        <p:nvPicPr>
          <p:cNvPr id="7" name="Picture 6">
            <a:extLst>
              <a:ext uri="{FF2B5EF4-FFF2-40B4-BE49-F238E27FC236}">
                <a16:creationId xmlns:a16="http://schemas.microsoft.com/office/drawing/2014/main" id="{10F86E30-2EB6-45E8-A69D-F9806AB67F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2694" y="6316820"/>
            <a:ext cx="3809524" cy="209524"/>
          </a:xfrm>
          <a:prstGeom prst="rect">
            <a:avLst/>
          </a:prstGeom>
        </p:spPr>
      </p:pic>
    </p:spTree>
    <p:extLst>
      <p:ext uri="{BB962C8B-B14F-4D97-AF65-F5344CB8AC3E}">
        <p14:creationId xmlns:p14="http://schemas.microsoft.com/office/powerpoint/2010/main" val="33767994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6832B75E08CB94BA9BA3EB4F3C8BC21" ma:contentTypeVersion="14" ma:contentTypeDescription="Create a new document." ma:contentTypeScope="" ma:versionID="dfd394c223b64926b5b15911edb785e5">
  <xsd:schema xmlns:xsd="http://www.w3.org/2001/XMLSchema" xmlns:xs="http://www.w3.org/2001/XMLSchema" xmlns:p="http://schemas.microsoft.com/office/2006/metadata/properties" xmlns:ns2="8628edcd-fc3b-4c35-9400-b8b64e03432e" xmlns:ns3="a6b35815-15ba-4de6-99f5-037a58989309" targetNamespace="http://schemas.microsoft.com/office/2006/metadata/properties" ma:root="true" ma:fieldsID="46877deb28c7ccf365d8745a1ee1d38f" ns2:_="" ns3:_="">
    <xsd:import namespace="8628edcd-fc3b-4c35-9400-b8b64e03432e"/>
    <xsd:import namespace="a6b35815-15ba-4de6-99f5-037a5898930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_x0062_g06" minOccurs="0"/>
                <xsd:element ref="ns3:SharedWithUsers" minOccurs="0"/>
                <xsd:element ref="ns3:SharedWithDetail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28edcd-fc3b-4c35-9400-b8b64e0343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_x0062_g06" ma:index="17" nillable="true" ma:displayName="Number" ma:internalName="_x0062_g06">
      <xsd:simpleType>
        <xsd:restriction base="dms:Number"/>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6b35815-15ba-4de6-99f5-037a5898930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x0062_g06 xmlns="8628edcd-fc3b-4c35-9400-b8b64e03432e" xsi:nil="true"/>
    <SharedWithUsers xmlns="a6b35815-15ba-4de6-99f5-037a58989309">
      <UserInfo>
        <DisplayName/>
        <AccountId xsi:nil="true"/>
        <AccountType/>
      </UserInfo>
    </SharedWithUsers>
    <MediaLengthInSeconds xmlns="8628edcd-fc3b-4c35-9400-b8b64e03432e" xsi:nil="true"/>
  </documentManagement>
</p:properties>
</file>

<file path=customXml/itemProps1.xml><?xml version="1.0" encoding="utf-8"?>
<ds:datastoreItem xmlns:ds="http://schemas.openxmlformats.org/officeDocument/2006/customXml" ds:itemID="{2CA75754-AEEF-4A09-8941-2593771D3FD3}"/>
</file>

<file path=customXml/itemProps2.xml><?xml version="1.0" encoding="utf-8"?>
<ds:datastoreItem xmlns:ds="http://schemas.openxmlformats.org/officeDocument/2006/customXml" ds:itemID="{333FDD14-3E81-459A-8697-E12FCEF6A884}"/>
</file>

<file path=customXml/itemProps3.xml><?xml version="1.0" encoding="utf-8"?>
<ds:datastoreItem xmlns:ds="http://schemas.openxmlformats.org/officeDocument/2006/customXml" ds:itemID="{D7785572-133B-4D40-B827-848D0B50D309}"/>
</file>

<file path=docProps/app.xml><?xml version="1.0" encoding="utf-8"?>
<Properties xmlns="http://schemas.openxmlformats.org/officeDocument/2006/extended-properties" xmlns:vt="http://schemas.openxmlformats.org/officeDocument/2006/docPropsVTypes">
  <TotalTime>2732</TotalTime>
  <Words>1385</Words>
  <Application>Microsoft Office PowerPoint</Application>
  <PresentationFormat>Widescreen</PresentationFormat>
  <Paragraphs>126</Paragraphs>
  <Slides>26</Slides>
  <Notes>25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Calibri</vt:lpstr>
      <vt:lpstr>Calibri Light</vt:lpstr>
      <vt:lpstr>DroidSans</vt:lpstr>
      <vt:lpstr>Open Sans</vt:lpstr>
      <vt:lpstr>ProximaNova-n4</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Lindsay Millett-Glass</dc:creator>
  <cp:lastModifiedBy>Lindsay Millett-Glass</cp:lastModifiedBy>
  <cp:revision>1</cp:revision>
  <dcterms:created xsi:type="dcterms:W3CDTF">2021-08-23T17:03:52Z</dcterms:created>
  <dcterms:modified xsi:type="dcterms:W3CDTF">2021-08-30T14:42:45Z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0x01010096832B75E08CB94BA9BA3EB4F3C8BC21</vt:lpwstr>
  </property>
  <property fmtid="{D5CDD505-2E9C-101B-9397-08002B2CF9AE}" pid="3" name="_SourceUrl">
    <vt:lpwstr/>
  </property>
  <property fmtid="{D5CDD505-2E9C-101B-9397-08002B2CF9AE}" pid="4" name="_SharedFileIndex">
    <vt:lpwstr/>
  </property>
  <property fmtid="{D5CDD505-2E9C-101B-9397-08002B2CF9AE}" pid="5" name="ComplianceAssetId">
    <vt:lpwstr/>
  </property>
  <property fmtid="{D5CDD505-2E9C-101B-9397-08002B2CF9AE}" pid="6" name="_ExtendedDescription">
    <vt:lpwstr/>
  </property>
  <property fmtid="{D5CDD505-2E9C-101B-9397-08002B2CF9AE}" pid="7" name="TriggerFlowInfo">
    <vt:lpwstr/>
  </property>
</Properties>
</file>