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7" r:id="rId6"/>
    <p:sldId id="258" r:id="rId7"/>
    <p:sldId id="261" r:id="rId8"/>
    <p:sldId id="265" r:id="rId9"/>
    <p:sldId id="262" r:id="rId10"/>
    <p:sldId id="263" r:id="rId11"/>
    <p:sldId id="266" r:id="rId12"/>
    <p:sldId id="259" r:id="rId13"/>
    <p:sldId id="260" r:id="rId14"/>
    <p:sldId id="283" r:id="rId15"/>
    <p:sldId id="268" r:id="rId16"/>
    <p:sldId id="269" r:id="rId17"/>
    <p:sldId id="273" r:id="rId18"/>
    <p:sldId id="274" r:id="rId19"/>
    <p:sldId id="271" r:id="rId20"/>
    <p:sldId id="276" r:id="rId21"/>
    <p:sldId id="264" r:id="rId22"/>
    <p:sldId id="286" r:id="rId23"/>
    <p:sldId id="275" r:id="rId24"/>
    <p:sldId id="280" r:id="rId25"/>
    <p:sldId id="285"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6A816-B5AD-471B-9A84-AC2E5E6F964A}" v="1345" dt="2020-11-18T16:06:24.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8872" autoAdjust="0"/>
  </p:normalViewPr>
  <p:slideViewPr>
    <p:cSldViewPr snapToGrid="0">
      <p:cViewPr varScale="1">
        <p:scale>
          <a:sx n="62" d="100"/>
          <a:sy n="62" d="100"/>
        </p:scale>
        <p:origin x="1341"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Millett-Glass" userId="b6d83bc5-702b-4524-be07-eae12daad9a7" providerId="ADAL" clId="{F5E6A816-B5AD-471B-9A84-AC2E5E6F964A}"/>
    <pc:docChg chg="undo custSel mod addSld delSld modSld sldOrd">
      <pc:chgData name="Lindsay Millett-Glass" userId="b6d83bc5-702b-4524-be07-eae12daad9a7" providerId="ADAL" clId="{F5E6A816-B5AD-471B-9A84-AC2E5E6F964A}" dt="2020-11-18T16:06:26.989" v="16875" actId="6549"/>
      <pc:docMkLst>
        <pc:docMk/>
      </pc:docMkLst>
      <pc:sldChg chg="modNotesTx">
        <pc:chgData name="Lindsay Millett-Glass" userId="b6d83bc5-702b-4524-be07-eae12daad9a7" providerId="ADAL" clId="{F5E6A816-B5AD-471B-9A84-AC2E5E6F964A}" dt="2020-11-18T01:46:59.577" v="8296" actId="20577"/>
        <pc:sldMkLst>
          <pc:docMk/>
          <pc:sldMk cId="639317971" sldId="256"/>
        </pc:sldMkLst>
      </pc:sldChg>
      <pc:sldChg chg="modSp ord modAnim modNotesTx">
        <pc:chgData name="Lindsay Millett-Glass" userId="b6d83bc5-702b-4524-be07-eae12daad9a7" providerId="ADAL" clId="{F5E6A816-B5AD-471B-9A84-AC2E5E6F964A}" dt="2020-11-16T19:33:07.363" v="8259" actId="207"/>
        <pc:sldMkLst>
          <pc:docMk/>
          <pc:sldMk cId="2640376216" sldId="257"/>
        </pc:sldMkLst>
        <pc:spChg chg="mod">
          <ac:chgData name="Lindsay Millett-Glass" userId="b6d83bc5-702b-4524-be07-eae12daad9a7" providerId="ADAL" clId="{F5E6A816-B5AD-471B-9A84-AC2E5E6F964A}" dt="2020-11-16T19:33:07.363" v="8259" actId="207"/>
          <ac:spMkLst>
            <pc:docMk/>
            <pc:sldMk cId="2640376216" sldId="257"/>
            <ac:spMk id="7" creationId="{E6A115B8-B188-4530-8390-AEA53317F678}"/>
          </ac:spMkLst>
        </pc:spChg>
        <pc:spChg chg="mod">
          <ac:chgData name="Lindsay Millett-Glass" userId="b6d83bc5-702b-4524-be07-eae12daad9a7" providerId="ADAL" clId="{F5E6A816-B5AD-471B-9A84-AC2E5E6F964A}" dt="2020-11-16T02:19:53.133" v="4074" actId="1076"/>
          <ac:spMkLst>
            <pc:docMk/>
            <pc:sldMk cId="2640376216" sldId="257"/>
            <ac:spMk id="8" creationId="{7466FA09-A90C-459A-9961-090C9530BD20}"/>
          </ac:spMkLst>
        </pc:spChg>
      </pc:sldChg>
      <pc:sldChg chg="addSp delSp modSp modNotesTx">
        <pc:chgData name="Lindsay Millett-Glass" userId="b6d83bc5-702b-4524-be07-eae12daad9a7" providerId="ADAL" clId="{F5E6A816-B5AD-471B-9A84-AC2E5E6F964A}" dt="2020-11-18T03:26:27.640" v="11955" actId="20577"/>
        <pc:sldMkLst>
          <pc:docMk/>
          <pc:sldMk cId="2705994960" sldId="258"/>
        </pc:sldMkLst>
        <pc:spChg chg="add del mod">
          <ac:chgData name="Lindsay Millett-Glass" userId="b6d83bc5-702b-4524-be07-eae12daad9a7" providerId="ADAL" clId="{F5E6A816-B5AD-471B-9A84-AC2E5E6F964A}" dt="2020-11-16T19:26:57.107" v="8082"/>
          <ac:spMkLst>
            <pc:docMk/>
            <pc:sldMk cId="2705994960" sldId="258"/>
            <ac:spMk id="3" creationId="{028E0E16-E275-4C0F-856C-096EA4774736}"/>
          </ac:spMkLst>
        </pc:spChg>
        <pc:spChg chg="add del mod">
          <ac:chgData name="Lindsay Millett-Glass" userId="b6d83bc5-702b-4524-be07-eae12daad9a7" providerId="ADAL" clId="{F5E6A816-B5AD-471B-9A84-AC2E5E6F964A}" dt="2020-11-16T19:28:40.059" v="8092"/>
          <ac:spMkLst>
            <pc:docMk/>
            <pc:sldMk cId="2705994960" sldId="258"/>
            <ac:spMk id="8" creationId="{4141229F-7FCC-4B98-8A37-8A43591B7487}"/>
          </ac:spMkLst>
        </pc:spChg>
        <pc:spChg chg="del">
          <ac:chgData name="Lindsay Millett-Glass" userId="b6d83bc5-702b-4524-be07-eae12daad9a7" providerId="ADAL" clId="{F5E6A816-B5AD-471B-9A84-AC2E5E6F964A}" dt="2020-11-16T19:20:55.310" v="7999" actId="26606"/>
          <ac:spMkLst>
            <pc:docMk/>
            <pc:sldMk cId="2705994960" sldId="258"/>
            <ac:spMk id="10" creationId="{42A4FC2C-047E-45A5-965D-8E1E3BF09BC6}"/>
          </ac:spMkLst>
        </pc:spChg>
        <pc:spChg chg="add del">
          <ac:chgData name="Lindsay Millett-Glass" userId="b6d83bc5-702b-4524-be07-eae12daad9a7" providerId="ADAL" clId="{F5E6A816-B5AD-471B-9A84-AC2E5E6F964A}" dt="2020-11-16T19:27:00.304" v="8085" actId="26606"/>
          <ac:spMkLst>
            <pc:docMk/>
            <pc:sldMk cId="2705994960" sldId="258"/>
            <ac:spMk id="15" creationId="{42A4FC2C-047E-45A5-965D-8E1E3BF09BC6}"/>
          </ac:spMkLst>
        </pc:spChg>
        <pc:spChg chg="add del">
          <ac:chgData name="Lindsay Millett-Glass" userId="b6d83bc5-702b-4524-be07-eae12daad9a7" providerId="ADAL" clId="{F5E6A816-B5AD-471B-9A84-AC2E5E6F964A}" dt="2020-11-16T19:28:41.921" v="8095" actId="26606"/>
          <ac:spMkLst>
            <pc:docMk/>
            <pc:sldMk cId="2705994960" sldId="258"/>
            <ac:spMk id="20" creationId="{42A4FC2C-047E-45A5-965D-8E1E3BF09BC6}"/>
          </ac:spMkLst>
        </pc:spChg>
        <pc:spChg chg="add">
          <ac:chgData name="Lindsay Millett-Glass" userId="b6d83bc5-702b-4524-be07-eae12daad9a7" providerId="ADAL" clId="{F5E6A816-B5AD-471B-9A84-AC2E5E6F964A}" dt="2020-11-16T19:28:41.921" v="8095" actId="26606"/>
          <ac:spMkLst>
            <pc:docMk/>
            <pc:sldMk cId="2705994960" sldId="258"/>
            <ac:spMk id="25" creationId="{42A4FC2C-047E-45A5-965D-8E1E3BF09BC6}"/>
          </ac:spMkLst>
        </pc:spChg>
        <pc:picChg chg="del mod">
          <ac:chgData name="Lindsay Millett-Glass" userId="b6d83bc5-702b-4524-be07-eae12daad9a7" providerId="ADAL" clId="{F5E6A816-B5AD-471B-9A84-AC2E5E6F964A}" dt="2020-11-16T19:26:56.657" v="8081" actId="478"/>
          <ac:picMkLst>
            <pc:docMk/>
            <pc:sldMk cId="2705994960" sldId="258"/>
            <ac:picMk id="5" creationId="{B5F2D02D-2289-42E4-974E-7EF4B5922EBA}"/>
          </ac:picMkLst>
        </pc:picChg>
        <pc:picChg chg="add del mod">
          <ac:chgData name="Lindsay Millett-Glass" userId="b6d83bc5-702b-4524-be07-eae12daad9a7" providerId="ADAL" clId="{F5E6A816-B5AD-471B-9A84-AC2E5E6F964A}" dt="2020-11-16T19:28:39.877" v="8091" actId="478"/>
          <ac:picMkLst>
            <pc:docMk/>
            <pc:sldMk cId="2705994960" sldId="258"/>
            <ac:picMk id="6" creationId="{CDDCE8A7-4D7D-43EA-84AF-75893B163F70}"/>
          </ac:picMkLst>
        </pc:picChg>
        <pc:picChg chg="add mod">
          <ac:chgData name="Lindsay Millett-Glass" userId="b6d83bc5-702b-4524-be07-eae12daad9a7" providerId="ADAL" clId="{F5E6A816-B5AD-471B-9A84-AC2E5E6F964A}" dt="2020-11-16T19:28:41.921" v="8095" actId="26606"/>
          <ac:picMkLst>
            <pc:docMk/>
            <pc:sldMk cId="2705994960" sldId="258"/>
            <ac:picMk id="11" creationId="{A62BF988-3CFB-4E02-965C-968A1DF8C87E}"/>
          </ac:picMkLst>
        </pc:picChg>
      </pc:sldChg>
      <pc:sldChg chg="ord modNotesTx">
        <pc:chgData name="Lindsay Millett-Glass" userId="b6d83bc5-702b-4524-be07-eae12daad9a7" providerId="ADAL" clId="{F5E6A816-B5AD-471B-9A84-AC2E5E6F964A}" dt="2020-11-18T03:38:22.836" v="12574" actId="20577"/>
        <pc:sldMkLst>
          <pc:docMk/>
          <pc:sldMk cId="3263244583" sldId="259"/>
        </pc:sldMkLst>
      </pc:sldChg>
      <pc:sldChg chg="ord modNotesTx">
        <pc:chgData name="Lindsay Millett-Glass" userId="b6d83bc5-702b-4524-be07-eae12daad9a7" providerId="ADAL" clId="{F5E6A816-B5AD-471B-9A84-AC2E5E6F964A}" dt="2020-11-18T03:38:38.872" v="12578" actId="33524"/>
        <pc:sldMkLst>
          <pc:docMk/>
          <pc:sldMk cId="1078329147" sldId="260"/>
        </pc:sldMkLst>
      </pc:sldChg>
      <pc:sldChg chg="modNotesTx">
        <pc:chgData name="Lindsay Millett-Glass" userId="b6d83bc5-702b-4524-be07-eae12daad9a7" providerId="ADAL" clId="{F5E6A816-B5AD-471B-9A84-AC2E5E6F964A}" dt="2020-11-18T03:37:50.934" v="12472" actId="20577"/>
        <pc:sldMkLst>
          <pc:docMk/>
          <pc:sldMk cId="1212319862" sldId="261"/>
        </pc:sldMkLst>
      </pc:sldChg>
      <pc:sldChg chg="modNotesTx">
        <pc:chgData name="Lindsay Millett-Glass" userId="b6d83bc5-702b-4524-be07-eae12daad9a7" providerId="ADAL" clId="{F5E6A816-B5AD-471B-9A84-AC2E5E6F964A}" dt="2020-11-18T03:36:30.034" v="12382" actId="20577"/>
        <pc:sldMkLst>
          <pc:docMk/>
          <pc:sldMk cId="2331379345" sldId="262"/>
        </pc:sldMkLst>
      </pc:sldChg>
      <pc:sldChg chg="modNotesTx">
        <pc:chgData name="Lindsay Millett-Glass" userId="b6d83bc5-702b-4524-be07-eae12daad9a7" providerId="ADAL" clId="{F5E6A816-B5AD-471B-9A84-AC2E5E6F964A}" dt="2020-11-18T03:37:34.702" v="12453" actId="20577"/>
        <pc:sldMkLst>
          <pc:docMk/>
          <pc:sldMk cId="813053646" sldId="263"/>
        </pc:sldMkLst>
      </pc:sldChg>
      <pc:sldChg chg="modSp add del modAnim modNotesTx">
        <pc:chgData name="Lindsay Millett-Glass" userId="b6d83bc5-702b-4524-be07-eae12daad9a7" providerId="ADAL" clId="{F5E6A816-B5AD-471B-9A84-AC2E5E6F964A}" dt="2020-11-18T16:04:08.004" v="16824" actId="115"/>
        <pc:sldMkLst>
          <pc:docMk/>
          <pc:sldMk cId="3308374415" sldId="264"/>
        </pc:sldMkLst>
        <pc:spChg chg="mod">
          <ac:chgData name="Lindsay Millett-Glass" userId="b6d83bc5-702b-4524-be07-eae12daad9a7" providerId="ADAL" clId="{F5E6A816-B5AD-471B-9A84-AC2E5E6F964A}" dt="2020-11-18T16:03:52.793" v="16822" actId="1076"/>
          <ac:spMkLst>
            <pc:docMk/>
            <pc:sldMk cId="3308374415" sldId="264"/>
            <ac:spMk id="6" creationId="{E79FA29A-4D79-4A0B-8BF3-B1AE625B7EBD}"/>
          </ac:spMkLst>
        </pc:spChg>
        <pc:spChg chg="mod">
          <ac:chgData name="Lindsay Millett-Glass" userId="b6d83bc5-702b-4524-be07-eae12daad9a7" providerId="ADAL" clId="{F5E6A816-B5AD-471B-9A84-AC2E5E6F964A}" dt="2020-11-18T16:04:08.004" v="16824" actId="115"/>
          <ac:spMkLst>
            <pc:docMk/>
            <pc:sldMk cId="3308374415" sldId="264"/>
            <ac:spMk id="9" creationId="{CFEE5735-36E8-4E55-B1B7-B05270372B51}"/>
          </ac:spMkLst>
        </pc:spChg>
        <pc:picChg chg="mod">
          <ac:chgData name="Lindsay Millett-Glass" userId="b6d83bc5-702b-4524-be07-eae12daad9a7" providerId="ADAL" clId="{F5E6A816-B5AD-471B-9A84-AC2E5E6F964A}" dt="2020-11-18T16:03:46.768" v="16821" actId="1076"/>
          <ac:picMkLst>
            <pc:docMk/>
            <pc:sldMk cId="3308374415" sldId="264"/>
            <ac:picMk id="5" creationId="{6F4BDFFB-73E2-413E-9046-DE4248C2965D}"/>
          </ac:picMkLst>
        </pc:picChg>
      </pc:sldChg>
      <pc:sldChg chg="modNotesTx">
        <pc:chgData name="Lindsay Millett-Glass" userId="b6d83bc5-702b-4524-be07-eae12daad9a7" providerId="ADAL" clId="{F5E6A816-B5AD-471B-9A84-AC2E5E6F964A}" dt="2020-11-18T03:36:22.755" v="12375" actId="20577"/>
        <pc:sldMkLst>
          <pc:docMk/>
          <pc:sldMk cId="325346882" sldId="265"/>
        </pc:sldMkLst>
      </pc:sldChg>
      <pc:sldChg chg="delSp add setBg delDesignElem modNotesTx">
        <pc:chgData name="Lindsay Millett-Glass" userId="b6d83bc5-702b-4524-be07-eae12daad9a7" providerId="ADAL" clId="{F5E6A816-B5AD-471B-9A84-AC2E5E6F964A}" dt="2020-11-18T03:38:13.821" v="12567" actId="20577"/>
        <pc:sldMkLst>
          <pc:docMk/>
          <pc:sldMk cId="2693039488" sldId="266"/>
        </pc:sldMkLst>
        <pc:spChg chg="del">
          <ac:chgData name="Lindsay Millett-Glass" userId="b6d83bc5-702b-4524-be07-eae12daad9a7" providerId="ADAL" clId="{F5E6A816-B5AD-471B-9A84-AC2E5E6F964A}" dt="2020-11-15T19:02:04.325" v="1"/>
          <ac:spMkLst>
            <pc:docMk/>
            <pc:sldMk cId="2693039488" sldId="266"/>
            <ac:spMk id="10" creationId="{42A4FC2C-047E-45A5-965D-8E1E3BF09BC6}"/>
          </ac:spMkLst>
        </pc:spChg>
      </pc:sldChg>
      <pc:sldChg chg="addSp delSp modSp add del mod setBg modAnim">
        <pc:chgData name="Lindsay Millett-Glass" userId="b6d83bc5-702b-4524-be07-eae12daad9a7" providerId="ADAL" clId="{F5E6A816-B5AD-471B-9A84-AC2E5E6F964A}" dt="2020-11-16T19:32:07.689" v="8238" actId="2696"/>
        <pc:sldMkLst>
          <pc:docMk/>
          <pc:sldMk cId="4173778388" sldId="267"/>
        </pc:sldMkLst>
        <pc:spChg chg="add del">
          <ac:chgData name="Lindsay Millett-Glass" userId="b6d83bc5-702b-4524-be07-eae12daad9a7" providerId="ADAL" clId="{F5E6A816-B5AD-471B-9A84-AC2E5E6F964A}" dt="2020-11-15T19:05:32.403" v="10" actId="478"/>
          <ac:spMkLst>
            <pc:docMk/>
            <pc:sldMk cId="4173778388" sldId="267"/>
            <ac:spMk id="2" creationId="{D74D79EA-7671-4BE1-B33B-B409B1F667F4}"/>
          </ac:spMkLst>
        </pc:spChg>
        <pc:spChg chg="add del">
          <ac:chgData name="Lindsay Millett-Glass" userId="b6d83bc5-702b-4524-be07-eae12daad9a7" providerId="ADAL" clId="{F5E6A816-B5AD-471B-9A84-AC2E5E6F964A}" dt="2020-11-15T19:05:30.827" v="9" actId="478"/>
          <ac:spMkLst>
            <pc:docMk/>
            <pc:sldMk cId="4173778388" sldId="267"/>
            <ac:spMk id="3" creationId="{AAD2C8E1-0392-427B-B81B-B84968B86752}"/>
          </ac:spMkLst>
        </pc:spChg>
        <pc:spChg chg="add mod">
          <ac:chgData name="Lindsay Millett-Glass" userId="b6d83bc5-702b-4524-be07-eae12daad9a7" providerId="ADAL" clId="{F5E6A816-B5AD-471B-9A84-AC2E5E6F964A}" dt="2020-11-15T19:20:49.092" v="1605" actId="1076"/>
          <ac:spMkLst>
            <pc:docMk/>
            <pc:sldMk cId="4173778388" sldId="267"/>
            <ac:spMk id="7" creationId="{FFA1C548-7AD4-4DCC-AC81-9814783A1335}"/>
          </ac:spMkLst>
        </pc:spChg>
        <pc:spChg chg="add mod">
          <ac:chgData name="Lindsay Millett-Glass" userId="b6d83bc5-702b-4524-be07-eae12daad9a7" providerId="ADAL" clId="{F5E6A816-B5AD-471B-9A84-AC2E5E6F964A}" dt="2020-11-15T19:20:23.520" v="1604" actId="20577"/>
          <ac:spMkLst>
            <pc:docMk/>
            <pc:sldMk cId="4173778388" sldId="267"/>
            <ac:spMk id="8" creationId="{FDCB76CD-B64C-4837-96C7-677CB7AACFA5}"/>
          </ac:spMkLst>
        </pc:spChg>
        <pc:spChg chg="add del">
          <ac:chgData name="Lindsay Millett-Glass" userId="b6d83bc5-702b-4524-be07-eae12daad9a7" providerId="ADAL" clId="{F5E6A816-B5AD-471B-9A84-AC2E5E6F964A}" dt="2020-11-15T19:05:26.936" v="8" actId="26606"/>
          <ac:spMkLst>
            <pc:docMk/>
            <pc:sldMk cId="4173778388" sldId="267"/>
            <ac:spMk id="9" creationId="{16B067B1-F4E5-4FDF-813D-C9E872E80075}"/>
          </ac:spMkLst>
        </pc:spChg>
        <pc:spChg chg="add mod">
          <ac:chgData name="Lindsay Millett-Glass" userId="b6d83bc5-702b-4524-be07-eae12daad9a7" providerId="ADAL" clId="{F5E6A816-B5AD-471B-9A84-AC2E5E6F964A}" dt="2020-11-15T19:22:33.444" v="1764" actId="1076"/>
          <ac:spMkLst>
            <pc:docMk/>
            <pc:sldMk cId="4173778388" sldId="267"/>
            <ac:spMk id="10" creationId="{F757CA22-ED93-44D3-94FD-6E5CBE1A4438}"/>
          </ac:spMkLst>
        </pc:spChg>
        <pc:spChg chg="add mod">
          <ac:chgData name="Lindsay Millett-Glass" userId="b6d83bc5-702b-4524-be07-eae12daad9a7" providerId="ADAL" clId="{F5E6A816-B5AD-471B-9A84-AC2E5E6F964A}" dt="2020-11-15T19:22:33.444" v="1764" actId="1076"/>
          <ac:spMkLst>
            <pc:docMk/>
            <pc:sldMk cId="4173778388" sldId="267"/>
            <ac:spMk id="11" creationId="{88935737-3018-4FE4-8106-DE0246D90B1D}"/>
          </ac:spMkLst>
        </pc:spChg>
        <pc:spChg chg="add mod">
          <ac:chgData name="Lindsay Millett-Glass" userId="b6d83bc5-702b-4524-be07-eae12daad9a7" providerId="ADAL" clId="{F5E6A816-B5AD-471B-9A84-AC2E5E6F964A}" dt="2020-11-15T19:22:33.444" v="1764" actId="1076"/>
          <ac:spMkLst>
            <pc:docMk/>
            <pc:sldMk cId="4173778388" sldId="267"/>
            <ac:spMk id="12" creationId="{CEE47BA4-450B-4376-9F7B-A5CF7457E7E3}"/>
          </ac:spMkLst>
        </pc:spChg>
        <pc:spChg chg="add mod">
          <ac:chgData name="Lindsay Millett-Glass" userId="b6d83bc5-702b-4524-be07-eae12daad9a7" providerId="ADAL" clId="{F5E6A816-B5AD-471B-9A84-AC2E5E6F964A}" dt="2020-11-16T18:14:05.500" v="5615" actId="20577"/>
          <ac:spMkLst>
            <pc:docMk/>
            <pc:sldMk cId="4173778388" sldId="267"/>
            <ac:spMk id="13" creationId="{D4B56634-61E2-4C88-B4B5-668E34403EDD}"/>
          </ac:spMkLst>
        </pc:spChg>
        <pc:picChg chg="add del mod modCrop">
          <ac:chgData name="Lindsay Millett-Glass" userId="b6d83bc5-702b-4524-be07-eae12daad9a7" providerId="ADAL" clId="{F5E6A816-B5AD-471B-9A84-AC2E5E6F964A}" dt="2020-11-15T19:07:20.146" v="20" actId="478"/>
          <ac:picMkLst>
            <pc:docMk/>
            <pc:sldMk cId="4173778388" sldId="267"/>
            <ac:picMk id="4" creationId="{1E6A9F96-1E55-4146-B159-E7679570CF3B}"/>
          </ac:picMkLst>
        </pc:picChg>
        <pc:picChg chg="add mod">
          <ac:chgData name="Lindsay Millett-Glass" userId="b6d83bc5-702b-4524-be07-eae12daad9a7" providerId="ADAL" clId="{F5E6A816-B5AD-471B-9A84-AC2E5E6F964A}" dt="2020-11-15T19:10:44.554" v="241" actId="1076"/>
          <ac:picMkLst>
            <pc:docMk/>
            <pc:sldMk cId="4173778388" sldId="267"/>
            <ac:picMk id="5" creationId="{34F025F7-27FB-4BA1-9464-F9C4F646DA0E}"/>
          </ac:picMkLst>
        </pc:picChg>
      </pc:sldChg>
      <pc:sldChg chg="addSp delSp modSp add mod setBg modNotesTx">
        <pc:chgData name="Lindsay Millett-Glass" userId="b6d83bc5-702b-4524-be07-eae12daad9a7" providerId="ADAL" clId="{F5E6A816-B5AD-471B-9A84-AC2E5E6F964A}" dt="2020-11-18T02:31:00.117" v="8534" actId="20577"/>
        <pc:sldMkLst>
          <pc:docMk/>
          <pc:sldMk cId="3107255728" sldId="268"/>
        </pc:sldMkLst>
        <pc:spChg chg="del">
          <ac:chgData name="Lindsay Millett-Glass" userId="b6d83bc5-702b-4524-be07-eae12daad9a7" providerId="ADAL" clId="{F5E6A816-B5AD-471B-9A84-AC2E5E6F964A}" dt="2020-11-15T19:31:34.534" v="2297" actId="26606"/>
          <ac:spMkLst>
            <pc:docMk/>
            <pc:sldMk cId="3107255728" sldId="268"/>
            <ac:spMk id="2" creationId="{47CBC489-2522-47B0-929F-922B211DADF3}"/>
          </ac:spMkLst>
        </pc:spChg>
        <pc:spChg chg="del">
          <ac:chgData name="Lindsay Millett-Glass" userId="b6d83bc5-702b-4524-be07-eae12daad9a7" providerId="ADAL" clId="{F5E6A816-B5AD-471B-9A84-AC2E5E6F964A}" dt="2020-11-15T19:31:28.767" v="2294"/>
          <ac:spMkLst>
            <pc:docMk/>
            <pc:sldMk cId="3107255728" sldId="268"/>
            <ac:spMk id="3" creationId="{4FB26BDF-9B32-4238-9330-EA7E584158D0}"/>
          </ac:spMkLst>
        </pc:spChg>
        <pc:spChg chg="add">
          <ac:chgData name="Lindsay Millett-Glass" userId="b6d83bc5-702b-4524-be07-eae12daad9a7" providerId="ADAL" clId="{F5E6A816-B5AD-471B-9A84-AC2E5E6F964A}" dt="2020-11-15T19:31:34.534" v="2297" actId="26606"/>
          <ac:spMkLst>
            <pc:docMk/>
            <pc:sldMk cId="3107255728" sldId="268"/>
            <ac:spMk id="10" creationId="{42A4FC2C-047E-45A5-965D-8E1E3BF09BC6}"/>
          </ac:spMkLst>
        </pc:spChg>
        <pc:picChg chg="add mod">
          <ac:chgData name="Lindsay Millett-Glass" userId="b6d83bc5-702b-4524-be07-eae12daad9a7" providerId="ADAL" clId="{F5E6A816-B5AD-471B-9A84-AC2E5E6F964A}" dt="2020-11-15T19:31:34.534" v="2297" actId="26606"/>
          <ac:picMkLst>
            <pc:docMk/>
            <pc:sldMk cId="3107255728" sldId="268"/>
            <ac:picMk id="5" creationId="{AF37E2E6-5D73-4D90-82C5-D0D511237AEC}"/>
          </ac:picMkLst>
        </pc:picChg>
      </pc:sldChg>
      <pc:sldChg chg="addSp delSp modSp add mod setBg modNotesTx">
        <pc:chgData name="Lindsay Millett-Glass" userId="b6d83bc5-702b-4524-be07-eae12daad9a7" providerId="ADAL" clId="{F5E6A816-B5AD-471B-9A84-AC2E5E6F964A}" dt="2020-11-18T02:35:57.959" v="8902" actId="20577"/>
        <pc:sldMkLst>
          <pc:docMk/>
          <pc:sldMk cId="3721590346" sldId="269"/>
        </pc:sldMkLst>
        <pc:spChg chg="del">
          <ac:chgData name="Lindsay Millett-Glass" userId="b6d83bc5-702b-4524-be07-eae12daad9a7" providerId="ADAL" clId="{F5E6A816-B5AD-471B-9A84-AC2E5E6F964A}" dt="2020-11-15T19:34:32.114" v="2302" actId="26606"/>
          <ac:spMkLst>
            <pc:docMk/>
            <pc:sldMk cId="3721590346" sldId="269"/>
            <ac:spMk id="2" creationId="{B0FE381A-A3C2-407A-B78A-91B7CC1A875E}"/>
          </ac:spMkLst>
        </pc:spChg>
        <pc:spChg chg="del">
          <ac:chgData name="Lindsay Millett-Glass" userId="b6d83bc5-702b-4524-be07-eae12daad9a7" providerId="ADAL" clId="{F5E6A816-B5AD-471B-9A84-AC2E5E6F964A}" dt="2020-11-15T19:34:29.285" v="2299"/>
          <ac:spMkLst>
            <pc:docMk/>
            <pc:sldMk cId="3721590346" sldId="269"/>
            <ac:spMk id="3" creationId="{418DD998-958F-4A8C-96E7-03C9515D0E44}"/>
          </ac:spMkLst>
        </pc:spChg>
        <pc:spChg chg="add">
          <ac:chgData name="Lindsay Millett-Glass" userId="b6d83bc5-702b-4524-be07-eae12daad9a7" providerId="ADAL" clId="{F5E6A816-B5AD-471B-9A84-AC2E5E6F964A}" dt="2020-11-15T19:34:32.114" v="2302" actId="26606"/>
          <ac:spMkLst>
            <pc:docMk/>
            <pc:sldMk cId="3721590346" sldId="269"/>
            <ac:spMk id="10" creationId="{42A4FC2C-047E-45A5-965D-8E1E3BF09BC6}"/>
          </ac:spMkLst>
        </pc:spChg>
        <pc:picChg chg="add mod">
          <ac:chgData name="Lindsay Millett-Glass" userId="b6d83bc5-702b-4524-be07-eae12daad9a7" providerId="ADAL" clId="{F5E6A816-B5AD-471B-9A84-AC2E5E6F964A}" dt="2020-11-15T19:34:32.114" v="2302" actId="26606"/>
          <ac:picMkLst>
            <pc:docMk/>
            <pc:sldMk cId="3721590346" sldId="269"/>
            <ac:picMk id="5" creationId="{5EB13DF3-F1D8-46A9-846C-B7F8EDBC907C}"/>
          </ac:picMkLst>
        </pc:picChg>
      </pc:sldChg>
      <pc:sldChg chg="modSp add del modNotesTx">
        <pc:chgData name="Lindsay Millett-Glass" userId="b6d83bc5-702b-4524-be07-eae12daad9a7" providerId="ADAL" clId="{F5E6A816-B5AD-471B-9A84-AC2E5E6F964A}" dt="2020-11-18T02:22:48.551" v="8482" actId="2696"/>
        <pc:sldMkLst>
          <pc:docMk/>
          <pc:sldMk cId="3067084981" sldId="270"/>
        </pc:sldMkLst>
        <pc:spChg chg="mod">
          <ac:chgData name="Lindsay Millett-Glass" userId="b6d83bc5-702b-4524-be07-eae12daad9a7" providerId="ADAL" clId="{F5E6A816-B5AD-471B-9A84-AC2E5E6F964A}" dt="2020-11-15T19:34:52.187" v="2331" actId="5793"/>
          <ac:spMkLst>
            <pc:docMk/>
            <pc:sldMk cId="3067084981" sldId="270"/>
            <ac:spMk id="2" creationId="{1AA44D33-329C-43F4-A8BE-87DF16FE928D}"/>
          </ac:spMkLst>
        </pc:spChg>
        <pc:spChg chg="mod">
          <ac:chgData name="Lindsay Millett-Glass" userId="b6d83bc5-702b-4524-be07-eae12daad9a7" providerId="ADAL" clId="{F5E6A816-B5AD-471B-9A84-AC2E5E6F964A}" dt="2020-11-16T19:34:34.715" v="8288" actId="20577"/>
          <ac:spMkLst>
            <pc:docMk/>
            <pc:sldMk cId="3067084981" sldId="270"/>
            <ac:spMk id="3" creationId="{FCDC6EDC-2373-41E7-B4B1-EF360BD4FF2C}"/>
          </ac:spMkLst>
        </pc:spChg>
      </pc:sldChg>
      <pc:sldChg chg="addSp delSp modSp add mod ord setBg modNotesTx">
        <pc:chgData name="Lindsay Millett-Glass" userId="b6d83bc5-702b-4524-be07-eae12daad9a7" providerId="ADAL" clId="{F5E6A816-B5AD-471B-9A84-AC2E5E6F964A}" dt="2020-11-18T03:39:23.709" v="12681" actId="20577"/>
        <pc:sldMkLst>
          <pc:docMk/>
          <pc:sldMk cId="547228128" sldId="271"/>
        </pc:sldMkLst>
        <pc:spChg chg="del">
          <ac:chgData name="Lindsay Millett-Glass" userId="b6d83bc5-702b-4524-be07-eae12daad9a7" providerId="ADAL" clId="{F5E6A816-B5AD-471B-9A84-AC2E5E6F964A}" dt="2020-11-15T19:47:28.153" v="2801" actId="26606"/>
          <ac:spMkLst>
            <pc:docMk/>
            <pc:sldMk cId="547228128" sldId="271"/>
            <ac:spMk id="2" creationId="{1F7B1C55-4D12-448E-A7B4-D5F43F8DF38B}"/>
          </ac:spMkLst>
        </pc:spChg>
        <pc:spChg chg="del">
          <ac:chgData name="Lindsay Millett-Glass" userId="b6d83bc5-702b-4524-be07-eae12daad9a7" providerId="ADAL" clId="{F5E6A816-B5AD-471B-9A84-AC2E5E6F964A}" dt="2020-11-15T19:47:22.372" v="2799"/>
          <ac:spMkLst>
            <pc:docMk/>
            <pc:sldMk cId="547228128" sldId="271"/>
            <ac:spMk id="3" creationId="{470EC306-1B04-4AB5-B993-7D3CE113D1B9}"/>
          </ac:spMkLst>
        </pc:spChg>
        <pc:spChg chg="add">
          <ac:chgData name="Lindsay Millett-Glass" userId="b6d83bc5-702b-4524-be07-eae12daad9a7" providerId="ADAL" clId="{F5E6A816-B5AD-471B-9A84-AC2E5E6F964A}" dt="2020-11-15T19:47:28.153" v="2801" actId="26606"/>
          <ac:spMkLst>
            <pc:docMk/>
            <pc:sldMk cId="547228128" sldId="271"/>
            <ac:spMk id="10" creationId="{42A4FC2C-047E-45A5-965D-8E1E3BF09BC6}"/>
          </ac:spMkLst>
        </pc:spChg>
        <pc:picChg chg="add mod">
          <ac:chgData name="Lindsay Millett-Glass" userId="b6d83bc5-702b-4524-be07-eae12daad9a7" providerId="ADAL" clId="{F5E6A816-B5AD-471B-9A84-AC2E5E6F964A}" dt="2020-11-15T19:47:28.153" v="2801" actId="26606"/>
          <ac:picMkLst>
            <pc:docMk/>
            <pc:sldMk cId="547228128" sldId="271"/>
            <ac:picMk id="5" creationId="{2F3C553C-BE7E-4A8A-9753-6B24BABE19D9}"/>
          </ac:picMkLst>
        </pc:picChg>
      </pc:sldChg>
      <pc:sldChg chg="add del modNotesTx">
        <pc:chgData name="Lindsay Millett-Glass" userId="b6d83bc5-702b-4524-be07-eae12daad9a7" providerId="ADAL" clId="{F5E6A816-B5AD-471B-9A84-AC2E5E6F964A}" dt="2020-11-16T02:17:46.753" v="3813" actId="2696"/>
        <pc:sldMkLst>
          <pc:docMk/>
          <pc:sldMk cId="2615727561" sldId="272"/>
        </pc:sldMkLst>
      </pc:sldChg>
      <pc:sldChg chg="add del modNotesTx">
        <pc:chgData name="Lindsay Millett-Glass" userId="b6d83bc5-702b-4524-be07-eae12daad9a7" providerId="ADAL" clId="{F5E6A816-B5AD-471B-9A84-AC2E5E6F964A}" dt="2020-11-16T02:23:17.867" v="4659" actId="2696"/>
        <pc:sldMkLst>
          <pc:docMk/>
          <pc:sldMk cId="3198866295" sldId="272"/>
        </pc:sldMkLst>
      </pc:sldChg>
      <pc:sldChg chg="delSp modSp add setBg modAnim delDesignElem modNotesTx">
        <pc:chgData name="Lindsay Millett-Glass" userId="b6d83bc5-702b-4524-be07-eae12daad9a7" providerId="ADAL" clId="{F5E6A816-B5AD-471B-9A84-AC2E5E6F964A}" dt="2020-11-18T02:38:05.116" v="9081" actId="20577"/>
        <pc:sldMkLst>
          <pc:docMk/>
          <pc:sldMk cId="551271455" sldId="273"/>
        </pc:sldMkLst>
        <pc:spChg chg="mod">
          <ac:chgData name="Lindsay Millett-Glass" userId="b6d83bc5-702b-4524-be07-eae12daad9a7" providerId="ADAL" clId="{F5E6A816-B5AD-471B-9A84-AC2E5E6F964A}" dt="2020-11-16T19:32:57.316" v="8258" actId="207"/>
          <ac:spMkLst>
            <pc:docMk/>
            <pc:sldMk cId="551271455" sldId="273"/>
            <ac:spMk id="7" creationId="{E6A115B8-B188-4530-8390-AEA53317F678}"/>
          </ac:spMkLst>
        </pc:spChg>
        <pc:spChg chg="mod">
          <ac:chgData name="Lindsay Millett-Glass" userId="b6d83bc5-702b-4524-be07-eae12daad9a7" providerId="ADAL" clId="{F5E6A816-B5AD-471B-9A84-AC2E5E6F964A}" dt="2020-11-16T19:32:40.724" v="8257" actId="6549"/>
          <ac:spMkLst>
            <pc:docMk/>
            <pc:sldMk cId="551271455" sldId="273"/>
            <ac:spMk id="8" creationId="{7466FA09-A90C-459A-9961-090C9530BD20}"/>
          </ac:spMkLst>
        </pc:spChg>
        <pc:spChg chg="del">
          <ac:chgData name="Lindsay Millett-Glass" userId="b6d83bc5-702b-4524-be07-eae12daad9a7" providerId="ADAL" clId="{F5E6A816-B5AD-471B-9A84-AC2E5E6F964A}" dt="2020-11-16T02:23:12.468" v="4657"/>
          <ac:spMkLst>
            <pc:docMk/>
            <pc:sldMk cId="551271455" sldId="273"/>
            <ac:spMk id="10" creationId="{42A4FC2C-047E-45A5-965D-8E1E3BF09BC6}"/>
          </ac:spMkLst>
        </pc:spChg>
        <pc:picChg chg="mod">
          <ac:chgData name="Lindsay Millett-Glass" userId="b6d83bc5-702b-4524-be07-eae12daad9a7" providerId="ADAL" clId="{F5E6A816-B5AD-471B-9A84-AC2E5E6F964A}" dt="2020-11-16T02:25:43.740" v="5004" actId="1076"/>
          <ac:picMkLst>
            <pc:docMk/>
            <pc:sldMk cId="551271455" sldId="273"/>
            <ac:picMk id="5" creationId="{45EA1092-55C6-4CA1-ADF8-0958B82EB880}"/>
          </ac:picMkLst>
        </pc:picChg>
      </pc:sldChg>
      <pc:sldChg chg="addSp delSp modSp add del">
        <pc:chgData name="Lindsay Millett-Glass" userId="b6d83bc5-702b-4524-be07-eae12daad9a7" providerId="ADAL" clId="{F5E6A816-B5AD-471B-9A84-AC2E5E6F964A}" dt="2020-11-16T02:08:15.416" v="3384" actId="2696"/>
        <pc:sldMkLst>
          <pc:docMk/>
          <pc:sldMk cId="4041821090" sldId="273"/>
        </pc:sldMkLst>
        <pc:spChg chg="mod">
          <ac:chgData name="Lindsay Millett-Glass" userId="b6d83bc5-702b-4524-be07-eae12daad9a7" providerId="ADAL" clId="{F5E6A816-B5AD-471B-9A84-AC2E5E6F964A}" dt="2020-11-16T02:07:25.615" v="3301" actId="20577"/>
          <ac:spMkLst>
            <pc:docMk/>
            <pc:sldMk cId="4041821090" sldId="273"/>
            <ac:spMk id="2" creationId="{CF6B4C0A-74B6-4B31-9B09-ED9A21049CCC}"/>
          </ac:spMkLst>
        </pc:spChg>
        <pc:spChg chg="del">
          <ac:chgData name="Lindsay Millett-Glass" userId="b6d83bc5-702b-4524-be07-eae12daad9a7" providerId="ADAL" clId="{F5E6A816-B5AD-471B-9A84-AC2E5E6F964A}" dt="2020-11-16T02:07:06.574" v="3241"/>
          <ac:spMkLst>
            <pc:docMk/>
            <pc:sldMk cId="4041821090" sldId="273"/>
            <ac:spMk id="3" creationId="{3700C0E2-5826-4AAD-A277-FBB5BFBD8E01}"/>
          </ac:spMkLst>
        </pc:spChg>
        <pc:spChg chg="add mod">
          <ac:chgData name="Lindsay Millett-Glass" userId="b6d83bc5-702b-4524-be07-eae12daad9a7" providerId="ADAL" clId="{F5E6A816-B5AD-471B-9A84-AC2E5E6F964A}" dt="2020-11-16T02:08:02.029" v="3382" actId="20577"/>
          <ac:spMkLst>
            <pc:docMk/>
            <pc:sldMk cId="4041821090" sldId="273"/>
            <ac:spMk id="4" creationId="{D2DE3FEB-E3DE-40BD-AA43-AF50D5D1FC4C}"/>
          </ac:spMkLst>
        </pc:spChg>
      </pc:sldChg>
      <pc:sldChg chg="delSp add setBg delDesignElem modNotesTx">
        <pc:chgData name="Lindsay Millett-Glass" userId="b6d83bc5-702b-4524-be07-eae12daad9a7" providerId="ADAL" clId="{F5E6A816-B5AD-471B-9A84-AC2E5E6F964A}" dt="2020-11-18T02:44:41.124" v="9871" actId="20577"/>
        <pc:sldMkLst>
          <pc:docMk/>
          <pc:sldMk cId="1762054174" sldId="274"/>
        </pc:sldMkLst>
        <pc:spChg chg="del">
          <ac:chgData name="Lindsay Millett-Glass" userId="b6d83bc5-702b-4524-be07-eae12daad9a7" providerId="ADAL" clId="{F5E6A816-B5AD-471B-9A84-AC2E5E6F964A}" dt="2020-11-16T02:26:06.581" v="5007"/>
          <ac:spMkLst>
            <pc:docMk/>
            <pc:sldMk cId="1762054174" sldId="274"/>
            <ac:spMk id="10" creationId="{42A4FC2C-047E-45A5-965D-8E1E3BF09BC6}"/>
          </ac:spMkLst>
        </pc:spChg>
      </pc:sldChg>
      <pc:sldChg chg="delSp add setBg delDesignElem modNotesTx">
        <pc:chgData name="Lindsay Millett-Glass" userId="b6d83bc5-702b-4524-be07-eae12daad9a7" providerId="ADAL" clId="{F5E6A816-B5AD-471B-9A84-AC2E5E6F964A}" dt="2020-11-18T03:21:54.838" v="11548" actId="20577"/>
        <pc:sldMkLst>
          <pc:docMk/>
          <pc:sldMk cId="3746355315" sldId="275"/>
        </pc:sldMkLst>
        <pc:spChg chg="del">
          <ac:chgData name="Lindsay Millett-Glass" userId="b6d83bc5-702b-4524-be07-eae12daad9a7" providerId="ADAL" clId="{F5E6A816-B5AD-471B-9A84-AC2E5E6F964A}" dt="2020-11-16T02:27:18.317" v="5009"/>
          <ac:spMkLst>
            <pc:docMk/>
            <pc:sldMk cId="3746355315" sldId="275"/>
            <ac:spMk id="10" creationId="{42A4FC2C-047E-45A5-965D-8E1E3BF09BC6}"/>
          </ac:spMkLst>
        </pc:spChg>
      </pc:sldChg>
      <pc:sldChg chg="addSp delSp modSp add mod ord setBg delDesignElem modNotesTx">
        <pc:chgData name="Lindsay Millett-Glass" userId="b6d83bc5-702b-4524-be07-eae12daad9a7" providerId="ADAL" clId="{F5E6A816-B5AD-471B-9A84-AC2E5E6F964A}" dt="2020-11-18T15:15:53.709" v="12783" actId="20577"/>
        <pc:sldMkLst>
          <pc:docMk/>
          <pc:sldMk cId="3432168893" sldId="276"/>
        </pc:sldMkLst>
        <pc:spChg chg="add del mod">
          <ac:chgData name="Lindsay Millett-Glass" userId="b6d83bc5-702b-4524-be07-eae12daad9a7" providerId="ADAL" clId="{F5E6A816-B5AD-471B-9A84-AC2E5E6F964A}" dt="2020-11-16T19:27:05.523" v="8087"/>
          <ac:spMkLst>
            <pc:docMk/>
            <pc:sldMk cId="3432168893" sldId="276"/>
            <ac:spMk id="3" creationId="{2ED7F8C4-C7D7-4394-8615-CF12C6D74ADF}"/>
          </ac:spMkLst>
        </pc:spChg>
        <pc:spChg chg="add del">
          <ac:chgData name="Lindsay Millett-Glass" userId="b6d83bc5-702b-4524-be07-eae12daad9a7" providerId="ADAL" clId="{F5E6A816-B5AD-471B-9A84-AC2E5E6F964A}" dt="2020-11-16T19:27:07.128" v="8090" actId="26606"/>
          <ac:spMkLst>
            <pc:docMk/>
            <pc:sldMk cId="3432168893" sldId="276"/>
            <ac:spMk id="7" creationId="{42A4FC2C-047E-45A5-965D-8E1E3BF09BC6}"/>
          </ac:spMkLst>
        </pc:spChg>
        <pc:spChg chg="add del mod">
          <ac:chgData name="Lindsay Millett-Glass" userId="b6d83bc5-702b-4524-be07-eae12daad9a7" providerId="ADAL" clId="{F5E6A816-B5AD-471B-9A84-AC2E5E6F964A}" dt="2020-11-16T19:28:54.021" v="8097"/>
          <ac:spMkLst>
            <pc:docMk/>
            <pc:sldMk cId="3432168893" sldId="276"/>
            <ac:spMk id="9" creationId="{B0F4EFFB-1CC1-4DB7-9539-0E5A0341DFBA}"/>
          </ac:spMkLst>
        </pc:spChg>
        <pc:spChg chg="del">
          <ac:chgData name="Lindsay Millett-Glass" userId="b6d83bc5-702b-4524-be07-eae12daad9a7" providerId="ADAL" clId="{F5E6A816-B5AD-471B-9A84-AC2E5E6F964A}" dt="2020-11-16T02:42:00.834" v="5070"/>
          <ac:spMkLst>
            <pc:docMk/>
            <pc:sldMk cId="3432168893" sldId="276"/>
            <ac:spMk id="10" creationId="{42A4FC2C-047E-45A5-965D-8E1E3BF09BC6}"/>
          </ac:spMkLst>
        </pc:spChg>
        <pc:spChg chg="add del">
          <ac:chgData name="Lindsay Millett-Glass" userId="b6d83bc5-702b-4524-be07-eae12daad9a7" providerId="ADAL" clId="{F5E6A816-B5AD-471B-9A84-AC2E5E6F964A}" dt="2020-11-16T19:28:55.309" v="8100" actId="26606"/>
          <ac:spMkLst>
            <pc:docMk/>
            <pc:sldMk cId="3432168893" sldId="276"/>
            <ac:spMk id="12" creationId="{42A4FC2C-047E-45A5-965D-8E1E3BF09BC6}"/>
          </ac:spMkLst>
        </pc:spChg>
        <pc:spChg chg="add">
          <ac:chgData name="Lindsay Millett-Glass" userId="b6d83bc5-702b-4524-be07-eae12daad9a7" providerId="ADAL" clId="{F5E6A816-B5AD-471B-9A84-AC2E5E6F964A}" dt="2020-11-16T19:28:55.309" v="8100" actId="26606"/>
          <ac:spMkLst>
            <pc:docMk/>
            <pc:sldMk cId="3432168893" sldId="276"/>
            <ac:spMk id="17" creationId="{42A4FC2C-047E-45A5-965D-8E1E3BF09BC6}"/>
          </ac:spMkLst>
        </pc:spChg>
        <pc:picChg chg="del mod">
          <ac:chgData name="Lindsay Millett-Glass" userId="b6d83bc5-702b-4524-be07-eae12daad9a7" providerId="ADAL" clId="{F5E6A816-B5AD-471B-9A84-AC2E5E6F964A}" dt="2020-11-16T19:27:05.107" v="8086" actId="478"/>
          <ac:picMkLst>
            <pc:docMk/>
            <pc:sldMk cId="3432168893" sldId="276"/>
            <ac:picMk id="5" creationId="{B5F2D02D-2289-42E4-974E-7EF4B5922EBA}"/>
          </ac:picMkLst>
        </pc:picChg>
        <pc:picChg chg="add del mod">
          <ac:chgData name="Lindsay Millett-Glass" userId="b6d83bc5-702b-4524-be07-eae12daad9a7" providerId="ADAL" clId="{F5E6A816-B5AD-471B-9A84-AC2E5E6F964A}" dt="2020-11-16T19:28:47.371" v="8096" actId="478"/>
          <ac:picMkLst>
            <pc:docMk/>
            <pc:sldMk cId="3432168893" sldId="276"/>
            <ac:picMk id="6" creationId="{E6B3826F-E750-4381-849D-64A008BDBC57}"/>
          </ac:picMkLst>
        </pc:picChg>
        <pc:picChg chg="add mod">
          <ac:chgData name="Lindsay Millett-Glass" userId="b6d83bc5-702b-4524-be07-eae12daad9a7" providerId="ADAL" clId="{F5E6A816-B5AD-471B-9A84-AC2E5E6F964A}" dt="2020-11-16T19:28:55.309" v="8100" actId="26606"/>
          <ac:picMkLst>
            <pc:docMk/>
            <pc:sldMk cId="3432168893" sldId="276"/>
            <ac:picMk id="11" creationId="{E19777E5-E17F-4814-A7B3-5E2492271EEC}"/>
          </ac:picMkLst>
        </pc:picChg>
      </pc:sldChg>
      <pc:sldChg chg="modSp add del">
        <pc:chgData name="Lindsay Millett-Glass" userId="b6d83bc5-702b-4524-be07-eae12daad9a7" providerId="ADAL" clId="{F5E6A816-B5AD-471B-9A84-AC2E5E6F964A}" dt="2020-11-18T03:12:43.291" v="10636" actId="2696"/>
        <pc:sldMkLst>
          <pc:docMk/>
          <pc:sldMk cId="2569684922" sldId="277"/>
        </pc:sldMkLst>
        <pc:spChg chg="mod">
          <ac:chgData name="Lindsay Millett-Glass" userId="b6d83bc5-702b-4524-be07-eae12daad9a7" providerId="ADAL" clId="{F5E6A816-B5AD-471B-9A84-AC2E5E6F964A}" dt="2020-11-16T18:04:26.110" v="5226" actId="20577"/>
          <ac:spMkLst>
            <pc:docMk/>
            <pc:sldMk cId="2569684922" sldId="277"/>
            <ac:spMk id="2" creationId="{1B9E9880-2E81-49ED-9403-24F0866D54EF}"/>
          </ac:spMkLst>
        </pc:spChg>
        <pc:spChg chg="mod">
          <ac:chgData name="Lindsay Millett-Glass" userId="b6d83bc5-702b-4524-be07-eae12daad9a7" providerId="ADAL" clId="{F5E6A816-B5AD-471B-9A84-AC2E5E6F964A}" dt="2020-11-16T19:30:46.987" v="8182" actId="20577"/>
          <ac:spMkLst>
            <pc:docMk/>
            <pc:sldMk cId="2569684922" sldId="277"/>
            <ac:spMk id="3" creationId="{5220E329-9374-4EB1-9744-7FBB782A489E}"/>
          </ac:spMkLst>
        </pc:spChg>
      </pc:sldChg>
      <pc:sldChg chg="addSp delSp modSp add mod setBg delAnim modAnim modNotesTx">
        <pc:chgData name="Lindsay Millett-Glass" userId="b6d83bc5-702b-4524-be07-eae12daad9a7" providerId="ADAL" clId="{F5E6A816-B5AD-471B-9A84-AC2E5E6F964A}" dt="2020-11-18T03:39:50.224" v="12706" actId="20577"/>
        <pc:sldMkLst>
          <pc:docMk/>
          <pc:sldMk cId="1821526777" sldId="278"/>
        </pc:sldMkLst>
        <pc:spChg chg="add del">
          <ac:chgData name="Lindsay Millett-Glass" userId="b6d83bc5-702b-4524-be07-eae12daad9a7" providerId="ADAL" clId="{F5E6A816-B5AD-471B-9A84-AC2E5E6F964A}" dt="2020-11-16T18:08:10.703" v="5241" actId="478"/>
          <ac:spMkLst>
            <pc:docMk/>
            <pc:sldMk cId="1821526777" sldId="278"/>
            <ac:spMk id="2" creationId="{7363F18C-1FD7-4D5F-B777-32E8AE208090}"/>
          </ac:spMkLst>
        </pc:spChg>
        <pc:spChg chg="add del">
          <ac:chgData name="Lindsay Millett-Glass" userId="b6d83bc5-702b-4524-be07-eae12daad9a7" providerId="ADAL" clId="{F5E6A816-B5AD-471B-9A84-AC2E5E6F964A}" dt="2020-11-16T18:08:10.703" v="5241" actId="478"/>
          <ac:spMkLst>
            <pc:docMk/>
            <pc:sldMk cId="1821526777" sldId="278"/>
            <ac:spMk id="3" creationId="{BBA99492-27BE-4AA6-9112-58C4A60D6E07}"/>
          </ac:spMkLst>
        </pc:spChg>
        <pc:spChg chg="add del">
          <ac:chgData name="Lindsay Millett-Glass" userId="b6d83bc5-702b-4524-be07-eae12daad9a7" providerId="ADAL" clId="{F5E6A816-B5AD-471B-9A84-AC2E5E6F964A}" dt="2020-11-16T18:07:53.566" v="5232" actId="26606"/>
          <ac:spMkLst>
            <pc:docMk/>
            <pc:sldMk cId="1821526777" sldId="278"/>
            <ac:spMk id="9" creationId="{42A4FC2C-047E-45A5-965D-8E1E3BF09BC6}"/>
          </ac:spMkLst>
        </pc:spChg>
        <pc:spChg chg="add del">
          <ac:chgData name="Lindsay Millett-Glass" userId="b6d83bc5-702b-4524-be07-eae12daad9a7" providerId="ADAL" clId="{F5E6A816-B5AD-471B-9A84-AC2E5E6F964A}" dt="2020-11-16T18:07:54.194" v="5234" actId="26606"/>
          <ac:spMkLst>
            <pc:docMk/>
            <pc:sldMk cId="1821526777" sldId="278"/>
            <ac:spMk id="11" creationId="{42A4FC2C-047E-45A5-965D-8E1E3BF09BC6}"/>
          </ac:spMkLst>
        </pc:spChg>
        <pc:spChg chg="add del">
          <ac:chgData name="Lindsay Millett-Glass" userId="b6d83bc5-702b-4524-be07-eae12daad9a7" providerId="ADAL" clId="{F5E6A816-B5AD-471B-9A84-AC2E5E6F964A}" dt="2020-11-16T18:07:57.726" v="5236" actId="26606"/>
          <ac:spMkLst>
            <pc:docMk/>
            <pc:sldMk cId="1821526777" sldId="278"/>
            <ac:spMk id="13" creationId="{42A4FC2C-047E-45A5-965D-8E1E3BF09BC6}"/>
          </ac:spMkLst>
        </pc:spChg>
        <pc:spChg chg="add del">
          <ac:chgData name="Lindsay Millett-Glass" userId="b6d83bc5-702b-4524-be07-eae12daad9a7" providerId="ADAL" clId="{F5E6A816-B5AD-471B-9A84-AC2E5E6F964A}" dt="2020-11-16T18:08:02.302" v="5238" actId="26606"/>
          <ac:spMkLst>
            <pc:docMk/>
            <pc:sldMk cId="1821526777" sldId="278"/>
            <ac:spMk id="15" creationId="{5D9FC6AC-4A12-4825-8ABE-0732B8EF4D16}"/>
          </ac:spMkLst>
        </pc:spChg>
        <pc:spChg chg="add mod">
          <ac:chgData name="Lindsay Millett-Glass" userId="b6d83bc5-702b-4524-be07-eae12daad9a7" providerId="ADAL" clId="{F5E6A816-B5AD-471B-9A84-AC2E5E6F964A}" dt="2020-11-16T18:09:26.726" v="5264" actId="14100"/>
          <ac:spMkLst>
            <pc:docMk/>
            <pc:sldMk cId="1821526777" sldId="278"/>
            <ac:spMk id="22" creationId="{C207BEC5-26B8-4EA2-AFA9-5E9F807859EC}"/>
          </ac:spMkLst>
        </pc:spChg>
        <pc:spChg chg="add del">
          <ac:chgData name="Lindsay Millett-Glass" userId="b6d83bc5-702b-4524-be07-eae12daad9a7" providerId="ADAL" clId="{F5E6A816-B5AD-471B-9A84-AC2E5E6F964A}" dt="2020-11-16T18:09:12.120" v="5252" actId="478"/>
          <ac:spMkLst>
            <pc:docMk/>
            <pc:sldMk cId="1821526777" sldId="278"/>
            <ac:spMk id="23" creationId="{C3AF4A04-EF3D-49BC-9472-130F4EFF87D9}"/>
          </ac:spMkLst>
        </pc:spChg>
        <pc:spChg chg="add mod">
          <ac:chgData name="Lindsay Millett-Glass" userId="b6d83bc5-702b-4524-be07-eae12daad9a7" providerId="ADAL" clId="{F5E6A816-B5AD-471B-9A84-AC2E5E6F964A}" dt="2020-11-16T18:11:36.340" v="5514" actId="1076"/>
          <ac:spMkLst>
            <pc:docMk/>
            <pc:sldMk cId="1821526777" sldId="278"/>
            <ac:spMk id="24" creationId="{63904BCF-66F1-4B50-83DB-FDEFBC3554A9}"/>
          </ac:spMkLst>
        </pc:spChg>
        <pc:spChg chg="add mod">
          <ac:chgData name="Lindsay Millett-Glass" userId="b6d83bc5-702b-4524-be07-eae12daad9a7" providerId="ADAL" clId="{F5E6A816-B5AD-471B-9A84-AC2E5E6F964A}" dt="2020-11-16T18:11:25.319" v="5512" actId="20577"/>
          <ac:spMkLst>
            <pc:docMk/>
            <pc:sldMk cId="1821526777" sldId="278"/>
            <ac:spMk id="25" creationId="{68C40BE9-3173-431E-9F80-585328F99FD0}"/>
          </ac:spMkLst>
        </pc:spChg>
        <pc:spChg chg="add mod">
          <ac:chgData name="Lindsay Millett-Glass" userId="b6d83bc5-702b-4524-be07-eae12daad9a7" providerId="ADAL" clId="{F5E6A816-B5AD-471B-9A84-AC2E5E6F964A}" dt="2020-11-16T19:32:14.592" v="8256" actId="20577"/>
          <ac:spMkLst>
            <pc:docMk/>
            <pc:sldMk cId="1821526777" sldId="278"/>
            <ac:spMk id="26" creationId="{0B39BAF8-E9CC-4BB7-82AB-C4292E79133B}"/>
          </ac:spMkLst>
        </pc:spChg>
        <pc:spChg chg="add">
          <ac:chgData name="Lindsay Millett-Glass" userId="b6d83bc5-702b-4524-be07-eae12daad9a7" providerId="ADAL" clId="{F5E6A816-B5AD-471B-9A84-AC2E5E6F964A}" dt="2020-11-16T18:14:09.863" v="5616"/>
          <ac:spMkLst>
            <pc:docMk/>
            <pc:sldMk cId="1821526777" sldId="278"/>
            <ac:spMk id="27" creationId="{682E3A6C-B58F-4A38-B119-51EA0D02C9AF}"/>
          </ac:spMkLst>
        </pc:spChg>
        <pc:grpChg chg="add del">
          <ac:chgData name="Lindsay Millett-Glass" userId="b6d83bc5-702b-4524-be07-eae12daad9a7" providerId="ADAL" clId="{F5E6A816-B5AD-471B-9A84-AC2E5E6F964A}" dt="2020-11-16T18:08:07.530" v="5240" actId="26606"/>
          <ac:grpSpMkLst>
            <pc:docMk/>
            <pc:sldMk cId="1821526777" sldId="278"/>
            <ac:grpSpMk id="18" creationId="{63737881-458F-40AD-B72B-B57D267DC423}"/>
          </ac:grpSpMkLst>
        </pc:grpChg>
        <pc:picChg chg="add mod">
          <ac:chgData name="Lindsay Millett-Glass" userId="b6d83bc5-702b-4524-be07-eae12daad9a7" providerId="ADAL" clId="{F5E6A816-B5AD-471B-9A84-AC2E5E6F964A}" dt="2020-11-16T18:14:27.284" v="5622" actId="14100"/>
          <ac:picMkLst>
            <pc:docMk/>
            <pc:sldMk cId="1821526777" sldId="278"/>
            <ac:picMk id="4" creationId="{4103FCFE-B46F-469D-980D-7AF26F8B3545}"/>
          </ac:picMkLst>
        </pc:picChg>
      </pc:sldChg>
      <pc:sldChg chg="modSp add del ord">
        <pc:chgData name="Lindsay Millett-Glass" userId="b6d83bc5-702b-4524-be07-eae12daad9a7" providerId="ADAL" clId="{F5E6A816-B5AD-471B-9A84-AC2E5E6F964A}" dt="2020-11-18T03:22:46.813" v="11557" actId="2696"/>
        <pc:sldMkLst>
          <pc:docMk/>
          <pc:sldMk cId="4086354081" sldId="279"/>
        </pc:sldMkLst>
        <pc:spChg chg="mod">
          <ac:chgData name="Lindsay Millett-Glass" userId="b6d83bc5-702b-4524-be07-eae12daad9a7" providerId="ADAL" clId="{F5E6A816-B5AD-471B-9A84-AC2E5E6F964A}" dt="2020-11-16T18:36:13.946" v="6648" actId="20577"/>
          <ac:spMkLst>
            <pc:docMk/>
            <pc:sldMk cId="4086354081" sldId="279"/>
            <ac:spMk id="2" creationId="{223CB7BB-6865-4584-9ED5-04FD7FDF2926}"/>
          </ac:spMkLst>
        </pc:spChg>
        <pc:spChg chg="mod">
          <ac:chgData name="Lindsay Millett-Glass" userId="b6d83bc5-702b-4524-be07-eae12daad9a7" providerId="ADAL" clId="{F5E6A816-B5AD-471B-9A84-AC2E5E6F964A}" dt="2020-11-16T19:14:15.562" v="7907" actId="20577"/>
          <ac:spMkLst>
            <pc:docMk/>
            <pc:sldMk cId="4086354081" sldId="279"/>
            <ac:spMk id="3" creationId="{203D81C9-2A01-4C26-A072-AD8131F39CA4}"/>
          </ac:spMkLst>
        </pc:spChg>
      </pc:sldChg>
      <pc:sldChg chg="addSp delSp modSp add mod ord setBg setClrOvrMap modNotesTx">
        <pc:chgData name="Lindsay Millett-Glass" userId="b6d83bc5-702b-4524-be07-eae12daad9a7" providerId="ADAL" clId="{F5E6A816-B5AD-471B-9A84-AC2E5E6F964A}" dt="2020-11-18T03:22:02.113" v="11554" actId="20577"/>
        <pc:sldMkLst>
          <pc:docMk/>
          <pc:sldMk cId="2987956057" sldId="280"/>
        </pc:sldMkLst>
        <pc:spChg chg="add del">
          <ac:chgData name="Lindsay Millett-Glass" userId="b6d83bc5-702b-4524-be07-eae12daad9a7" providerId="ADAL" clId="{F5E6A816-B5AD-471B-9A84-AC2E5E6F964A}" dt="2020-11-16T18:24:46.703" v="6006" actId="26606"/>
          <ac:spMkLst>
            <pc:docMk/>
            <pc:sldMk cId="2987956057" sldId="280"/>
            <ac:spMk id="2" creationId="{4F3F22FA-B310-4698-8999-4F0934FCEB8D}"/>
          </ac:spMkLst>
        </pc:spChg>
        <pc:spChg chg="del">
          <ac:chgData name="Lindsay Millett-Glass" userId="b6d83bc5-702b-4524-be07-eae12daad9a7" providerId="ADAL" clId="{F5E6A816-B5AD-471B-9A84-AC2E5E6F964A}" dt="2020-11-16T18:24:41.247" v="6001"/>
          <ac:spMkLst>
            <pc:docMk/>
            <pc:sldMk cId="2987956057" sldId="280"/>
            <ac:spMk id="3" creationId="{70BB65B1-062F-438B-84C0-7342A2CDD37B}"/>
          </ac:spMkLst>
        </pc:spChg>
        <pc:spChg chg="add del">
          <ac:chgData name="Lindsay Millett-Glass" userId="b6d83bc5-702b-4524-be07-eae12daad9a7" providerId="ADAL" clId="{F5E6A816-B5AD-471B-9A84-AC2E5E6F964A}" dt="2020-11-16T18:24:46.699" v="6005" actId="26606"/>
          <ac:spMkLst>
            <pc:docMk/>
            <pc:sldMk cId="2987956057" sldId="280"/>
            <ac:spMk id="10" creationId="{42A4FC2C-047E-45A5-965D-8E1E3BF09BC6}"/>
          </ac:spMkLst>
        </pc:spChg>
        <pc:picChg chg="add mod">
          <ac:chgData name="Lindsay Millett-Glass" userId="b6d83bc5-702b-4524-be07-eae12daad9a7" providerId="ADAL" clId="{F5E6A816-B5AD-471B-9A84-AC2E5E6F964A}" dt="2020-11-16T18:24:46.703" v="6006" actId="26606"/>
          <ac:picMkLst>
            <pc:docMk/>
            <pc:sldMk cId="2987956057" sldId="280"/>
            <ac:picMk id="5" creationId="{A9E60D7B-DE85-4AFB-AB9E-76C49AD934CA}"/>
          </ac:picMkLst>
        </pc:picChg>
      </pc:sldChg>
      <pc:sldChg chg="modSp add del ord modNotesTx">
        <pc:chgData name="Lindsay Millett-Glass" userId="b6d83bc5-702b-4524-be07-eae12daad9a7" providerId="ADAL" clId="{F5E6A816-B5AD-471B-9A84-AC2E5E6F964A}" dt="2020-11-18T02:55:09.158" v="9929" actId="2696"/>
        <pc:sldMkLst>
          <pc:docMk/>
          <pc:sldMk cId="1379800502" sldId="281"/>
        </pc:sldMkLst>
        <pc:spChg chg="mod">
          <ac:chgData name="Lindsay Millett-Glass" userId="b6d83bc5-702b-4524-be07-eae12daad9a7" providerId="ADAL" clId="{F5E6A816-B5AD-471B-9A84-AC2E5E6F964A}" dt="2020-11-16T18:27:40.949" v="6282" actId="20577"/>
          <ac:spMkLst>
            <pc:docMk/>
            <pc:sldMk cId="1379800502" sldId="281"/>
            <ac:spMk id="3" creationId="{FCDC6EDC-2373-41E7-B4B1-EF360BD4FF2C}"/>
          </ac:spMkLst>
        </pc:spChg>
      </pc:sldChg>
      <pc:sldChg chg="addSp delSp modSp add del mod modTransition setBg setClrOvrMap">
        <pc:chgData name="Lindsay Millett-Glass" userId="b6d83bc5-702b-4524-be07-eae12daad9a7" providerId="ADAL" clId="{F5E6A816-B5AD-471B-9A84-AC2E5E6F964A}" dt="2020-11-18T03:24:55.677" v="11559" actId="2696"/>
        <pc:sldMkLst>
          <pc:docMk/>
          <pc:sldMk cId="1177203869" sldId="282"/>
        </pc:sldMkLst>
        <pc:spChg chg="add del">
          <ac:chgData name="Lindsay Millett-Glass" userId="b6d83bc5-702b-4524-be07-eae12daad9a7" providerId="ADAL" clId="{F5E6A816-B5AD-471B-9A84-AC2E5E6F964A}" dt="2020-11-16T19:20:05.222" v="7998" actId="26606"/>
          <ac:spMkLst>
            <pc:docMk/>
            <pc:sldMk cId="1177203869" sldId="282"/>
            <ac:spMk id="2" creationId="{350D3D7F-D7F9-4EB9-A00E-71382F7C994B}"/>
          </ac:spMkLst>
        </pc:spChg>
        <pc:spChg chg="del">
          <ac:chgData name="Lindsay Millett-Glass" userId="b6d83bc5-702b-4524-be07-eae12daad9a7" providerId="ADAL" clId="{F5E6A816-B5AD-471B-9A84-AC2E5E6F964A}" dt="2020-11-16T19:19:58.666" v="7993"/>
          <ac:spMkLst>
            <pc:docMk/>
            <pc:sldMk cId="1177203869" sldId="282"/>
            <ac:spMk id="3" creationId="{A5F7F4C8-78EA-4663-9771-5C621D011B48}"/>
          </ac:spMkLst>
        </pc:spChg>
        <pc:spChg chg="add">
          <ac:chgData name="Lindsay Millett-Glass" userId="b6d83bc5-702b-4524-be07-eae12daad9a7" providerId="ADAL" clId="{F5E6A816-B5AD-471B-9A84-AC2E5E6F964A}" dt="2020-11-16T19:20:05.222" v="7998" actId="26606"/>
          <ac:spMkLst>
            <pc:docMk/>
            <pc:sldMk cId="1177203869" sldId="282"/>
            <ac:spMk id="10" creationId="{42A4FC2C-047E-45A5-965D-8E1E3BF09BC6}"/>
          </ac:spMkLst>
        </pc:spChg>
        <pc:picChg chg="add mod">
          <ac:chgData name="Lindsay Millett-Glass" userId="b6d83bc5-702b-4524-be07-eae12daad9a7" providerId="ADAL" clId="{F5E6A816-B5AD-471B-9A84-AC2E5E6F964A}" dt="2020-11-16T19:20:05.222" v="7998" actId="26606"/>
          <ac:picMkLst>
            <pc:docMk/>
            <pc:sldMk cId="1177203869" sldId="282"/>
            <ac:picMk id="5" creationId="{1F19E3C3-AFE2-4DC8-A671-67048E2E62A2}"/>
          </ac:picMkLst>
        </pc:picChg>
      </pc:sldChg>
      <pc:sldChg chg="addSp delSp modSp add mod setBg modNotesTx">
        <pc:chgData name="Lindsay Millett-Glass" userId="b6d83bc5-702b-4524-be07-eae12daad9a7" providerId="ADAL" clId="{F5E6A816-B5AD-471B-9A84-AC2E5E6F964A}" dt="2020-11-18T02:24:43.052" v="8501" actId="20577"/>
        <pc:sldMkLst>
          <pc:docMk/>
          <pc:sldMk cId="4216937742" sldId="283"/>
        </pc:sldMkLst>
        <pc:spChg chg="add del">
          <ac:chgData name="Lindsay Millett-Glass" userId="b6d83bc5-702b-4524-be07-eae12daad9a7" providerId="ADAL" clId="{F5E6A816-B5AD-471B-9A84-AC2E5E6F964A}" dt="2020-11-18T02:03:21.563" v="8303" actId="26606"/>
          <ac:spMkLst>
            <pc:docMk/>
            <pc:sldMk cId="4216937742" sldId="283"/>
            <ac:spMk id="2" creationId="{012EA5D7-B328-4D56-B2CA-1F39C294F633}"/>
          </ac:spMkLst>
        </pc:spChg>
        <pc:spChg chg="del">
          <ac:chgData name="Lindsay Millett-Glass" userId="b6d83bc5-702b-4524-be07-eae12daad9a7" providerId="ADAL" clId="{F5E6A816-B5AD-471B-9A84-AC2E5E6F964A}" dt="2020-11-18T02:03:14.921" v="8298"/>
          <ac:spMkLst>
            <pc:docMk/>
            <pc:sldMk cId="4216937742" sldId="283"/>
            <ac:spMk id="3" creationId="{E6848173-C3CB-4D23-9485-7C665AD7787A}"/>
          </ac:spMkLst>
        </pc:spChg>
        <pc:spChg chg="add del">
          <ac:chgData name="Lindsay Millett-Glass" userId="b6d83bc5-702b-4524-be07-eae12daad9a7" providerId="ADAL" clId="{F5E6A816-B5AD-471B-9A84-AC2E5E6F964A}" dt="2020-11-18T02:03:21.549" v="8302" actId="26606"/>
          <ac:spMkLst>
            <pc:docMk/>
            <pc:sldMk cId="4216937742" sldId="283"/>
            <ac:spMk id="10" creationId="{42A4FC2C-047E-45A5-965D-8E1E3BF09BC6}"/>
          </ac:spMkLst>
        </pc:spChg>
        <pc:spChg chg="add">
          <ac:chgData name="Lindsay Millett-Glass" userId="b6d83bc5-702b-4524-be07-eae12daad9a7" providerId="ADAL" clId="{F5E6A816-B5AD-471B-9A84-AC2E5E6F964A}" dt="2020-11-18T02:03:21.563" v="8303" actId="26606"/>
          <ac:spMkLst>
            <pc:docMk/>
            <pc:sldMk cId="4216937742" sldId="283"/>
            <ac:spMk id="12" creationId="{42A4FC2C-047E-45A5-965D-8E1E3BF09BC6}"/>
          </ac:spMkLst>
        </pc:spChg>
        <pc:picChg chg="add mod">
          <ac:chgData name="Lindsay Millett-Glass" userId="b6d83bc5-702b-4524-be07-eae12daad9a7" providerId="ADAL" clId="{F5E6A816-B5AD-471B-9A84-AC2E5E6F964A}" dt="2020-11-18T02:03:21.563" v="8303" actId="26606"/>
          <ac:picMkLst>
            <pc:docMk/>
            <pc:sldMk cId="4216937742" sldId="283"/>
            <ac:picMk id="5" creationId="{7D1B43A4-3132-4614-9DD4-0536197EF957}"/>
          </ac:picMkLst>
        </pc:picChg>
      </pc:sldChg>
      <pc:sldChg chg="add del">
        <pc:chgData name="Lindsay Millett-Glass" userId="b6d83bc5-702b-4524-be07-eae12daad9a7" providerId="ADAL" clId="{F5E6A816-B5AD-471B-9A84-AC2E5E6F964A}" dt="2020-11-18T02:50:33.507" v="9876" actId="2696"/>
        <pc:sldMkLst>
          <pc:docMk/>
          <pc:sldMk cId="2903192529" sldId="284"/>
        </pc:sldMkLst>
      </pc:sldChg>
      <pc:sldChg chg="delSp add del setBg delDesignElem modNotesTx">
        <pc:chgData name="Lindsay Millett-Glass" userId="b6d83bc5-702b-4524-be07-eae12daad9a7" providerId="ADAL" clId="{F5E6A816-B5AD-471B-9A84-AC2E5E6F964A}" dt="2020-11-18T03:12:10.073" v="10631" actId="12"/>
        <pc:sldMkLst>
          <pc:docMk/>
          <pc:sldMk cId="3769830302" sldId="285"/>
        </pc:sldMkLst>
        <pc:spChg chg="del">
          <ac:chgData name="Lindsay Millett-Glass" userId="b6d83bc5-702b-4524-be07-eae12daad9a7" providerId="ADAL" clId="{F5E6A816-B5AD-471B-9A84-AC2E5E6F964A}" dt="2020-11-18T02:50:20.069" v="9875"/>
          <ac:spMkLst>
            <pc:docMk/>
            <pc:sldMk cId="3769830302" sldId="285"/>
            <ac:spMk id="12" creationId="{42A4FC2C-047E-45A5-965D-8E1E3BF09BC6}"/>
          </ac:spMkLst>
        </pc:spChg>
      </pc:sldChg>
      <pc:sldChg chg="addSp delSp modSp add ord setBg delAnim modAnim delDesignElem modNotesTx">
        <pc:chgData name="Lindsay Millett-Glass" userId="b6d83bc5-702b-4524-be07-eae12daad9a7" providerId="ADAL" clId="{F5E6A816-B5AD-471B-9A84-AC2E5E6F964A}" dt="2020-11-18T16:06:26.989" v="16875" actId="6549"/>
        <pc:sldMkLst>
          <pc:docMk/>
          <pc:sldMk cId="10738" sldId="286"/>
        </pc:sldMkLst>
        <pc:spChg chg="add del mod">
          <ac:chgData name="Lindsay Millett-Glass" userId="b6d83bc5-702b-4524-be07-eae12daad9a7" providerId="ADAL" clId="{F5E6A816-B5AD-471B-9A84-AC2E5E6F964A}" dt="2020-11-18T15:41:43.961" v="13178" actId="478"/>
          <ac:spMkLst>
            <pc:docMk/>
            <pc:sldMk cId="10738" sldId="286"/>
            <ac:spMk id="3" creationId="{B9C4FF21-CDE0-4132-AFCC-801E7F78263F}"/>
          </ac:spMkLst>
        </pc:spChg>
        <pc:spChg chg="add mod">
          <ac:chgData name="Lindsay Millett-Glass" userId="b6d83bc5-702b-4524-be07-eae12daad9a7" providerId="ADAL" clId="{F5E6A816-B5AD-471B-9A84-AC2E5E6F964A}" dt="2020-11-18T16:04:12.635" v="16825" actId="115"/>
          <ac:spMkLst>
            <pc:docMk/>
            <pc:sldMk cId="10738" sldId="286"/>
            <ac:spMk id="4" creationId="{8BF8A4A2-DD8A-40CC-89E2-2D8154574FE7}"/>
          </ac:spMkLst>
        </pc:spChg>
        <pc:spChg chg="del">
          <ac:chgData name="Lindsay Millett-Glass" userId="b6d83bc5-702b-4524-be07-eae12daad9a7" providerId="ADAL" clId="{F5E6A816-B5AD-471B-9A84-AC2E5E6F964A}" dt="2020-11-18T15:41:46.182" v="13179" actId="478"/>
          <ac:spMkLst>
            <pc:docMk/>
            <pc:sldMk cId="10738" sldId="286"/>
            <ac:spMk id="6" creationId="{E79FA29A-4D79-4A0B-8BF3-B1AE625B7EBD}"/>
          </ac:spMkLst>
        </pc:spChg>
        <pc:spChg chg="mod">
          <ac:chgData name="Lindsay Millett-Glass" userId="b6d83bc5-702b-4524-be07-eae12daad9a7" providerId="ADAL" clId="{F5E6A816-B5AD-471B-9A84-AC2E5E6F964A}" dt="2020-11-18T16:04:00.297" v="16823" actId="14100"/>
          <ac:spMkLst>
            <pc:docMk/>
            <pc:sldMk cId="10738" sldId="286"/>
            <ac:spMk id="9" creationId="{CFEE5735-36E8-4E55-B1B7-B05270372B51}"/>
          </ac:spMkLst>
        </pc:spChg>
        <pc:spChg chg="del">
          <ac:chgData name="Lindsay Millett-Glass" userId="b6d83bc5-702b-4524-be07-eae12daad9a7" providerId="ADAL" clId="{F5E6A816-B5AD-471B-9A84-AC2E5E6F964A}" dt="2020-11-18T15:41:38.098" v="13175"/>
          <ac:spMkLst>
            <pc:docMk/>
            <pc:sldMk cId="10738" sldId="286"/>
            <ac:spMk id="12" creationId="{42A4FC2C-047E-45A5-965D-8E1E3BF09BC6}"/>
          </ac:spMkLst>
        </pc:spChg>
        <pc:picChg chg="add del">
          <ac:chgData name="Lindsay Millett-Glass" userId="b6d83bc5-702b-4524-be07-eae12daad9a7" providerId="ADAL" clId="{F5E6A816-B5AD-471B-9A84-AC2E5E6F964A}" dt="2020-11-18T15:41:43.961" v="13178" actId="478"/>
          <ac:picMkLst>
            <pc:docMk/>
            <pc:sldMk cId="10738" sldId="286"/>
            <ac:picMk id="5" creationId="{6F4BDFFB-73E2-413E-9046-DE4248C2965D}"/>
          </ac:picMkLst>
        </pc:picChg>
      </pc:sldChg>
      <pc:sldChg chg="add del">
        <pc:chgData name="Lindsay Millett-Glass" userId="b6d83bc5-702b-4524-be07-eae12daad9a7" providerId="ADAL" clId="{F5E6A816-B5AD-471B-9A84-AC2E5E6F964A}" dt="2020-11-18T15:41:37.849" v="13173" actId="2696"/>
        <pc:sldMkLst>
          <pc:docMk/>
          <pc:sldMk cId="2731760821"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2F7A1-91BD-4C7D-8772-47882125CBD0}"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2B1A7-DC5D-4763-9670-9969D7D228A1}" type="slidenum">
              <a:rPr lang="en-US" smtClean="0"/>
              <a:t>‹#›</a:t>
            </a:fld>
            <a:endParaRPr lang="en-US"/>
          </a:p>
        </p:txBody>
      </p:sp>
    </p:spTree>
    <p:extLst>
      <p:ext uri="{BB962C8B-B14F-4D97-AF65-F5344CB8AC3E}">
        <p14:creationId xmlns:p14="http://schemas.microsoft.com/office/powerpoint/2010/main" val="119002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(don’t forget to share in Chat!)</a:t>
            </a:r>
          </a:p>
          <a:p>
            <a:pPr marL="171450" indent="-171450">
              <a:buFont typeface="Arial" panose="020B0604020202020204" pitchFamily="34" charset="0"/>
              <a:buChar char="•"/>
            </a:pPr>
            <a:r>
              <a:rPr lang="en-US" dirty="0"/>
              <a:t>This is a safe place (we’re ALL learning) and we’re constantly adjusting the way we do these virtual workshops, so when you receive the link to a survey after our time today, please take some time to provide feedback. </a:t>
            </a:r>
          </a:p>
          <a:p>
            <a:pPr marL="171450" indent="-171450">
              <a:buFont typeface="Arial" panose="020B0604020202020204" pitchFamily="34" charset="0"/>
              <a:buChar char="•"/>
            </a:pPr>
            <a:r>
              <a:rPr lang="en-US" dirty="0"/>
              <a:t>Intros (me and Amanda)</a:t>
            </a:r>
          </a:p>
          <a:p>
            <a:pPr marL="171450" indent="-171450">
              <a:buFont typeface="Arial" panose="020B0604020202020204" pitchFamily="34" charset="0"/>
              <a:buChar char="•"/>
            </a:pPr>
            <a:r>
              <a:rPr lang="en-US" dirty="0"/>
              <a:t>Thanks for taking the map!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 check (chat box, participation list)</a:t>
            </a:r>
          </a:p>
          <a:p>
            <a:pPr marL="171450" indent="-171450">
              <a:buFont typeface="Arial" panose="020B0604020202020204" pitchFamily="34" charset="0"/>
              <a:buChar char="•"/>
            </a:pPr>
            <a:r>
              <a:rPr lang="en-US" dirty="0"/>
              <a:t>Have on hand:</a:t>
            </a:r>
          </a:p>
          <a:p>
            <a:pPr marL="628650" lvl="1" indent="-171450">
              <a:buFont typeface="Arial" panose="020B0604020202020204" pitchFamily="34" charset="0"/>
              <a:buChar char="•"/>
            </a:pPr>
            <a:r>
              <a:rPr lang="en-US" dirty="0"/>
              <a:t>Phone</a:t>
            </a:r>
          </a:p>
          <a:p>
            <a:pPr marL="628650" lvl="1" indent="-171450">
              <a:buFont typeface="Arial" panose="020B0604020202020204" pitchFamily="34" charset="0"/>
              <a:buChar char="•"/>
            </a:pPr>
            <a:r>
              <a:rPr lang="en-US" dirty="0"/>
              <a:t>Pen &amp; Paper</a:t>
            </a:r>
          </a:p>
          <a:p>
            <a:pPr marL="171450" lvl="0" indent="-171450">
              <a:buFont typeface="Arial" panose="020B0604020202020204" pitchFamily="34" charset="0"/>
              <a:buChar char="•"/>
            </a:pPr>
            <a:r>
              <a:rPr lang="en-US" b="1" dirty="0"/>
              <a:t>CLICK</a:t>
            </a:r>
          </a:p>
        </p:txBody>
      </p:sp>
      <p:sp>
        <p:nvSpPr>
          <p:cNvPr id="4" name="Slide Number Placeholder 3"/>
          <p:cNvSpPr>
            <a:spLocks noGrp="1"/>
          </p:cNvSpPr>
          <p:nvPr>
            <p:ph type="sldNum" sz="quarter" idx="5"/>
          </p:nvPr>
        </p:nvSpPr>
        <p:spPr/>
        <p:txBody>
          <a:bodyPr/>
          <a:lstStyle/>
          <a:p>
            <a:fld id="{4612B1A7-DC5D-4763-9670-9969D7D228A1}" type="slidenum">
              <a:rPr lang="en-US" smtClean="0"/>
              <a:t>1</a:t>
            </a:fld>
            <a:endParaRPr lang="en-US"/>
          </a:p>
        </p:txBody>
      </p:sp>
    </p:spTree>
    <p:extLst>
      <p:ext uri="{BB962C8B-B14F-4D97-AF65-F5344CB8AC3E}">
        <p14:creationId xmlns:p14="http://schemas.microsoft.com/office/powerpoint/2010/main" val="118867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feels quite different, doesn’t it? Despite the fact that you are only making a slight change to their stance, the feeling is not the same.</a:t>
            </a:r>
          </a:p>
          <a:p>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How does this small but noticeable change make you feel?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some, the unfamiliarity of the posture might be frustrating.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Or, it might just be a bit uncomfortable.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the longer they sit with their arms this way, the more comfortable they’ll become.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Relate this feeling to how an organizational change can feel wrong at first but begins to feel more natural as time goes on.</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 we relate this phenomena to stretching – training the muscles in our bodies to extending beyond their initial comfort – could we do this with our beliefs and ultimately our leadership?</a:t>
            </a:r>
          </a:p>
          <a:p>
            <a:pPr marL="0" indent="0">
              <a:buFont typeface="Arial" panose="020B0604020202020204" pitchFamily="34" charset="0"/>
              <a:buNone/>
            </a:pPr>
            <a:r>
              <a:rPr lang="en-US" sz="1200" b="1" kern="1200" dirty="0">
                <a:solidFill>
                  <a:schemeClr val="tx1"/>
                </a:solidFill>
                <a:effectLst/>
                <a:latin typeface="+mn-lt"/>
                <a:ea typeface="+mn-ea"/>
                <a:cs typeface="+mn-cs"/>
              </a:rPr>
              <a:t>CLICK</a:t>
            </a:r>
          </a:p>
        </p:txBody>
      </p:sp>
      <p:sp>
        <p:nvSpPr>
          <p:cNvPr id="4" name="Slide Number Placeholder 3"/>
          <p:cNvSpPr>
            <a:spLocks noGrp="1"/>
          </p:cNvSpPr>
          <p:nvPr>
            <p:ph type="sldNum" sz="quarter" idx="5"/>
          </p:nvPr>
        </p:nvSpPr>
        <p:spPr/>
        <p:txBody>
          <a:bodyPr/>
          <a:lstStyle/>
          <a:p>
            <a:fld id="{4612B1A7-DC5D-4763-9670-9969D7D228A1}" type="slidenum">
              <a:rPr lang="en-US" smtClean="0"/>
              <a:t>10</a:t>
            </a:fld>
            <a:endParaRPr lang="en-US"/>
          </a:p>
        </p:txBody>
      </p:sp>
    </p:spTree>
    <p:extLst>
      <p:ext uri="{BB962C8B-B14F-4D97-AF65-F5344CB8AC3E}">
        <p14:creationId xmlns:p14="http://schemas.microsoft.com/office/powerpoint/2010/main" val="135497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Stop at “Where do worldviews come from?”</a:t>
            </a:r>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They're incomplete, they come from our experiences and we don't experience everything under the sun.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thought here is that assumptions and beliefs are unconscious (bias comes into play here)</a:t>
            </a:r>
          </a:p>
          <a:p>
            <a:r>
              <a:rPr lang="en-US" sz="1200" kern="1200" dirty="0">
                <a:solidFill>
                  <a:schemeClr val="tx1"/>
                </a:solidFill>
                <a:effectLst/>
                <a:latin typeface="+mn-lt"/>
                <a:ea typeface="+mn-ea"/>
                <a:cs typeface="+mn-cs"/>
              </a:rPr>
              <a:t>Just stopping to question moves you from unconscious to the conscious</a:t>
            </a:r>
          </a:p>
          <a:p>
            <a:pPr rtl="0" fontAlgn="ctr"/>
            <a:r>
              <a:rPr lang="en-US" sz="1200" b="1" kern="1200" dirty="0">
                <a:solidFill>
                  <a:schemeClr val="tx1"/>
                </a:solidFill>
                <a:effectLst/>
                <a:latin typeface="+mn-lt"/>
                <a:ea typeface="+mn-ea"/>
                <a:cs typeface="+mn-cs"/>
              </a:rPr>
              <a:t>Ask</a:t>
            </a:r>
            <a:r>
              <a:rPr lang="en-US" sz="1200" b="0" kern="1200" dirty="0">
                <a:solidFill>
                  <a:schemeClr val="tx1"/>
                </a:solidFill>
                <a:effectLst/>
                <a:latin typeface="+mn-lt"/>
                <a:ea typeface="+mn-ea"/>
                <a:cs typeface="+mn-cs"/>
              </a:rPr>
              <a:t>: How can this effect our leadership, whether how we lead others or lead ourselves?</a:t>
            </a:r>
          </a:p>
          <a:p>
            <a:pPr rtl="0" fontAlgn="ctr"/>
            <a:r>
              <a:rPr lang="en-US" sz="1200" b="0" i="1" kern="1200" dirty="0">
                <a:solidFill>
                  <a:schemeClr val="tx1"/>
                </a:solidFill>
                <a:effectLst/>
                <a:latin typeface="+mn-lt"/>
                <a:ea typeface="+mn-ea"/>
                <a:cs typeface="+mn-cs"/>
              </a:rPr>
              <a:t>Take some input</a:t>
            </a:r>
            <a:endParaRPr lang="en-US" sz="1200" b="1"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b="0" i="0" dirty="0"/>
          </a:p>
          <a:p>
            <a:endParaRPr lang="en-US" b="0" i="1" dirty="0"/>
          </a:p>
        </p:txBody>
      </p:sp>
      <p:sp>
        <p:nvSpPr>
          <p:cNvPr id="4" name="Slide Number Placeholder 3"/>
          <p:cNvSpPr>
            <a:spLocks noGrp="1"/>
          </p:cNvSpPr>
          <p:nvPr>
            <p:ph type="sldNum" sz="quarter" idx="5"/>
          </p:nvPr>
        </p:nvSpPr>
        <p:spPr/>
        <p:txBody>
          <a:bodyPr/>
          <a:lstStyle/>
          <a:p>
            <a:fld id="{4612B1A7-DC5D-4763-9670-9969D7D228A1}" type="slidenum">
              <a:rPr lang="en-US" smtClean="0"/>
              <a:t>11</a:t>
            </a:fld>
            <a:endParaRPr lang="en-US"/>
          </a:p>
        </p:txBody>
      </p:sp>
    </p:spTree>
    <p:extLst>
      <p:ext uri="{BB962C8B-B14F-4D97-AF65-F5344CB8AC3E}">
        <p14:creationId xmlns:p14="http://schemas.microsoft.com/office/powerpoint/2010/main" val="47852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b="0" dirty="0"/>
              <a:t>: What part of our definition of leadership is actionable? That we can work on?</a:t>
            </a:r>
          </a:p>
          <a:p>
            <a:r>
              <a:rPr lang="en-US" b="0" i="1" dirty="0"/>
              <a:t>Take some input – then </a:t>
            </a:r>
            <a:r>
              <a:rPr lang="en-US" b="1" i="0" dirty="0"/>
              <a:t>CLICK</a:t>
            </a:r>
            <a:endParaRPr lang="en-US" b="1" i="1" dirty="0"/>
          </a:p>
        </p:txBody>
      </p:sp>
      <p:sp>
        <p:nvSpPr>
          <p:cNvPr id="4" name="Slide Number Placeholder 3"/>
          <p:cNvSpPr>
            <a:spLocks noGrp="1"/>
          </p:cNvSpPr>
          <p:nvPr>
            <p:ph type="sldNum" sz="quarter" idx="5"/>
          </p:nvPr>
        </p:nvSpPr>
        <p:spPr/>
        <p:txBody>
          <a:bodyPr/>
          <a:lstStyle/>
          <a:p>
            <a:fld id="{4612B1A7-DC5D-4763-9670-9969D7D228A1}" type="slidenum">
              <a:rPr lang="en-US" smtClean="0"/>
              <a:t>12</a:t>
            </a:fld>
            <a:endParaRPr lang="en-US"/>
          </a:p>
        </p:txBody>
      </p:sp>
    </p:spTree>
    <p:extLst>
      <p:ext uri="{BB962C8B-B14F-4D97-AF65-F5344CB8AC3E}">
        <p14:creationId xmlns:p14="http://schemas.microsoft.com/office/powerpoint/2010/main" val="2926723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focus on results, we’re less likely to hit our goals and really make an impact. </a:t>
            </a:r>
          </a:p>
          <a:p>
            <a:pPr marL="171450" indent="-171450">
              <a:buFont typeface="Arial" panose="020B0604020202020204" pitchFamily="34" charset="0"/>
              <a:buChar char="•"/>
            </a:pPr>
            <a:r>
              <a:rPr lang="en-US" dirty="0"/>
              <a:t>For example, in my story about the gym: losing weight, even saying lose 20 pounds, is an outcome, a result. When I changed my goal to focus on behaviors, something I included in my identity…like becoming the type of person who never misses a workout or drink a gallon of water a day…it made a great deal of difference in impacting my health.</a:t>
            </a:r>
          </a:p>
          <a:p>
            <a:pPr marL="0" indent="0">
              <a:buFont typeface="Arial" panose="020B0604020202020204" pitchFamily="34" charset="0"/>
              <a:buNone/>
            </a:pPr>
            <a:r>
              <a:rPr lang="en-US" dirty="0"/>
              <a:t>So with that…</a:t>
            </a:r>
            <a:r>
              <a:rPr lang="en-US" b="1" dirty="0"/>
              <a:t>CLICK</a:t>
            </a:r>
            <a:endParaRPr lang="en-US" dirty="0"/>
          </a:p>
        </p:txBody>
      </p:sp>
      <p:sp>
        <p:nvSpPr>
          <p:cNvPr id="4" name="Slide Number Placeholder 3"/>
          <p:cNvSpPr>
            <a:spLocks noGrp="1"/>
          </p:cNvSpPr>
          <p:nvPr>
            <p:ph type="sldNum" sz="quarter" idx="5"/>
          </p:nvPr>
        </p:nvSpPr>
        <p:spPr/>
        <p:txBody>
          <a:bodyPr/>
          <a:lstStyle/>
          <a:p>
            <a:fld id="{4612B1A7-DC5D-4763-9670-9969D7D228A1}" type="slidenum">
              <a:rPr lang="en-US" smtClean="0"/>
              <a:t>13</a:t>
            </a:fld>
            <a:endParaRPr lang="en-US"/>
          </a:p>
        </p:txBody>
      </p:sp>
    </p:spTree>
    <p:extLst>
      <p:ext uri="{BB962C8B-B14F-4D97-AF65-F5344CB8AC3E}">
        <p14:creationId xmlns:p14="http://schemas.microsoft.com/office/powerpoint/2010/main" val="5254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Return to the problem you wrote down earlier that either you or your team are facing and let’s spend a little more time reflecting on that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Only this time, we want to focus on the </a:t>
            </a:r>
            <a:r>
              <a:rPr lang="en-US" i="1" dirty="0"/>
              <a:t>behaviors</a:t>
            </a:r>
            <a:r>
              <a:rPr lang="en-US" i="0" dirty="0"/>
              <a:t>. If what you wrote down was a result (communicate better, increase profit margins…) then start again.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Write down a </a:t>
            </a:r>
            <a:r>
              <a:rPr lang="en-US" b="1" i="0" dirty="0"/>
              <a:t>behavior</a:t>
            </a:r>
            <a:r>
              <a:rPr lang="en-US" i="0" dirty="0"/>
              <a:t> – specifically a behavior of yours because you can only influence others, you can’t change them – so focus on a behavior of yours that could be revisited, augmented, improved, changed completely, or reevaluated that would go a long way in solutioning the problem.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t>Give a green check when done.</a:t>
            </a:r>
          </a:p>
          <a:p>
            <a:endParaRPr lang="en-US" u="sng" dirty="0"/>
          </a:p>
        </p:txBody>
      </p:sp>
      <p:sp>
        <p:nvSpPr>
          <p:cNvPr id="4" name="Slide Number Placeholder 3"/>
          <p:cNvSpPr>
            <a:spLocks noGrp="1"/>
          </p:cNvSpPr>
          <p:nvPr>
            <p:ph type="sldNum" sz="quarter" idx="5"/>
          </p:nvPr>
        </p:nvSpPr>
        <p:spPr/>
        <p:txBody>
          <a:bodyPr/>
          <a:lstStyle/>
          <a:p>
            <a:fld id="{4612B1A7-DC5D-4763-9670-9969D7D228A1}" type="slidenum">
              <a:rPr lang="en-US" smtClean="0"/>
              <a:t>14</a:t>
            </a:fld>
            <a:endParaRPr lang="en-US"/>
          </a:p>
        </p:txBody>
      </p:sp>
    </p:spTree>
    <p:extLst>
      <p:ext uri="{BB962C8B-B14F-4D97-AF65-F5344CB8AC3E}">
        <p14:creationId xmlns:p14="http://schemas.microsoft.com/office/powerpoint/2010/main" val="2716069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we’ve covered the work we can do on our own – understanding we have individual worldviews that paint the way we see and show up in the world and how it can effect our leadership – we’ve even noted some behaviors we can work on or develop to be the leaders we want to be in approaching problems. Now, let’s look at approaching that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p>
          <a:p>
            <a:endParaRPr lang="en-US" dirty="0"/>
          </a:p>
        </p:txBody>
      </p:sp>
      <p:sp>
        <p:nvSpPr>
          <p:cNvPr id="4" name="Slide Number Placeholder 3"/>
          <p:cNvSpPr>
            <a:spLocks noGrp="1"/>
          </p:cNvSpPr>
          <p:nvPr>
            <p:ph type="sldNum" sz="quarter" idx="5"/>
          </p:nvPr>
        </p:nvSpPr>
        <p:spPr/>
        <p:txBody>
          <a:bodyPr/>
          <a:lstStyle/>
          <a:p>
            <a:fld id="{4612B1A7-DC5D-4763-9670-9969D7D228A1}" type="slidenum">
              <a:rPr lang="en-US" smtClean="0"/>
              <a:t>15</a:t>
            </a:fld>
            <a:endParaRPr lang="en-US"/>
          </a:p>
        </p:txBody>
      </p:sp>
    </p:spTree>
    <p:extLst>
      <p:ext uri="{BB962C8B-B14F-4D97-AF65-F5344CB8AC3E}">
        <p14:creationId xmlns:p14="http://schemas.microsoft.com/office/powerpoint/2010/main" val="306507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pronunciation: AH-KITTY-UH-TAY AH-NOW-DOO-ONE</a:t>
            </a:r>
            <a:endParaRPr lang="en-US" i="1" dirty="0"/>
          </a:p>
          <a:p>
            <a:r>
              <a:rPr lang="en-US" b="1" i="0" dirty="0"/>
              <a:t>Ask: </a:t>
            </a:r>
            <a:r>
              <a:rPr lang="en-US" b="0" i="0" dirty="0"/>
              <a:t>“</a:t>
            </a:r>
            <a:r>
              <a:rPr lang="en-US" i="0" dirty="0"/>
              <a:t>You can’t run past for your shoes” – given what we’ve already talked about on worldviews, what does this mean to you? </a:t>
            </a:r>
          </a:p>
          <a:p>
            <a:r>
              <a:rPr lang="en-US" i="1" dirty="0"/>
              <a:t>Take some input</a:t>
            </a:r>
            <a:endParaRPr lang="en-US" i="0" dirty="0"/>
          </a:p>
          <a:p>
            <a:r>
              <a:rPr lang="en-US" i="0" dirty="0"/>
              <a:t>This means you can’t move past your circumstance. To truly understand someone, you have to walk a mile in someone else’s shoes but we can’t until we take our own shoes off. Letting go of how you see the world by taking the attention off of yourself and putting it on the other person. This is also known as empathy.</a:t>
            </a:r>
          </a:p>
          <a:p>
            <a:r>
              <a:rPr lang="en-US" b="1" i="0" dirty="0"/>
              <a:t>CLICK</a:t>
            </a:r>
          </a:p>
          <a:p>
            <a:endParaRPr lang="en-US" i="0" dirty="0"/>
          </a:p>
        </p:txBody>
      </p:sp>
      <p:sp>
        <p:nvSpPr>
          <p:cNvPr id="4" name="Slide Number Placeholder 3"/>
          <p:cNvSpPr>
            <a:spLocks noGrp="1"/>
          </p:cNvSpPr>
          <p:nvPr>
            <p:ph type="sldNum" sz="quarter" idx="5"/>
          </p:nvPr>
        </p:nvSpPr>
        <p:spPr/>
        <p:txBody>
          <a:bodyPr/>
          <a:lstStyle/>
          <a:p>
            <a:fld id="{4612B1A7-DC5D-4763-9670-9969D7D228A1}" type="slidenum">
              <a:rPr lang="en-US" smtClean="0"/>
              <a:t>16</a:t>
            </a:fld>
            <a:endParaRPr lang="en-US"/>
          </a:p>
        </p:txBody>
      </p:sp>
    </p:spTree>
    <p:extLst>
      <p:ext uri="{BB962C8B-B14F-4D97-AF65-F5344CB8AC3E}">
        <p14:creationId xmlns:p14="http://schemas.microsoft.com/office/powerpoint/2010/main" val="1265834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Because people so often listen to reply and not to understand, we begin to prepare our minds with what we </a:t>
            </a:r>
            <a:r>
              <a:rPr lang="en-US" i="1" dirty="0"/>
              <a:t>think</a:t>
            </a:r>
            <a:r>
              <a:rPr lang="en-US" dirty="0"/>
              <a:t> the other person will say…this is all based on our own biases</a:t>
            </a:r>
          </a:p>
          <a:p>
            <a:pPr marL="171450" indent="-171450">
              <a:buFont typeface="Arial" panose="020B0604020202020204" pitchFamily="34" charset="0"/>
              <a:buChar char="•"/>
            </a:pPr>
            <a:r>
              <a:rPr lang="en-US" dirty="0"/>
              <a:t>If we prematurely decide what the other person will say OR what they’re meaning before they’re done communicating, we are filtering everything they’re saying through our own life experiences (everything we talked about on Worldviews)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Leadership ultimately means understanding people  - from Speed of Trust by Stephen M. Covey</a:t>
            </a:r>
            <a:endParaRPr lang="en-US" dirty="0"/>
          </a:p>
          <a:p>
            <a:endParaRPr lang="en-US" dirty="0"/>
          </a:p>
        </p:txBody>
      </p:sp>
      <p:sp>
        <p:nvSpPr>
          <p:cNvPr id="4" name="Slide Number Placeholder 3"/>
          <p:cNvSpPr>
            <a:spLocks noGrp="1"/>
          </p:cNvSpPr>
          <p:nvPr>
            <p:ph type="sldNum" sz="quarter" idx="5"/>
          </p:nvPr>
        </p:nvSpPr>
        <p:spPr/>
        <p:txBody>
          <a:bodyPr/>
          <a:lstStyle/>
          <a:p>
            <a:fld id="{4612B1A7-DC5D-4763-9670-9969D7D228A1}" type="slidenum">
              <a:rPr lang="en-US" smtClean="0"/>
              <a:t>17</a:t>
            </a:fld>
            <a:endParaRPr lang="en-US"/>
          </a:p>
        </p:txBody>
      </p:sp>
    </p:spTree>
    <p:extLst>
      <p:ext uri="{BB962C8B-B14F-4D97-AF65-F5344CB8AC3E}">
        <p14:creationId xmlns:p14="http://schemas.microsoft.com/office/powerpoint/2010/main" val="82213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First round: "Yes, but“ 5 mins</a:t>
            </a:r>
          </a:p>
          <a:p>
            <a:endParaRPr lang="en-US" dirty="0"/>
          </a:p>
          <a:p>
            <a:r>
              <a:rPr lang="en-US" dirty="0"/>
              <a:t>So we are going to do our first breakout exercise by pairing you all up.</a:t>
            </a:r>
          </a:p>
          <a:p>
            <a:endParaRPr lang="en-US" dirty="0"/>
          </a:p>
          <a:p>
            <a:r>
              <a:rPr lang="en-US" dirty="0"/>
              <a:t>Here are the series of steps that will occur:</a:t>
            </a:r>
          </a:p>
          <a:p>
            <a:pPr marL="228600" indent="-228600">
              <a:buFont typeface="+mj-lt"/>
              <a:buAutoNum type="arabicPeriod"/>
            </a:pPr>
            <a:r>
              <a:rPr lang="en-US" dirty="0"/>
              <a:t>Amanda will open up the breakout rooms to the Partners A. </a:t>
            </a:r>
          </a:p>
          <a:p>
            <a:pPr marL="228600" indent="-228600">
              <a:buFont typeface="+mj-lt"/>
              <a:buAutoNum type="arabicPeriod"/>
            </a:pPr>
            <a:r>
              <a:rPr lang="en-US" dirty="0"/>
              <a:t>If you’re Partner A (first in the breakout room) you will be presenting the problem you wrote down earlier and sharing your behavior solution. Remember, originally we wrote down a quick solution but then revisited it looking at it from our own behaviors and how we could recognize our worldviews and perspectives and apply behavior change and awareness to the problem instead. So THAT behavior solution is what you will propose to your Partner B for their input.</a:t>
            </a:r>
          </a:p>
          <a:p>
            <a:pPr marL="228600" indent="-228600">
              <a:buFont typeface="+mj-lt"/>
              <a:buAutoNum type="arabicPeriod"/>
            </a:pPr>
            <a:r>
              <a:rPr lang="en-US" dirty="0"/>
              <a:t>Partners B, you will remain in this main session. After your partners are in the breakout rooms I’m going to give you a little bit more direction. So we’ll talk about that in just a moment.</a:t>
            </a:r>
          </a:p>
          <a:p>
            <a:pPr marL="228600" indent="-228600">
              <a:buFont typeface="+mj-lt"/>
              <a:buAutoNum type="arabicPeriod"/>
            </a:pPr>
            <a:r>
              <a:rPr lang="en-US" dirty="0"/>
              <a:t>Partners A: Any questions?</a:t>
            </a:r>
          </a:p>
          <a:p>
            <a:pPr marL="685800" lvl="1" indent="-228600">
              <a:buFont typeface="+mj-lt"/>
              <a:buAutoNum type="arabicPeriod"/>
            </a:pPr>
            <a:r>
              <a:rPr lang="en-US" i="1" dirty="0"/>
              <a:t>Open the breakout rooms</a:t>
            </a:r>
          </a:p>
          <a:p>
            <a:pPr marL="685800" lvl="1" indent="-228600">
              <a:buFont typeface="+mj-lt"/>
              <a:buAutoNum type="arabicPeriod"/>
            </a:pPr>
            <a:r>
              <a:rPr lang="en-US" i="1" dirty="0"/>
              <a:t>Once A’s are gone</a:t>
            </a:r>
            <a:r>
              <a:rPr lang="en-US" i="0" dirty="0"/>
              <a:t>:</a:t>
            </a:r>
          </a:p>
          <a:p>
            <a:pPr marL="1143000" lvl="2" indent="-228600">
              <a:buFont typeface="+mj-lt"/>
              <a:buAutoNum type="arabicPeriod"/>
            </a:pPr>
            <a:r>
              <a:rPr lang="en-US" i="0" dirty="0"/>
              <a:t>Partners B: What I want you to do is listen to your partner’s problem and proposed behavior solution and when you respond </a:t>
            </a:r>
            <a:r>
              <a:rPr lang="en-US" b="1" i="0" dirty="0"/>
              <a:t>CLICK </a:t>
            </a:r>
            <a:r>
              <a:rPr lang="en-US" b="0" i="0" dirty="0"/>
              <a:t>I want you to start all of your responses with “Yes, BUT…” and then challenge their point, tell them why it wouldn’t work. Look at the negatives…if they say “we need better customer metrics” you would say “Yes, but we have outdated technology.” Then let them respond to that. Essentially, you’re not going to be very helpful here. Poor partners A, they don’t know, so don’t let them know! We’ll debrief when we come back after the 5 minutes.</a:t>
            </a:r>
          </a:p>
          <a:p>
            <a:pPr marL="1143000" lvl="2" indent="-228600">
              <a:buFont typeface="+mj-lt"/>
              <a:buAutoNum type="arabicPeriod"/>
            </a:pPr>
            <a:r>
              <a:rPr lang="en-US" b="0" i="0" dirty="0"/>
              <a:t>Any questions?</a:t>
            </a:r>
          </a:p>
          <a:p>
            <a:pPr marL="1600200" lvl="3" indent="-228600">
              <a:buFont typeface="+mj-lt"/>
              <a:buAutoNum type="arabicPeriod"/>
            </a:pPr>
            <a:r>
              <a:rPr lang="en-US" b="0" i="1" dirty="0"/>
              <a:t>Put Partners B in their breakout rooms</a:t>
            </a:r>
            <a:r>
              <a:rPr lang="en-US" b="0" i="0" dirty="0"/>
              <a:t> </a:t>
            </a:r>
            <a:endParaRPr lang="en-US" i="1" dirty="0"/>
          </a:p>
          <a:p>
            <a:r>
              <a:rPr lang="en-US" b="1" dirty="0"/>
              <a:t>Ask when they return: </a:t>
            </a:r>
            <a:r>
              <a:rPr lang="en-US" b="0" dirty="0"/>
              <a:t>Is there a Partner A who would be open to sharing how that felt? </a:t>
            </a:r>
            <a:r>
              <a:rPr lang="en-US" b="0" i="1" dirty="0"/>
              <a:t>Take some input then move on</a:t>
            </a:r>
            <a:endParaRPr lang="en-US" b="1" dirty="0"/>
          </a:p>
        </p:txBody>
      </p:sp>
      <p:sp>
        <p:nvSpPr>
          <p:cNvPr id="4" name="Slide Number Placeholder 3"/>
          <p:cNvSpPr>
            <a:spLocks noGrp="1"/>
          </p:cNvSpPr>
          <p:nvPr>
            <p:ph type="sldNum" sz="quarter" idx="5"/>
          </p:nvPr>
        </p:nvSpPr>
        <p:spPr/>
        <p:txBody>
          <a:bodyPr/>
          <a:lstStyle/>
          <a:p>
            <a:fld id="{4612B1A7-DC5D-4763-9670-9969D7D228A1}" type="slidenum">
              <a:rPr lang="en-US" smtClean="0"/>
              <a:t>18</a:t>
            </a:fld>
            <a:endParaRPr lang="en-US"/>
          </a:p>
        </p:txBody>
      </p:sp>
    </p:spTree>
    <p:extLst>
      <p:ext uri="{BB962C8B-B14F-4D97-AF65-F5344CB8AC3E}">
        <p14:creationId xmlns:p14="http://schemas.microsoft.com/office/powerpoint/2010/main" val="2228425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Second round: "Yes, but“ 5 mins</a:t>
            </a:r>
          </a:p>
          <a:p>
            <a:br>
              <a:rPr lang="en-US" dirty="0"/>
            </a:br>
            <a:r>
              <a:rPr lang="en-US" dirty="0"/>
              <a:t>OK now we’re going into Round two and as you can see, these are the same instructions for Partners A. A partners, feel free to change your approach in presenting but it’s not important. The important piece is what Partners B will be doing. I’m going to give them a little bit more coaching before bringing them into your breakout groups again. So Partners A, same instructions for you but are there any questions before we place you in your rooms to wait for your partners?</a:t>
            </a:r>
            <a:br>
              <a:rPr lang="en-US" dirty="0"/>
            </a:br>
            <a:endParaRPr lang="en-US" dirty="0"/>
          </a:p>
          <a:p>
            <a:pPr marL="0" indent="0">
              <a:buFont typeface="Arial" panose="020B0604020202020204" pitchFamily="34" charset="0"/>
              <a:buNone/>
            </a:pPr>
            <a:r>
              <a:rPr lang="en-US" sz="1200" b="0" i="1" kern="1200" dirty="0">
                <a:solidFill>
                  <a:schemeClr val="tx1"/>
                </a:solidFill>
                <a:effectLst/>
                <a:latin typeface="+mn-lt"/>
                <a:ea typeface="+mn-ea"/>
                <a:cs typeface="+mn-cs"/>
              </a:rPr>
              <a:t>After Partners A are gone</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OK B partners. This time, I’d like you to continue starting your responses with a particular phrase only this time </a:t>
            </a:r>
            <a:r>
              <a:rPr lang="en-US" sz="1200" b="1" i="0" kern="1200" dirty="0">
                <a:solidFill>
                  <a:schemeClr val="tx1"/>
                </a:solidFill>
                <a:effectLst/>
                <a:latin typeface="+mn-lt"/>
                <a:ea typeface="+mn-ea"/>
                <a:cs typeface="+mn-cs"/>
              </a:rPr>
              <a:t>CLICK</a:t>
            </a:r>
            <a:r>
              <a:rPr lang="en-US" sz="1200" b="0" i="0" kern="1200" dirty="0">
                <a:solidFill>
                  <a:schemeClr val="tx1"/>
                </a:solidFill>
                <a:effectLst/>
                <a:latin typeface="+mn-lt"/>
                <a:ea typeface="+mn-ea"/>
                <a:cs typeface="+mn-cs"/>
              </a:rPr>
              <a:t> you will say “Yes AND…” and I’d like you to make an extra suggestion to support the previous idea. So for example, if your partner A said something like “The goal is to make our team meetings more effective.” You could reply “Yes AND you could schedule them for 45 minutes instead of 60 minutes.” or “Yes AND let’s send out a brief bullet point agenda the day before so the meetings stay in scope.” To be clear, this time there’s no arguing or questioning their ideas. No hesitation either, don’t try to find the perfect thing to add. Just simply jump in with “yes, AND” and then say whatever comes to mind. You may just inspire Partner A to think of something as well. Keep replying “Yes AND” until time is up.”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Any questions?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1" kern="1200" dirty="0">
                <a:solidFill>
                  <a:schemeClr val="tx1"/>
                </a:solidFill>
                <a:effectLst/>
                <a:latin typeface="+mn-lt"/>
                <a:ea typeface="+mn-ea"/>
                <a:cs typeface="+mn-cs"/>
              </a:rPr>
              <a:t>When everyone is back:</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Debrief</a:t>
            </a:r>
            <a:r>
              <a:rPr lang="en-US" sz="1200" kern="1200" dirty="0">
                <a:solidFill>
                  <a:schemeClr val="tx1"/>
                </a:solidFill>
                <a:effectLst/>
                <a:latin typeface="+mn-lt"/>
                <a:ea typeface="+mn-ea"/>
                <a:cs typeface="+mn-cs"/>
              </a:rPr>
              <a:t>:</a:t>
            </a:r>
          </a:p>
          <a:p>
            <a:pPr rtl="0" fontAlgn="ctr"/>
            <a:r>
              <a:rPr lang="en-US" sz="1200" i="1" kern="1200" dirty="0">
                <a:solidFill>
                  <a:schemeClr val="tx1"/>
                </a:solidFill>
                <a:effectLst/>
                <a:latin typeface="+mn-lt"/>
                <a:ea typeface="+mn-ea"/>
                <a:cs typeface="+mn-cs"/>
              </a:rPr>
              <a:t>Ask Partners A first then Partners B:</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What was different about the two versions? What was different about the quality of ideas?</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What are the situations where “</a:t>
            </a:r>
            <a:r>
              <a:rPr lang="en-US" sz="1200" i="1" kern="1200" dirty="0">
                <a:solidFill>
                  <a:schemeClr val="tx1"/>
                </a:solidFill>
                <a:effectLst/>
                <a:latin typeface="+mn-lt"/>
                <a:ea typeface="+mn-ea"/>
                <a:cs typeface="+mn-cs"/>
              </a:rPr>
              <a:t>yes, but</a:t>
            </a:r>
            <a:r>
              <a:rPr lang="en-US" sz="1200" kern="1200" dirty="0">
                <a:solidFill>
                  <a:schemeClr val="tx1"/>
                </a:solidFill>
                <a:effectLst/>
                <a:latin typeface="+mn-lt"/>
                <a:ea typeface="+mn-ea"/>
                <a:cs typeface="+mn-cs"/>
              </a:rPr>
              <a:t>” is most likely to occur? What happens when “</a:t>
            </a:r>
            <a:r>
              <a:rPr lang="en-US" sz="1200" i="1" kern="1200" dirty="0">
                <a:solidFill>
                  <a:schemeClr val="tx1"/>
                </a:solidFill>
                <a:effectLst/>
                <a:latin typeface="+mn-lt"/>
                <a:ea typeface="+mn-ea"/>
                <a:cs typeface="+mn-cs"/>
              </a:rPr>
              <a:t>yes, but</a:t>
            </a:r>
            <a:r>
              <a:rPr lang="en-US" sz="1200" kern="1200" dirty="0">
                <a:solidFill>
                  <a:schemeClr val="tx1"/>
                </a:solidFill>
                <a:effectLst/>
                <a:latin typeface="+mn-lt"/>
                <a:ea typeface="+mn-ea"/>
                <a:cs typeface="+mn-cs"/>
              </a:rPr>
              <a:t>” becomes the default?</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How can you encourage more “</a:t>
            </a:r>
            <a:r>
              <a:rPr lang="en-US" sz="1200" i="1" kern="1200" dirty="0">
                <a:solidFill>
                  <a:schemeClr val="tx1"/>
                </a:solidFill>
                <a:effectLst/>
                <a:latin typeface="+mn-lt"/>
                <a:ea typeface="+mn-ea"/>
                <a:cs typeface="+mn-cs"/>
              </a:rPr>
              <a:t>yes, and</a:t>
            </a:r>
            <a:r>
              <a:rPr lang="en-US" sz="1200" kern="1200" dirty="0">
                <a:solidFill>
                  <a:schemeClr val="tx1"/>
                </a:solidFill>
                <a:effectLst/>
                <a:latin typeface="+mn-lt"/>
                <a:ea typeface="+mn-ea"/>
                <a:cs typeface="+mn-cs"/>
              </a:rPr>
              <a:t>” in your team interactions?</a:t>
            </a:r>
          </a:p>
          <a:p>
            <a:pPr rtl="0" fontAlgn="ctr"/>
            <a:endParaRPr lang="en-US" sz="1200" kern="1200" dirty="0">
              <a:solidFill>
                <a:schemeClr val="tx1"/>
              </a:solidFill>
              <a:effectLst/>
              <a:latin typeface="+mn-lt"/>
              <a:ea typeface="+mn-ea"/>
              <a:cs typeface="+mn-cs"/>
            </a:endParaRPr>
          </a:p>
          <a:p>
            <a:pPr rtl="0" fontAlgn="ctr"/>
            <a:r>
              <a:rPr lang="en-US" sz="1200" b="1" kern="1200" dirty="0">
                <a:solidFill>
                  <a:schemeClr val="tx1"/>
                </a:solidFill>
                <a:effectLst/>
                <a:latin typeface="+mn-lt"/>
                <a:ea typeface="+mn-ea"/>
                <a:cs typeface="+mn-cs"/>
              </a:rPr>
              <a:t>Additional points: “But” is another way of saying no, which is often our go-to response. It shuts down the problem-solving and perpetuates circular conversation. With “Yes, and…”, people feel heard, valued, and part of the solution. It’s a more open and positive approach to disagreement and conflict. “Yes, and…”demonstrates you are listening and understand.</a:t>
            </a:r>
          </a:p>
          <a:p>
            <a:endParaRPr lang="en-US" dirty="0"/>
          </a:p>
        </p:txBody>
      </p:sp>
      <p:sp>
        <p:nvSpPr>
          <p:cNvPr id="4" name="Slide Number Placeholder 3"/>
          <p:cNvSpPr>
            <a:spLocks noGrp="1"/>
          </p:cNvSpPr>
          <p:nvPr>
            <p:ph type="sldNum" sz="quarter" idx="5"/>
          </p:nvPr>
        </p:nvSpPr>
        <p:spPr/>
        <p:txBody>
          <a:bodyPr/>
          <a:lstStyle/>
          <a:p>
            <a:fld id="{4612B1A7-DC5D-4763-9670-9969D7D228A1}" type="slidenum">
              <a:rPr lang="en-US" smtClean="0"/>
              <a:t>19</a:t>
            </a:fld>
            <a:endParaRPr lang="en-US"/>
          </a:p>
        </p:txBody>
      </p:sp>
    </p:spTree>
    <p:extLst>
      <p:ext uri="{BB962C8B-B14F-4D97-AF65-F5344CB8AC3E}">
        <p14:creationId xmlns:p14="http://schemas.microsoft.com/office/powerpoint/2010/main" val="381527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stretching, the title for this workshop came from some impactful signage I saw at the gym a few years ago.</a:t>
            </a:r>
          </a:p>
          <a:p>
            <a:r>
              <a:rPr lang="en-US" b="1" i="1" dirty="0"/>
              <a:t>Transition into the personal reflection exercise</a:t>
            </a:r>
          </a:p>
          <a:p>
            <a:r>
              <a:rPr lang="en-US" u="sng" dirty="0"/>
              <a:t>Personal Reflection</a:t>
            </a:r>
          </a:p>
          <a:p>
            <a:endParaRPr lang="en-US" u="sng" dirty="0"/>
          </a:p>
          <a:p>
            <a:pPr marL="171450" indent="-171450">
              <a:buFont typeface="Arial" panose="020B0604020202020204" pitchFamily="34" charset="0"/>
              <a:buChar char="•"/>
            </a:pPr>
            <a:r>
              <a:rPr lang="en-US" u="none" dirty="0"/>
              <a:t>Green checkmark when done (1-2 minutes)</a:t>
            </a:r>
          </a:p>
          <a:p>
            <a:pPr marL="171450" indent="-171450">
              <a:buFont typeface="Arial" panose="020B0604020202020204" pitchFamily="34" charset="0"/>
              <a:buChar char="•"/>
            </a:pPr>
            <a:r>
              <a:rPr lang="en-US" u="none" dirty="0"/>
              <a:t>We will return to this but for now, let’s move to Menti.</a:t>
            </a:r>
          </a:p>
          <a:p>
            <a:endParaRPr lang="en-US" u="sng" dirty="0"/>
          </a:p>
        </p:txBody>
      </p:sp>
      <p:sp>
        <p:nvSpPr>
          <p:cNvPr id="4" name="Slide Number Placeholder 3"/>
          <p:cNvSpPr>
            <a:spLocks noGrp="1"/>
          </p:cNvSpPr>
          <p:nvPr>
            <p:ph type="sldNum" sz="quarter" idx="5"/>
          </p:nvPr>
        </p:nvSpPr>
        <p:spPr/>
        <p:txBody>
          <a:bodyPr/>
          <a:lstStyle/>
          <a:p>
            <a:fld id="{4612B1A7-DC5D-4763-9670-9969D7D228A1}" type="slidenum">
              <a:rPr lang="en-US" smtClean="0"/>
              <a:t>2</a:t>
            </a:fld>
            <a:endParaRPr lang="en-US"/>
          </a:p>
        </p:txBody>
      </p:sp>
    </p:spTree>
    <p:extLst>
      <p:ext uri="{BB962C8B-B14F-4D97-AF65-F5344CB8AC3E}">
        <p14:creationId xmlns:p14="http://schemas.microsoft.com/office/powerpoint/2010/main" val="3566883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so we started today revisiting the concept of worldviews, reflecting on what we can do to push ourselves outside of our comfort zone…and we just covered how empathy and listening to understand can encourage team synergy when problem solving….now, let’s look at what can go a long way in instilling trust within our team after situations and conversations like these. </a:t>
            </a:r>
          </a:p>
          <a:p>
            <a:r>
              <a:rPr lang="en-US" b="1" dirty="0"/>
              <a:t>CLICK</a:t>
            </a:r>
          </a:p>
        </p:txBody>
      </p:sp>
      <p:sp>
        <p:nvSpPr>
          <p:cNvPr id="4" name="Slide Number Placeholder 3"/>
          <p:cNvSpPr>
            <a:spLocks noGrp="1"/>
          </p:cNvSpPr>
          <p:nvPr>
            <p:ph type="sldNum" sz="quarter" idx="5"/>
          </p:nvPr>
        </p:nvSpPr>
        <p:spPr/>
        <p:txBody>
          <a:bodyPr/>
          <a:lstStyle/>
          <a:p>
            <a:fld id="{4612B1A7-DC5D-4763-9670-9969D7D228A1}" type="slidenum">
              <a:rPr lang="en-US" smtClean="0"/>
              <a:t>20</a:t>
            </a:fld>
            <a:endParaRPr lang="en-US"/>
          </a:p>
        </p:txBody>
      </p:sp>
    </p:spTree>
    <p:extLst>
      <p:ext uri="{BB962C8B-B14F-4D97-AF65-F5344CB8AC3E}">
        <p14:creationId xmlns:p14="http://schemas.microsoft.com/office/powerpoint/2010/main" val="3234129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 is directly from one of the online learning pieces. </a:t>
            </a:r>
          </a:p>
          <a:p>
            <a:r>
              <a:rPr lang="en-US" dirty="0"/>
              <a:t>I also ask for feedback on these workshops (in a linked survey I send out once the workshop is over). </a:t>
            </a:r>
          </a:p>
          <a:p>
            <a:r>
              <a:rPr lang="en-US" dirty="0"/>
              <a:t>I use that feedback to improve the experience for those that are directly effected by it.</a:t>
            </a:r>
          </a:p>
          <a:p>
            <a:r>
              <a:rPr lang="en-US" b="1" dirty="0"/>
              <a:t>CLICK</a:t>
            </a:r>
          </a:p>
        </p:txBody>
      </p:sp>
      <p:sp>
        <p:nvSpPr>
          <p:cNvPr id="4" name="Slide Number Placeholder 3"/>
          <p:cNvSpPr>
            <a:spLocks noGrp="1"/>
          </p:cNvSpPr>
          <p:nvPr>
            <p:ph type="sldNum" sz="quarter" idx="5"/>
          </p:nvPr>
        </p:nvSpPr>
        <p:spPr/>
        <p:txBody>
          <a:bodyPr/>
          <a:lstStyle/>
          <a:p>
            <a:fld id="{4612B1A7-DC5D-4763-9670-9969D7D228A1}" type="slidenum">
              <a:rPr lang="en-US" smtClean="0"/>
              <a:t>21</a:t>
            </a:fld>
            <a:endParaRPr lang="en-US"/>
          </a:p>
        </p:txBody>
      </p:sp>
    </p:spTree>
    <p:extLst>
      <p:ext uri="{BB962C8B-B14F-4D97-AF65-F5344CB8AC3E}">
        <p14:creationId xmlns:p14="http://schemas.microsoft.com/office/powerpoint/2010/main" val="1941562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 ever had a leader or coworker that seemed they felt they were ABOVE feedback? Probably didn’t trust them a lot…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After we return</a:t>
            </a:r>
            <a:endParaRPr lang="en-US"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So it’s not just ASKING for the feedback, it’s what we DO with the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Receiving feedback has been proven to actually help us reframe our paradigms, our worldviews.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A great way to show your team members that you plan to do something with their feedback is to write it down.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And luckily, the Business Analysis Community has a tool just for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CLICK</a:t>
            </a:r>
          </a:p>
          <a:p>
            <a:endParaRPr lang="en-US" b="0" i="1" dirty="0"/>
          </a:p>
        </p:txBody>
      </p:sp>
      <p:sp>
        <p:nvSpPr>
          <p:cNvPr id="4" name="Slide Number Placeholder 3"/>
          <p:cNvSpPr>
            <a:spLocks noGrp="1"/>
          </p:cNvSpPr>
          <p:nvPr>
            <p:ph type="sldNum" sz="quarter" idx="5"/>
          </p:nvPr>
        </p:nvSpPr>
        <p:spPr/>
        <p:txBody>
          <a:bodyPr/>
          <a:lstStyle/>
          <a:p>
            <a:fld id="{4612B1A7-DC5D-4763-9670-9969D7D228A1}" type="slidenum">
              <a:rPr lang="en-US" smtClean="0"/>
              <a:t>22</a:t>
            </a:fld>
            <a:endParaRPr lang="en-US"/>
          </a:p>
        </p:txBody>
      </p:sp>
    </p:spTree>
    <p:extLst>
      <p:ext uri="{BB962C8B-B14F-4D97-AF65-F5344CB8AC3E}">
        <p14:creationId xmlns:p14="http://schemas.microsoft.com/office/powerpoint/2010/main" val="3445741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should thank others for their feedback and then follow-through.</a:t>
            </a:r>
          </a:p>
          <a:p>
            <a:pPr marL="171450" indent="-171450">
              <a:buFont typeface="Arial" panose="020B0604020202020204" pitchFamily="34" charset="0"/>
              <a:buChar char="•"/>
            </a:pPr>
            <a:r>
              <a:rPr lang="en-US" dirty="0"/>
              <a:t>Involving others when they’re directly effected creates more cohesion and makes them feel important to the </a:t>
            </a:r>
            <a:r>
              <a:rPr lang="en-US"/>
              <a:t>cause.</a:t>
            </a:r>
          </a:p>
          <a:p>
            <a:pPr marL="171450" indent="-171450">
              <a:buFont typeface="Arial" panose="020B0604020202020204" pitchFamily="34" charset="0"/>
              <a:buChar char="•"/>
            </a:pPr>
            <a:endParaRPr lang="en-US" i="1" dirty="0"/>
          </a:p>
          <a:p>
            <a:r>
              <a:rPr lang="en-US" i="1" dirty="0"/>
              <a:t>Pull up document and do a live debrief – end with the debrief</a:t>
            </a:r>
          </a:p>
          <a:p>
            <a:endParaRPr lang="en-US" i="1" dirty="0"/>
          </a:p>
        </p:txBody>
      </p:sp>
      <p:sp>
        <p:nvSpPr>
          <p:cNvPr id="4" name="Slide Number Placeholder 3"/>
          <p:cNvSpPr>
            <a:spLocks noGrp="1"/>
          </p:cNvSpPr>
          <p:nvPr>
            <p:ph type="sldNum" sz="quarter" idx="5"/>
          </p:nvPr>
        </p:nvSpPr>
        <p:spPr/>
        <p:txBody>
          <a:bodyPr/>
          <a:lstStyle/>
          <a:p>
            <a:fld id="{4612B1A7-DC5D-4763-9670-9969D7D228A1}" type="slidenum">
              <a:rPr lang="en-US" smtClean="0"/>
              <a:t>23</a:t>
            </a:fld>
            <a:endParaRPr lang="en-US"/>
          </a:p>
        </p:txBody>
      </p:sp>
    </p:spTree>
    <p:extLst>
      <p:ext uri="{BB962C8B-B14F-4D97-AF65-F5344CB8AC3E}">
        <p14:creationId xmlns:p14="http://schemas.microsoft.com/office/powerpoint/2010/main" val="108023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one of the biweekly videos of Russ Becker, when discussing specifically inclusion, he set a challenge on our organization. He said that we need to be willing to listen to other points of view. I think it’s a very timely call to action and aligned really well with this month’s learning map about embracing other perspectives. </a:t>
            </a:r>
          </a:p>
          <a:p>
            <a:r>
              <a:rPr lang="en-US" b="1" dirty="0"/>
              <a:t>CLICK</a:t>
            </a:r>
          </a:p>
        </p:txBody>
      </p:sp>
      <p:sp>
        <p:nvSpPr>
          <p:cNvPr id="4" name="Slide Number Placeholder 3"/>
          <p:cNvSpPr>
            <a:spLocks noGrp="1"/>
          </p:cNvSpPr>
          <p:nvPr>
            <p:ph type="sldNum" sz="quarter" idx="5"/>
          </p:nvPr>
        </p:nvSpPr>
        <p:spPr/>
        <p:txBody>
          <a:bodyPr/>
          <a:lstStyle/>
          <a:p>
            <a:fld id="{4612B1A7-DC5D-4763-9670-9969D7D228A1}" type="slidenum">
              <a:rPr lang="en-US" smtClean="0"/>
              <a:t>3</a:t>
            </a:fld>
            <a:endParaRPr lang="en-US"/>
          </a:p>
        </p:txBody>
      </p:sp>
    </p:spTree>
    <p:extLst>
      <p:ext uri="{BB962C8B-B14F-4D97-AF65-F5344CB8AC3E}">
        <p14:creationId xmlns:p14="http://schemas.microsoft.com/office/powerpoint/2010/main" val="213720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So as we consider the moments and conversations where different perspectives may arise and challenge us within our team settings, like </a:t>
            </a:r>
            <a:r>
              <a:rPr lang="en-US" sz="1200" kern="1200" dirty="0">
                <a:solidFill>
                  <a:schemeClr val="tx1"/>
                </a:solidFill>
                <a:effectLst/>
                <a:latin typeface="+mn-lt"/>
                <a:ea typeface="+mn-ea"/>
                <a:cs typeface="+mn-cs"/>
              </a:rPr>
              <a:t>discussing issues/approaching a project/collaborating with a team, </a:t>
            </a:r>
            <a:r>
              <a:rPr lang="en-US" sz="1200" b="0" kern="1200" dirty="0">
                <a:solidFill>
                  <a:schemeClr val="tx1"/>
                </a:solidFill>
                <a:effectLst/>
                <a:latin typeface="+mn-lt"/>
                <a:ea typeface="+mn-ea"/>
                <a:cs typeface="+mn-cs"/>
              </a:rPr>
              <a:t>we can prepare ourselves by covering</a:t>
            </a:r>
          </a:p>
          <a:p>
            <a:pPr rtl="0" fontAlgn="ctr"/>
            <a:r>
              <a:rPr lang="en-US" sz="1200" b="1" kern="1200" dirty="0">
                <a:solidFill>
                  <a:schemeClr val="tx1"/>
                </a:solidFill>
                <a:effectLst/>
                <a:latin typeface="+mn-lt"/>
                <a:ea typeface="+mn-ea"/>
                <a:cs typeface="+mn-cs"/>
              </a:rPr>
              <a:t>CLICK</a:t>
            </a:r>
          </a:p>
          <a:p>
            <a:endParaRPr lang="en-US" dirty="0"/>
          </a:p>
        </p:txBody>
      </p:sp>
      <p:sp>
        <p:nvSpPr>
          <p:cNvPr id="4" name="Slide Number Placeholder 3"/>
          <p:cNvSpPr>
            <a:spLocks noGrp="1"/>
          </p:cNvSpPr>
          <p:nvPr>
            <p:ph type="sldNum" sz="quarter" idx="5"/>
          </p:nvPr>
        </p:nvSpPr>
        <p:spPr/>
        <p:txBody>
          <a:bodyPr/>
          <a:lstStyle/>
          <a:p>
            <a:fld id="{4612B1A7-DC5D-4763-9670-9969D7D228A1}" type="slidenum">
              <a:rPr lang="en-US" smtClean="0"/>
              <a:t>4</a:t>
            </a:fld>
            <a:endParaRPr lang="en-US"/>
          </a:p>
        </p:txBody>
      </p:sp>
    </p:spTree>
    <p:extLst>
      <p:ext uri="{BB962C8B-B14F-4D97-AF65-F5344CB8AC3E}">
        <p14:creationId xmlns:p14="http://schemas.microsoft.com/office/powerpoint/2010/main" val="360512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 we can do </a:t>
            </a:r>
            <a:r>
              <a:rPr lang="en-US" b="1" dirty="0"/>
              <a:t>before</a:t>
            </a:r>
            <a:r>
              <a:rPr lang="en-US" dirty="0"/>
              <a:t> </a:t>
            </a:r>
          </a:p>
        </p:txBody>
      </p:sp>
      <p:sp>
        <p:nvSpPr>
          <p:cNvPr id="4" name="Slide Number Placeholder 3"/>
          <p:cNvSpPr>
            <a:spLocks noGrp="1"/>
          </p:cNvSpPr>
          <p:nvPr>
            <p:ph type="sldNum" sz="quarter" idx="5"/>
          </p:nvPr>
        </p:nvSpPr>
        <p:spPr/>
        <p:txBody>
          <a:bodyPr/>
          <a:lstStyle/>
          <a:p>
            <a:fld id="{4612B1A7-DC5D-4763-9670-9969D7D228A1}" type="slidenum">
              <a:rPr lang="en-US" smtClean="0"/>
              <a:t>5</a:t>
            </a:fld>
            <a:endParaRPr lang="en-US"/>
          </a:p>
        </p:txBody>
      </p:sp>
    </p:spTree>
    <p:extLst>
      <p:ext uri="{BB962C8B-B14F-4D97-AF65-F5344CB8AC3E}">
        <p14:creationId xmlns:p14="http://schemas.microsoft.com/office/powerpoint/2010/main" val="262114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during</a:t>
            </a:r>
          </a:p>
        </p:txBody>
      </p:sp>
      <p:sp>
        <p:nvSpPr>
          <p:cNvPr id="4" name="Slide Number Placeholder 3"/>
          <p:cNvSpPr>
            <a:spLocks noGrp="1"/>
          </p:cNvSpPr>
          <p:nvPr>
            <p:ph type="sldNum" sz="quarter" idx="5"/>
          </p:nvPr>
        </p:nvSpPr>
        <p:spPr/>
        <p:txBody>
          <a:bodyPr/>
          <a:lstStyle/>
          <a:p>
            <a:fld id="{4612B1A7-DC5D-4763-9670-9969D7D228A1}" type="slidenum">
              <a:rPr lang="en-US" smtClean="0"/>
              <a:t>6</a:t>
            </a:fld>
            <a:endParaRPr lang="en-US"/>
          </a:p>
        </p:txBody>
      </p:sp>
    </p:spTree>
    <p:extLst>
      <p:ext uri="{BB962C8B-B14F-4D97-AF65-F5344CB8AC3E}">
        <p14:creationId xmlns:p14="http://schemas.microsoft.com/office/powerpoint/2010/main" val="2122249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1" kern="1200" dirty="0">
                <a:solidFill>
                  <a:schemeClr val="tx1"/>
                </a:solidFill>
                <a:effectLst/>
                <a:latin typeface="+mn-lt"/>
                <a:ea typeface="+mn-ea"/>
                <a:cs typeface="+mn-cs"/>
              </a:rPr>
              <a:t>And after our interactions</a:t>
            </a:r>
            <a:r>
              <a:rPr lang="en-US" sz="1200" b="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4612B1A7-DC5D-4763-9670-9969D7D228A1}" type="slidenum">
              <a:rPr lang="en-US" smtClean="0"/>
              <a:t>7</a:t>
            </a:fld>
            <a:endParaRPr lang="en-US"/>
          </a:p>
        </p:txBody>
      </p:sp>
    </p:spTree>
    <p:extLst>
      <p:ext uri="{BB962C8B-B14F-4D97-AF65-F5344CB8AC3E}">
        <p14:creationId xmlns:p14="http://schemas.microsoft.com/office/powerpoint/2010/main" val="1170044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we’ll start first with a little exercise some of you might be familiar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endParaRPr lang="en-US" b="1" dirty="0"/>
          </a:p>
        </p:txBody>
      </p:sp>
      <p:sp>
        <p:nvSpPr>
          <p:cNvPr id="4" name="Slide Number Placeholder 3"/>
          <p:cNvSpPr>
            <a:spLocks noGrp="1"/>
          </p:cNvSpPr>
          <p:nvPr>
            <p:ph type="sldNum" sz="quarter" idx="5"/>
          </p:nvPr>
        </p:nvSpPr>
        <p:spPr/>
        <p:txBody>
          <a:bodyPr/>
          <a:lstStyle/>
          <a:p>
            <a:fld id="{4612B1A7-DC5D-4763-9670-9969D7D228A1}" type="slidenum">
              <a:rPr lang="en-US" smtClean="0"/>
              <a:t>8</a:t>
            </a:fld>
            <a:endParaRPr lang="en-US"/>
          </a:p>
        </p:txBody>
      </p:sp>
    </p:spTree>
    <p:extLst>
      <p:ext uri="{BB962C8B-B14F-4D97-AF65-F5344CB8AC3E}">
        <p14:creationId xmlns:p14="http://schemas.microsoft.com/office/powerpoint/2010/main" val="360476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them to cross their arms. </a:t>
            </a:r>
          </a:p>
          <a:p>
            <a:r>
              <a:rPr lang="en-US" sz="1200" kern="1200" dirty="0">
                <a:solidFill>
                  <a:schemeClr val="tx1"/>
                </a:solidFill>
                <a:effectLst/>
                <a:latin typeface="+mn-lt"/>
                <a:ea typeface="+mn-ea"/>
                <a:cs typeface="+mn-cs"/>
              </a:rPr>
              <a:t>Then, once they are comfortable in that position, ask them to fold their arms the other way. </a:t>
            </a:r>
          </a:p>
          <a:p>
            <a:r>
              <a:rPr lang="en-US" sz="1200" b="1" kern="1200" dirty="0">
                <a:solidFill>
                  <a:schemeClr val="tx1"/>
                </a:solidFill>
                <a:effectLst/>
                <a:latin typeface="+mn-lt"/>
                <a:ea typeface="+mn-ea"/>
                <a:cs typeface="+mn-cs"/>
              </a:rPr>
              <a:t>CLICK</a:t>
            </a:r>
          </a:p>
          <a:p>
            <a:endParaRPr lang="en-US" dirty="0"/>
          </a:p>
        </p:txBody>
      </p:sp>
      <p:sp>
        <p:nvSpPr>
          <p:cNvPr id="4" name="Slide Number Placeholder 3"/>
          <p:cNvSpPr>
            <a:spLocks noGrp="1"/>
          </p:cNvSpPr>
          <p:nvPr>
            <p:ph type="sldNum" sz="quarter" idx="5"/>
          </p:nvPr>
        </p:nvSpPr>
        <p:spPr/>
        <p:txBody>
          <a:bodyPr/>
          <a:lstStyle/>
          <a:p>
            <a:fld id="{4612B1A7-DC5D-4763-9670-9969D7D228A1}" type="slidenum">
              <a:rPr lang="en-US" smtClean="0"/>
              <a:t>9</a:t>
            </a:fld>
            <a:endParaRPr lang="en-US"/>
          </a:p>
        </p:txBody>
      </p:sp>
    </p:spTree>
    <p:extLst>
      <p:ext uri="{BB962C8B-B14F-4D97-AF65-F5344CB8AC3E}">
        <p14:creationId xmlns:p14="http://schemas.microsoft.com/office/powerpoint/2010/main" val="257433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8F4A-A7F1-469E-AAF0-D82429DC1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11F69B-A502-49D8-9883-3D90C88B8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4E9CB2-4FDE-4F85-B88A-4FBC7C3BE006}"/>
              </a:ext>
            </a:extLst>
          </p:cNvPr>
          <p:cNvSpPr>
            <a:spLocks noGrp="1"/>
          </p:cNvSpPr>
          <p:nvPr>
            <p:ph type="dt" sz="half" idx="10"/>
          </p:nvPr>
        </p:nvSpPr>
        <p:spPr/>
        <p:txBody>
          <a:bodyPr/>
          <a:lstStyle/>
          <a:p>
            <a:fld id="{82DDF80D-B4A5-4AB5-B4E4-C18B03A7445C}" type="datetimeFigureOut">
              <a:rPr lang="en-US" smtClean="0"/>
              <a:t>11/18/2020</a:t>
            </a:fld>
            <a:endParaRPr lang="en-US"/>
          </a:p>
        </p:txBody>
      </p:sp>
      <p:sp>
        <p:nvSpPr>
          <p:cNvPr id="5" name="Footer Placeholder 4">
            <a:extLst>
              <a:ext uri="{FF2B5EF4-FFF2-40B4-BE49-F238E27FC236}">
                <a16:creationId xmlns:a16="http://schemas.microsoft.com/office/drawing/2014/main" id="{ECA7105F-41E7-4A33-8739-166D89CFF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B347C-7C08-4EB8-9BF8-BF20E2A4EAEF}"/>
              </a:ext>
            </a:extLst>
          </p:cNvPr>
          <p:cNvSpPr>
            <a:spLocks noGrp="1"/>
          </p:cNvSpPr>
          <p:nvPr>
            <p:ph type="sldNum" sz="quarter" idx="12"/>
          </p:nvPr>
        </p:nvSpPr>
        <p:spPr/>
        <p:txBody>
          <a:bodyPr/>
          <a:lstStyle/>
          <a:p>
            <a:fld id="{970D45AF-374B-442D-8190-246B14D40498}" type="slidenum">
              <a:rPr lang="en-US" smtClean="0"/>
              <a:t>‹#›</a:t>
            </a:fld>
            <a:endParaRPr lang="en-US"/>
          </a:p>
        </p:txBody>
      </p:sp>
    </p:spTree>
    <p:extLst>
      <p:ext uri="{BB962C8B-B14F-4D97-AF65-F5344CB8AC3E}">
        <p14:creationId xmlns:p14="http://schemas.microsoft.com/office/powerpoint/2010/main" val="299774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F218-48B2-4C8D-B424-44C6FEE47D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573B2-9AA0-487F-A341-1BBC69DED9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15C5A-1C75-4FA5-9F85-7B226C7C5330}"/>
              </a:ext>
            </a:extLst>
          </p:cNvPr>
          <p:cNvSpPr>
            <a:spLocks noGrp="1"/>
          </p:cNvSpPr>
          <p:nvPr>
            <p:ph type="dt" sz="half" idx="10"/>
          </p:nvPr>
        </p:nvSpPr>
        <p:spPr/>
        <p:txBody>
          <a:bodyPr/>
          <a:lstStyle/>
          <a:p>
            <a:fld id="{82DDF80D-B4A5-4AB5-B4E4-C18B03A7445C}" type="datetimeFigureOut">
              <a:rPr lang="en-US" smtClean="0"/>
              <a:t>11/18/2020</a:t>
            </a:fld>
            <a:endParaRPr lang="en-US"/>
          </a:p>
        </p:txBody>
      </p:sp>
      <p:sp>
        <p:nvSpPr>
          <p:cNvPr id="5" name="Footer Placeholder 4">
            <a:extLst>
              <a:ext uri="{FF2B5EF4-FFF2-40B4-BE49-F238E27FC236}">
                <a16:creationId xmlns:a16="http://schemas.microsoft.com/office/drawing/2014/main" id="{CE4EF62D-0949-4E71-9928-C396C3F53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E1CCF-1374-4749-AEE9-7BA1A8E57A1B}"/>
              </a:ext>
            </a:extLst>
          </p:cNvPr>
          <p:cNvSpPr>
            <a:spLocks noGrp="1"/>
          </p:cNvSpPr>
          <p:nvPr>
            <p:ph type="sldNum" sz="quarter" idx="12"/>
          </p:nvPr>
        </p:nvSpPr>
        <p:spPr/>
        <p:txBody>
          <a:bodyPr/>
          <a:lstStyle/>
          <a:p>
            <a:fld id="{970D45AF-374B-442D-8190-246B14D40498}" type="slidenum">
              <a:rPr lang="en-US" smtClean="0"/>
              <a:t>‹#›</a:t>
            </a:fld>
            <a:endParaRPr lang="en-US"/>
          </a:p>
        </p:txBody>
      </p:sp>
    </p:spTree>
    <p:extLst>
      <p:ext uri="{BB962C8B-B14F-4D97-AF65-F5344CB8AC3E}">
        <p14:creationId xmlns:p14="http://schemas.microsoft.com/office/powerpoint/2010/main" val="100084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A97944-6300-4841-BDF0-E1999F58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1CE056-EFB1-4034-843B-FE0238A573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72401-40ED-4A50-850B-55D083827E20}"/>
              </a:ext>
            </a:extLst>
          </p:cNvPr>
          <p:cNvSpPr>
            <a:spLocks noGrp="1"/>
          </p:cNvSpPr>
          <p:nvPr>
            <p:ph type="dt" sz="half" idx="10"/>
          </p:nvPr>
        </p:nvSpPr>
        <p:spPr/>
        <p:txBody>
          <a:bodyPr/>
          <a:lstStyle/>
          <a:p>
            <a:fld id="{82DDF80D-B4A5-4AB5-B4E4-C18B03A7445C}" type="datetimeFigureOut">
              <a:rPr lang="en-US" smtClean="0"/>
              <a:t>11/18/2020</a:t>
            </a:fld>
            <a:endParaRPr lang="en-US"/>
          </a:p>
        </p:txBody>
      </p:sp>
      <p:sp>
        <p:nvSpPr>
          <p:cNvPr id="5" name="Footer Placeholder 4">
            <a:extLst>
              <a:ext uri="{FF2B5EF4-FFF2-40B4-BE49-F238E27FC236}">
                <a16:creationId xmlns:a16="http://schemas.microsoft.com/office/drawing/2014/main" id="{740457CC-F59B-4AF7-BCBB-FBFBEC80C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46FDA-9F1B-4A81-B82A-621D171DD69A}"/>
              </a:ext>
            </a:extLst>
          </p:cNvPr>
          <p:cNvSpPr>
            <a:spLocks noGrp="1"/>
          </p:cNvSpPr>
          <p:nvPr>
            <p:ph type="sldNum" sz="quarter" idx="12"/>
          </p:nvPr>
        </p:nvSpPr>
        <p:spPr/>
        <p:txBody>
          <a:bodyPr/>
          <a:lstStyle/>
          <a:p>
            <a:fld id="{970D45AF-374B-442D-8190-246B14D40498}" type="slidenum">
              <a:rPr lang="en-US" smtClean="0"/>
              <a:t>‹#›</a:t>
            </a:fld>
            <a:endParaRPr lang="en-US"/>
          </a:p>
        </p:txBody>
      </p:sp>
    </p:spTree>
    <p:extLst>
      <p:ext uri="{BB962C8B-B14F-4D97-AF65-F5344CB8AC3E}">
        <p14:creationId xmlns:p14="http://schemas.microsoft.com/office/powerpoint/2010/main" val="352795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9A3E-AC45-4008-BE25-16E0A91292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8A729E-B754-4107-AA38-F3B9312F36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C443C-B5F6-4C73-B71D-272FCC29F557}"/>
              </a:ext>
            </a:extLst>
          </p:cNvPr>
          <p:cNvSpPr>
            <a:spLocks noGrp="1"/>
          </p:cNvSpPr>
          <p:nvPr>
            <p:ph type="dt" sz="half" idx="10"/>
          </p:nvPr>
        </p:nvSpPr>
        <p:spPr/>
        <p:txBody>
          <a:bodyPr/>
          <a:lstStyle/>
          <a:p>
            <a:fld id="{82DDF80D-B4A5-4AB5-B4E4-C18B03A7445C}" type="datetimeFigureOut">
              <a:rPr lang="en-US" smtClean="0"/>
              <a:t>11/18/2020</a:t>
            </a:fld>
            <a:endParaRPr lang="en-US"/>
          </a:p>
        </p:txBody>
      </p:sp>
      <p:sp>
        <p:nvSpPr>
          <p:cNvPr id="5" name="Footer Placeholder 4">
            <a:extLst>
              <a:ext uri="{FF2B5EF4-FFF2-40B4-BE49-F238E27FC236}">
                <a16:creationId xmlns:a16="http://schemas.microsoft.com/office/drawing/2014/main" id="{58EEB743-CB47-40AE-9C5C-997C6DF40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8B10E-694F-43B4-BF25-2BE6AB17F65F}"/>
              </a:ext>
            </a:extLst>
          </p:cNvPr>
          <p:cNvSpPr>
            <a:spLocks noGrp="1"/>
          </p:cNvSpPr>
          <p:nvPr>
            <p:ph type="sldNum" sz="quarter" idx="12"/>
          </p:nvPr>
        </p:nvSpPr>
        <p:spPr/>
        <p:txBody>
          <a:bodyPr/>
          <a:lstStyle/>
          <a:p>
            <a:fld id="{970D45AF-374B-442D-8190-246B14D40498}" type="slidenum">
              <a:rPr lang="en-US" smtClean="0"/>
              <a:t>‹#›</a:t>
            </a:fld>
            <a:endParaRPr lang="en-US"/>
          </a:p>
        </p:txBody>
      </p:sp>
    </p:spTree>
    <p:extLst>
      <p:ext uri="{BB962C8B-B14F-4D97-AF65-F5344CB8AC3E}">
        <p14:creationId xmlns:p14="http://schemas.microsoft.com/office/powerpoint/2010/main" val="160826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123B-7230-4A3F-B04A-9075B9A7BA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A33169-C525-4879-A22D-2E5D5EC5A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C62E4A-65D9-43C4-9B4B-130045CDCB6C}"/>
              </a:ext>
            </a:extLst>
          </p:cNvPr>
          <p:cNvSpPr>
            <a:spLocks noGrp="1"/>
          </p:cNvSpPr>
          <p:nvPr>
            <p:ph type="dt" sz="half" idx="10"/>
          </p:nvPr>
        </p:nvSpPr>
        <p:spPr/>
        <p:txBody>
          <a:bodyPr/>
          <a:lstStyle/>
          <a:p>
            <a:fld id="{82DDF80D-B4A5-4AB5-B4E4-C18B03A7445C}" type="datetimeFigureOut">
              <a:rPr lang="en-US" smtClean="0"/>
              <a:t>11/18/2020</a:t>
            </a:fld>
            <a:endParaRPr lang="en-US"/>
          </a:p>
        </p:txBody>
      </p:sp>
      <p:sp>
        <p:nvSpPr>
          <p:cNvPr id="5" name="Footer Placeholder 4">
            <a:extLst>
              <a:ext uri="{FF2B5EF4-FFF2-40B4-BE49-F238E27FC236}">
                <a16:creationId xmlns:a16="http://schemas.microsoft.com/office/drawing/2014/main" id="{25257D60-9261-4E02-B8B9-4EBD65EF1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C2EA5-4AFF-47F6-AF12-5B6D47CEEB78}"/>
              </a:ext>
            </a:extLst>
          </p:cNvPr>
          <p:cNvSpPr>
            <a:spLocks noGrp="1"/>
          </p:cNvSpPr>
          <p:nvPr>
            <p:ph type="sldNum" sz="quarter" idx="12"/>
          </p:nvPr>
        </p:nvSpPr>
        <p:spPr/>
        <p:txBody>
          <a:bodyPr/>
          <a:lstStyle/>
          <a:p>
            <a:fld id="{970D45AF-374B-442D-8190-246B14D40498}" type="slidenum">
              <a:rPr lang="en-US" smtClean="0"/>
              <a:t>‹#›</a:t>
            </a:fld>
            <a:endParaRPr lang="en-US"/>
          </a:p>
        </p:txBody>
      </p:sp>
    </p:spTree>
    <p:extLst>
      <p:ext uri="{BB962C8B-B14F-4D97-AF65-F5344CB8AC3E}">
        <p14:creationId xmlns:p14="http://schemas.microsoft.com/office/powerpoint/2010/main" val="44037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318D-F765-4B72-9ACD-A159F18E2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F6F61-F1CB-4B0A-8D8A-8922776759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F506CA-358C-4C5B-A3EA-3D7EFF6199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65AEEA-210F-4B0C-BFAA-75F8B0518013}"/>
              </a:ext>
            </a:extLst>
          </p:cNvPr>
          <p:cNvSpPr>
            <a:spLocks noGrp="1"/>
          </p:cNvSpPr>
          <p:nvPr>
            <p:ph type="dt" sz="half" idx="10"/>
          </p:nvPr>
        </p:nvSpPr>
        <p:spPr/>
        <p:txBody>
          <a:bodyPr/>
          <a:lstStyle/>
          <a:p>
            <a:fld id="{82DDF80D-B4A5-4AB5-B4E4-C18B03A7445C}" type="datetimeFigureOut">
              <a:rPr lang="en-US" smtClean="0"/>
              <a:t>11/18/2020</a:t>
            </a:fld>
            <a:endParaRPr lang="en-US"/>
          </a:p>
        </p:txBody>
      </p:sp>
      <p:sp>
        <p:nvSpPr>
          <p:cNvPr id="6" name="Footer Placeholder 5">
            <a:extLst>
              <a:ext uri="{FF2B5EF4-FFF2-40B4-BE49-F238E27FC236}">
                <a16:creationId xmlns:a16="http://schemas.microsoft.com/office/drawing/2014/main" id="{4462D4CC-AAB1-41B9-9F6A-254A6B9079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CEC1D-2B7D-4DF2-93D3-B05677124DFA}"/>
              </a:ext>
            </a:extLst>
          </p:cNvPr>
          <p:cNvSpPr>
            <a:spLocks noGrp="1"/>
          </p:cNvSpPr>
          <p:nvPr>
            <p:ph type="sldNum" sz="quarter" idx="12"/>
          </p:nvPr>
        </p:nvSpPr>
        <p:spPr/>
        <p:txBody>
          <a:bodyPr/>
          <a:lstStyle/>
          <a:p>
            <a:fld id="{970D45AF-374B-442D-8190-246B14D40498}" type="slidenum">
              <a:rPr lang="en-US" smtClean="0"/>
              <a:t>‹#›</a:t>
            </a:fld>
            <a:endParaRPr lang="en-US"/>
          </a:p>
        </p:txBody>
      </p:sp>
    </p:spTree>
    <p:extLst>
      <p:ext uri="{BB962C8B-B14F-4D97-AF65-F5344CB8AC3E}">
        <p14:creationId xmlns:p14="http://schemas.microsoft.com/office/powerpoint/2010/main" val="7332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15BD-A953-4A2D-A2E0-1E5F05682B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9482A0-E64B-4B84-98E8-94D77D3C0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16EF8-19DE-4372-BF70-6E336504FC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21E44B-B624-4888-B6A7-DDE6188CB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0B7B7-8A52-455B-92C6-72A1E5B4BF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F6642D-3B25-4FF1-8928-3F4942BD7D43}"/>
              </a:ext>
            </a:extLst>
          </p:cNvPr>
          <p:cNvSpPr>
            <a:spLocks noGrp="1"/>
          </p:cNvSpPr>
          <p:nvPr>
            <p:ph type="dt" sz="half" idx="10"/>
          </p:nvPr>
        </p:nvSpPr>
        <p:spPr/>
        <p:txBody>
          <a:bodyPr/>
          <a:lstStyle/>
          <a:p>
            <a:fld id="{82DDF80D-B4A5-4AB5-B4E4-C18B03A7445C}" type="datetimeFigureOut">
              <a:rPr lang="en-US" smtClean="0"/>
              <a:t>11/18/2020</a:t>
            </a:fld>
            <a:endParaRPr lang="en-US"/>
          </a:p>
        </p:txBody>
      </p:sp>
      <p:sp>
        <p:nvSpPr>
          <p:cNvPr id="8" name="Footer Placeholder 7">
            <a:extLst>
              <a:ext uri="{FF2B5EF4-FFF2-40B4-BE49-F238E27FC236}">
                <a16:creationId xmlns:a16="http://schemas.microsoft.com/office/drawing/2014/main" id="{E034DA3C-881A-434A-ADDC-9D664C1DD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2E7C89-C77D-4FF8-AD95-4497463E0743}"/>
              </a:ext>
            </a:extLst>
          </p:cNvPr>
          <p:cNvSpPr>
            <a:spLocks noGrp="1"/>
          </p:cNvSpPr>
          <p:nvPr>
            <p:ph type="sldNum" sz="quarter" idx="12"/>
          </p:nvPr>
        </p:nvSpPr>
        <p:spPr/>
        <p:txBody>
          <a:bodyPr/>
          <a:lstStyle/>
          <a:p>
            <a:fld id="{970D45AF-374B-442D-8190-246B14D40498}" type="slidenum">
              <a:rPr lang="en-US" smtClean="0"/>
              <a:t>‹#›</a:t>
            </a:fld>
            <a:endParaRPr lang="en-US"/>
          </a:p>
        </p:txBody>
      </p:sp>
    </p:spTree>
    <p:extLst>
      <p:ext uri="{BB962C8B-B14F-4D97-AF65-F5344CB8AC3E}">
        <p14:creationId xmlns:p14="http://schemas.microsoft.com/office/powerpoint/2010/main" val="107859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B720-537C-4E69-AA84-D485611FFE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E3F33B-037B-467E-9BF8-721B69D726BC}"/>
              </a:ext>
            </a:extLst>
          </p:cNvPr>
          <p:cNvSpPr>
            <a:spLocks noGrp="1"/>
          </p:cNvSpPr>
          <p:nvPr>
            <p:ph type="dt" sz="half" idx="10"/>
          </p:nvPr>
        </p:nvSpPr>
        <p:spPr/>
        <p:txBody>
          <a:bodyPr/>
          <a:lstStyle/>
          <a:p>
            <a:fld id="{82DDF80D-B4A5-4AB5-B4E4-C18B03A7445C}" type="datetimeFigureOut">
              <a:rPr lang="en-US" smtClean="0"/>
              <a:t>11/18/2020</a:t>
            </a:fld>
            <a:endParaRPr lang="en-US"/>
          </a:p>
        </p:txBody>
      </p:sp>
      <p:sp>
        <p:nvSpPr>
          <p:cNvPr id="4" name="Footer Placeholder 3">
            <a:extLst>
              <a:ext uri="{FF2B5EF4-FFF2-40B4-BE49-F238E27FC236}">
                <a16:creationId xmlns:a16="http://schemas.microsoft.com/office/drawing/2014/main" id="{5D6FBF94-4877-4FA6-B4A9-17A634E91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8E86D3-87BA-4082-8C2E-E537D65099B1}"/>
              </a:ext>
            </a:extLst>
          </p:cNvPr>
          <p:cNvSpPr>
            <a:spLocks noGrp="1"/>
          </p:cNvSpPr>
          <p:nvPr>
            <p:ph type="sldNum" sz="quarter" idx="12"/>
          </p:nvPr>
        </p:nvSpPr>
        <p:spPr/>
        <p:txBody>
          <a:bodyPr/>
          <a:lstStyle/>
          <a:p>
            <a:fld id="{970D45AF-374B-442D-8190-246B14D40498}" type="slidenum">
              <a:rPr lang="en-US" smtClean="0"/>
              <a:t>‹#›</a:t>
            </a:fld>
            <a:endParaRPr lang="en-US"/>
          </a:p>
        </p:txBody>
      </p:sp>
    </p:spTree>
    <p:extLst>
      <p:ext uri="{BB962C8B-B14F-4D97-AF65-F5344CB8AC3E}">
        <p14:creationId xmlns:p14="http://schemas.microsoft.com/office/powerpoint/2010/main" val="268552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927A9-A131-4EE1-A6D9-20CA5B4D5151}"/>
              </a:ext>
            </a:extLst>
          </p:cNvPr>
          <p:cNvSpPr>
            <a:spLocks noGrp="1"/>
          </p:cNvSpPr>
          <p:nvPr>
            <p:ph type="dt" sz="half" idx="10"/>
          </p:nvPr>
        </p:nvSpPr>
        <p:spPr/>
        <p:txBody>
          <a:bodyPr/>
          <a:lstStyle/>
          <a:p>
            <a:fld id="{82DDF80D-B4A5-4AB5-B4E4-C18B03A7445C}" type="datetimeFigureOut">
              <a:rPr lang="en-US" smtClean="0"/>
              <a:t>11/18/2020</a:t>
            </a:fld>
            <a:endParaRPr lang="en-US"/>
          </a:p>
        </p:txBody>
      </p:sp>
      <p:sp>
        <p:nvSpPr>
          <p:cNvPr id="3" name="Footer Placeholder 2">
            <a:extLst>
              <a:ext uri="{FF2B5EF4-FFF2-40B4-BE49-F238E27FC236}">
                <a16:creationId xmlns:a16="http://schemas.microsoft.com/office/drawing/2014/main" id="{22BE1651-83D9-44FF-A6DC-6D165D1B20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549929-6204-43C3-AB0B-DB25249352CA}"/>
              </a:ext>
            </a:extLst>
          </p:cNvPr>
          <p:cNvSpPr>
            <a:spLocks noGrp="1"/>
          </p:cNvSpPr>
          <p:nvPr>
            <p:ph type="sldNum" sz="quarter" idx="12"/>
          </p:nvPr>
        </p:nvSpPr>
        <p:spPr/>
        <p:txBody>
          <a:bodyPr/>
          <a:lstStyle/>
          <a:p>
            <a:fld id="{970D45AF-374B-442D-8190-246B14D40498}" type="slidenum">
              <a:rPr lang="en-US" smtClean="0"/>
              <a:t>‹#›</a:t>
            </a:fld>
            <a:endParaRPr lang="en-US"/>
          </a:p>
        </p:txBody>
      </p:sp>
    </p:spTree>
    <p:extLst>
      <p:ext uri="{BB962C8B-B14F-4D97-AF65-F5344CB8AC3E}">
        <p14:creationId xmlns:p14="http://schemas.microsoft.com/office/powerpoint/2010/main" val="178299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690E-4B46-44D7-BFC0-1B9288D61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BB0DE1-3A99-4F76-AB19-BDAE55716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7D89D5-A0CC-492F-8313-CDD3AC000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80D80E-567E-482F-B75D-9AA3E70719EF}"/>
              </a:ext>
            </a:extLst>
          </p:cNvPr>
          <p:cNvSpPr>
            <a:spLocks noGrp="1"/>
          </p:cNvSpPr>
          <p:nvPr>
            <p:ph type="dt" sz="half" idx="10"/>
          </p:nvPr>
        </p:nvSpPr>
        <p:spPr/>
        <p:txBody>
          <a:bodyPr/>
          <a:lstStyle/>
          <a:p>
            <a:fld id="{82DDF80D-B4A5-4AB5-B4E4-C18B03A7445C}" type="datetimeFigureOut">
              <a:rPr lang="en-US" smtClean="0"/>
              <a:t>11/18/2020</a:t>
            </a:fld>
            <a:endParaRPr lang="en-US"/>
          </a:p>
        </p:txBody>
      </p:sp>
      <p:sp>
        <p:nvSpPr>
          <p:cNvPr id="6" name="Footer Placeholder 5">
            <a:extLst>
              <a:ext uri="{FF2B5EF4-FFF2-40B4-BE49-F238E27FC236}">
                <a16:creationId xmlns:a16="http://schemas.microsoft.com/office/drawing/2014/main" id="{0C110AD0-C1C9-4813-B9FA-AA4A9EC63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2F0B2-50E9-4933-9A3D-5D28DE9E54B8}"/>
              </a:ext>
            </a:extLst>
          </p:cNvPr>
          <p:cNvSpPr>
            <a:spLocks noGrp="1"/>
          </p:cNvSpPr>
          <p:nvPr>
            <p:ph type="sldNum" sz="quarter" idx="12"/>
          </p:nvPr>
        </p:nvSpPr>
        <p:spPr/>
        <p:txBody>
          <a:bodyPr/>
          <a:lstStyle/>
          <a:p>
            <a:fld id="{970D45AF-374B-442D-8190-246B14D40498}" type="slidenum">
              <a:rPr lang="en-US" smtClean="0"/>
              <a:t>‹#›</a:t>
            </a:fld>
            <a:endParaRPr lang="en-US"/>
          </a:p>
        </p:txBody>
      </p:sp>
    </p:spTree>
    <p:extLst>
      <p:ext uri="{BB962C8B-B14F-4D97-AF65-F5344CB8AC3E}">
        <p14:creationId xmlns:p14="http://schemas.microsoft.com/office/powerpoint/2010/main" val="400474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DADC2-4C89-4881-B0E2-B03AA08C0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5BCA8D-7604-4E7E-A08B-6B2788771A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ADD8F9-5A24-4815-8DB3-332B08E87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96F76-FF67-48D6-B735-B5101CEAB03B}"/>
              </a:ext>
            </a:extLst>
          </p:cNvPr>
          <p:cNvSpPr>
            <a:spLocks noGrp="1"/>
          </p:cNvSpPr>
          <p:nvPr>
            <p:ph type="dt" sz="half" idx="10"/>
          </p:nvPr>
        </p:nvSpPr>
        <p:spPr/>
        <p:txBody>
          <a:bodyPr/>
          <a:lstStyle/>
          <a:p>
            <a:fld id="{82DDF80D-B4A5-4AB5-B4E4-C18B03A7445C}" type="datetimeFigureOut">
              <a:rPr lang="en-US" smtClean="0"/>
              <a:t>11/18/2020</a:t>
            </a:fld>
            <a:endParaRPr lang="en-US"/>
          </a:p>
        </p:txBody>
      </p:sp>
      <p:sp>
        <p:nvSpPr>
          <p:cNvPr id="6" name="Footer Placeholder 5">
            <a:extLst>
              <a:ext uri="{FF2B5EF4-FFF2-40B4-BE49-F238E27FC236}">
                <a16:creationId xmlns:a16="http://schemas.microsoft.com/office/drawing/2014/main" id="{FEC7D7A0-50B0-4E9D-A595-0E1857D29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B9EF2-2D88-4585-A1DA-DF1B1DD3B7A9}"/>
              </a:ext>
            </a:extLst>
          </p:cNvPr>
          <p:cNvSpPr>
            <a:spLocks noGrp="1"/>
          </p:cNvSpPr>
          <p:nvPr>
            <p:ph type="sldNum" sz="quarter" idx="12"/>
          </p:nvPr>
        </p:nvSpPr>
        <p:spPr/>
        <p:txBody>
          <a:bodyPr/>
          <a:lstStyle/>
          <a:p>
            <a:fld id="{970D45AF-374B-442D-8190-246B14D40498}" type="slidenum">
              <a:rPr lang="en-US" smtClean="0"/>
              <a:t>‹#›</a:t>
            </a:fld>
            <a:endParaRPr lang="en-US"/>
          </a:p>
        </p:txBody>
      </p:sp>
    </p:spTree>
    <p:extLst>
      <p:ext uri="{BB962C8B-B14F-4D97-AF65-F5344CB8AC3E}">
        <p14:creationId xmlns:p14="http://schemas.microsoft.com/office/powerpoint/2010/main" val="253498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8E1245-D1F2-4A9A-8148-D50289CF5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745AAA-A112-432F-A0F9-E1B6724BFB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BCFFF-C947-4BCA-9A6D-0BE30D794A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DF80D-B4A5-4AB5-B4E4-C18B03A7445C}" type="datetimeFigureOut">
              <a:rPr lang="en-US" smtClean="0"/>
              <a:t>11/18/2020</a:t>
            </a:fld>
            <a:endParaRPr lang="en-US"/>
          </a:p>
        </p:txBody>
      </p:sp>
      <p:sp>
        <p:nvSpPr>
          <p:cNvPr id="5" name="Footer Placeholder 4">
            <a:extLst>
              <a:ext uri="{FF2B5EF4-FFF2-40B4-BE49-F238E27FC236}">
                <a16:creationId xmlns:a16="http://schemas.microsoft.com/office/drawing/2014/main" id="{53B4D461-AA53-49EC-BD6F-A482B89BE9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5BDF9C-08BA-44C4-8209-6039FB68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D45AF-374B-442D-8190-246B14D40498}" type="slidenum">
              <a:rPr lang="en-US" smtClean="0"/>
              <a:t>‹#›</a:t>
            </a:fld>
            <a:endParaRPr lang="en-US"/>
          </a:p>
        </p:txBody>
      </p:sp>
    </p:spTree>
    <p:extLst>
      <p:ext uri="{BB962C8B-B14F-4D97-AF65-F5344CB8AC3E}">
        <p14:creationId xmlns:p14="http://schemas.microsoft.com/office/powerpoint/2010/main" val="1225871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20FD-2D65-43F9-ABA7-BD585CAD64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CAE03EC-3026-4955-99A4-547EFFD2B547}"/>
              </a:ext>
            </a:extLst>
          </p:cNvPr>
          <p:cNvSpPr>
            <a:spLocks noGrp="1"/>
          </p:cNvSpPr>
          <p:nvPr>
            <p:ph type="subTitle" idx="1"/>
          </p:nvPr>
        </p:nvSpPr>
        <p:spPr/>
        <p:txBody>
          <a:bodyPr/>
          <a:lstStyle/>
          <a:p>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E4BA674C-1BCF-418A-B4E7-AD5413DBB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931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5D9AF9E-3ABA-40A1-9E09-B8D45FF1A69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07832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7D1B43A4-3132-4614-9DD4-0536197EF95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421693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AF37E2E6-5D73-4D90-82C5-D0D511237AE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1866"/>
          <a:stretch/>
        </p:blipFill>
        <p:spPr>
          <a:xfrm>
            <a:off x="196850" y="173518"/>
            <a:ext cx="11798300" cy="6512763"/>
          </a:xfrm>
          <a:prstGeom prst="rect">
            <a:avLst/>
          </a:prstGeom>
        </p:spPr>
      </p:pic>
    </p:spTree>
    <p:extLst>
      <p:ext uri="{BB962C8B-B14F-4D97-AF65-F5344CB8AC3E}">
        <p14:creationId xmlns:p14="http://schemas.microsoft.com/office/powerpoint/2010/main" val="310725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5EB13DF3-F1D8-46A9-846C-B7F8EDBC907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1866"/>
          <a:stretch/>
        </p:blipFill>
        <p:spPr>
          <a:xfrm>
            <a:off x="196850" y="173518"/>
            <a:ext cx="11798300" cy="6512763"/>
          </a:xfrm>
          <a:prstGeom prst="rect">
            <a:avLst/>
          </a:prstGeom>
        </p:spPr>
      </p:pic>
    </p:spTree>
    <p:extLst>
      <p:ext uri="{BB962C8B-B14F-4D97-AF65-F5344CB8AC3E}">
        <p14:creationId xmlns:p14="http://schemas.microsoft.com/office/powerpoint/2010/main" val="372159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road, person, standing, young&#10;&#10;Description automatically generated">
            <a:extLst>
              <a:ext uri="{FF2B5EF4-FFF2-40B4-BE49-F238E27FC236}">
                <a16:creationId xmlns:a16="http://schemas.microsoft.com/office/drawing/2014/main" id="{45EA1092-55C6-4CA1-ADF8-0958B82EB88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6A115B8-B188-4530-8390-AEA53317F678}"/>
              </a:ext>
            </a:extLst>
          </p:cNvPr>
          <p:cNvSpPr txBox="1"/>
          <p:nvPr/>
        </p:nvSpPr>
        <p:spPr>
          <a:xfrm>
            <a:off x="8145931" y="1278677"/>
            <a:ext cx="3785194" cy="954107"/>
          </a:xfrm>
          <a:prstGeom prst="rect">
            <a:avLst/>
          </a:prstGeom>
          <a:noFill/>
        </p:spPr>
        <p:txBody>
          <a:bodyPr wrap="square" rtlCol="0">
            <a:spAutoFit/>
          </a:bodyPr>
          <a:lstStyle/>
          <a:p>
            <a:r>
              <a:rPr lang="en-US" sz="2400" b="1" i="1" dirty="0">
                <a:solidFill>
                  <a:schemeClr val="bg2">
                    <a:lumMod val="75000"/>
                  </a:schemeClr>
                </a:solidFill>
              </a:rPr>
              <a:t>What does not </a:t>
            </a:r>
            <a:r>
              <a:rPr lang="en-US" sz="2800" b="1" i="1" dirty="0">
                <a:solidFill>
                  <a:schemeClr val="bg2">
                    <a:lumMod val="75000"/>
                  </a:schemeClr>
                </a:solidFill>
              </a:rPr>
              <a:t>challenge</a:t>
            </a:r>
            <a:r>
              <a:rPr lang="en-US" sz="2400" b="1" i="1" dirty="0">
                <a:solidFill>
                  <a:schemeClr val="bg2">
                    <a:lumMod val="75000"/>
                  </a:schemeClr>
                </a:solidFill>
              </a:rPr>
              <a:t> you will not </a:t>
            </a:r>
            <a:r>
              <a:rPr lang="en-US" sz="2800" b="1" i="1" dirty="0">
                <a:solidFill>
                  <a:schemeClr val="bg2">
                    <a:lumMod val="75000"/>
                  </a:schemeClr>
                </a:solidFill>
              </a:rPr>
              <a:t>change</a:t>
            </a:r>
            <a:r>
              <a:rPr lang="en-US" sz="2400" b="1" i="1" dirty="0">
                <a:solidFill>
                  <a:schemeClr val="bg2">
                    <a:lumMod val="75000"/>
                  </a:schemeClr>
                </a:solidFill>
              </a:rPr>
              <a:t> you.</a:t>
            </a:r>
          </a:p>
        </p:txBody>
      </p:sp>
      <p:sp>
        <p:nvSpPr>
          <p:cNvPr id="8" name="TextBox 7">
            <a:extLst>
              <a:ext uri="{FF2B5EF4-FFF2-40B4-BE49-F238E27FC236}">
                <a16:creationId xmlns:a16="http://schemas.microsoft.com/office/drawing/2014/main" id="{7466FA09-A90C-459A-9961-090C9530BD20}"/>
              </a:ext>
            </a:extLst>
          </p:cNvPr>
          <p:cNvSpPr txBox="1"/>
          <p:nvPr/>
        </p:nvSpPr>
        <p:spPr>
          <a:xfrm>
            <a:off x="7950761" y="3093009"/>
            <a:ext cx="3848882" cy="224676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Look at your solution from earlier. Did you write down </a:t>
            </a:r>
            <a:br>
              <a:rPr lang="en-US" sz="2000" b="1" dirty="0">
                <a:solidFill>
                  <a:schemeClr val="bg1"/>
                </a:solidFill>
              </a:rPr>
            </a:br>
            <a:r>
              <a:rPr lang="en-US" sz="2000" b="1" dirty="0">
                <a:solidFill>
                  <a:schemeClr val="bg1"/>
                </a:solidFill>
              </a:rPr>
              <a:t>RESULTS or BEHAVIORS?</a:t>
            </a:r>
            <a:br>
              <a:rPr lang="en-US" sz="2000" b="1" dirty="0">
                <a:solidFill>
                  <a:schemeClr val="bg1"/>
                </a:solidFill>
              </a:rPr>
            </a:br>
            <a:endParaRPr lang="en-US" sz="2000" b="1" dirty="0">
              <a:solidFill>
                <a:schemeClr val="bg1"/>
              </a:solidFill>
            </a:endParaRPr>
          </a:p>
          <a:p>
            <a:pPr marL="342900" indent="-342900">
              <a:buFont typeface="Arial" panose="020B0604020202020204" pitchFamily="34" charset="0"/>
              <a:buChar char="•"/>
            </a:pPr>
            <a:r>
              <a:rPr lang="en-US" sz="2000" b="1" dirty="0">
                <a:solidFill>
                  <a:schemeClr val="bg1"/>
                </a:solidFill>
              </a:rPr>
              <a:t>What behaviors can you focus on when looking to solve the problem?</a:t>
            </a:r>
          </a:p>
        </p:txBody>
      </p:sp>
    </p:spTree>
    <p:extLst>
      <p:ext uri="{BB962C8B-B14F-4D97-AF65-F5344CB8AC3E}">
        <p14:creationId xmlns:p14="http://schemas.microsoft.com/office/powerpoint/2010/main" val="55127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E5C1EB5D-4A09-4B16-B36A-29B70BB3287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62054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indoor, sitting, refrigerator, table&#10;&#10;Description automatically generated">
            <a:extLst>
              <a:ext uri="{FF2B5EF4-FFF2-40B4-BE49-F238E27FC236}">
                <a16:creationId xmlns:a16="http://schemas.microsoft.com/office/drawing/2014/main" id="{2F3C553C-BE7E-4A8A-9753-6B24BABE19D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54722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Content Placeholder 10" descr="Graphical user interface, text, application&#10;&#10;Description automatically generated">
            <a:extLst>
              <a:ext uri="{FF2B5EF4-FFF2-40B4-BE49-F238E27FC236}">
                <a16:creationId xmlns:a16="http://schemas.microsoft.com/office/drawing/2014/main" id="{E19777E5-E17F-4814-A7B3-5E2492271EE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1866"/>
          <a:stretch/>
        </p:blipFill>
        <p:spPr>
          <a:xfrm>
            <a:off x="196850" y="173518"/>
            <a:ext cx="11798300" cy="6512763"/>
          </a:xfrm>
          <a:prstGeom prst="rect">
            <a:avLst/>
          </a:prstGeom>
        </p:spPr>
      </p:pic>
    </p:spTree>
    <p:extLst>
      <p:ext uri="{BB962C8B-B14F-4D97-AF65-F5344CB8AC3E}">
        <p14:creationId xmlns:p14="http://schemas.microsoft.com/office/powerpoint/2010/main" val="3432168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10;&#10;Description automatically generated">
            <a:extLst>
              <a:ext uri="{FF2B5EF4-FFF2-40B4-BE49-F238E27FC236}">
                <a16:creationId xmlns:a16="http://schemas.microsoft.com/office/drawing/2014/main" id="{6F4BDFFB-73E2-413E-9046-DE4248C2965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79FA29A-4D79-4A0B-8BF3-B1AE625B7EBD}"/>
              </a:ext>
            </a:extLst>
          </p:cNvPr>
          <p:cNvSpPr txBox="1"/>
          <p:nvPr/>
        </p:nvSpPr>
        <p:spPr>
          <a:xfrm>
            <a:off x="640553" y="2019236"/>
            <a:ext cx="4684484" cy="3108543"/>
          </a:xfrm>
          <a:prstGeom prst="rect">
            <a:avLst/>
          </a:prstGeom>
          <a:noFill/>
        </p:spPr>
        <p:txBody>
          <a:bodyPr wrap="square" rtlCol="0">
            <a:spAutoFit/>
          </a:bodyPr>
          <a:lstStyle/>
          <a:p>
            <a:r>
              <a:rPr lang="en-US" sz="2800" b="1" dirty="0">
                <a:solidFill>
                  <a:schemeClr val="bg1"/>
                </a:solidFill>
              </a:rPr>
              <a:t>Round One:</a:t>
            </a:r>
          </a:p>
          <a:p>
            <a:pPr marL="342900" indent="-342900">
              <a:buFont typeface="Arial" panose="020B0604020202020204" pitchFamily="34" charset="0"/>
              <a:buChar char="•"/>
            </a:pPr>
            <a:r>
              <a:rPr lang="en-US" sz="2800" dirty="0">
                <a:solidFill>
                  <a:schemeClr val="bg1"/>
                </a:solidFill>
              </a:rPr>
              <a:t>Partner A will present their “problem” and propose their behavior solution.</a:t>
            </a:r>
          </a:p>
          <a:p>
            <a:pPr marL="342900" indent="-342900">
              <a:buFont typeface="Arial" panose="020B0604020202020204" pitchFamily="34" charset="0"/>
              <a:buChar char="•"/>
            </a:pPr>
            <a:r>
              <a:rPr lang="en-US" sz="2800" dirty="0">
                <a:solidFill>
                  <a:schemeClr val="bg1"/>
                </a:solidFill>
              </a:rPr>
              <a:t>Partner B will respond to the behavior solution and begin the conversation.</a:t>
            </a:r>
          </a:p>
        </p:txBody>
      </p:sp>
      <p:sp>
        <p:nvSpPr>
          <p:cNvPr id="9" name="TextBox 8">
            <a:extLst>
              <a:ext uri="{FF2B5EF4-FFF2-40B4-BE49-F238E27FC236}">
                <a16:creationId xmlns:a16="http://schemas.microsoft.com/office/drawing/2014/main" id="{CFEE5735-36E8-4E55-B1B7-B05270372B51}"/>
              </a:ext>
            </a:extLst>
          </p:cNvPr>
          <p:cNvSpPr txBox="1"/>
          <p:nvPr/>
        </p:nvSpPr>
        <p:spPr>
          <a:xfrm>
            <a:off x="1531901" y="5556644"/>
            <a:ext cx="2525270" cy="646331"/>
          </a:xfrm>
          <a:prstGeom prst="rect">
            <a:avLst/>
          </a:prstGeom>
          <a:noFill/>
        </p:spPr>
        <p:txBody>
          <a:bodyPr wrap="square" rtlCol="0">
            <a:spAutoFit/>
          </a:bodyPr>
          <a:lstStyle/>
          <a:p>
            <a:r>
              <a:rPr lang="en-US" sz="3600" b="1" dirty="0">
                <a:solidFill>
                  <a:schemeClr val="bg1"/>
                </a:solidFill>
              </a:rPr>
              <a:t>“Yes, </a:t>
            </a:r>
            <a:r>
              <a:rPr lang="en-US" sz="3600" b="1" i="1" u="sng" dirty="0">
                <a:solidFill>
                  <a:schemeClr val="bg1"/>
                </a:solidFill>
              </a:rPr>
              <a:t>but</a:t>
            </a:r>
            <a:r>
              <a:rPr lang="en-US" sz="3600" b="1" dirty="0">
                <a:solidFill>
                  <a:schemeClr val="bg1"/>
                </a:solidFill>
              </a:rPr>
              <a:t>…”</a:t>
            </a:r>
          </a:p>
        </p:txBody>
      </p:sp>
    </p:spTree>
    <p:extLst>
      <p:ext uri="{BB962C8B-B14F-4D97-AF65-F5344CB8AC3E}">
        <p14:creationId xmlns:p14="http://schemas.microsoft.com/office/powerpoint/2010/main" val="330837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a:extLst>
              <a:ext uri="{FF2B5EF4-FFF2-40B4-BE49-F238E27FC236}">
                <a16:creationId xmlns:a16="http://schemas.microsoft.com/office/drawing/2014/main" id="{6F4BDFFB-73E2-413E-9046-DE4248C2965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CFEE5735-36E8-4E55-B1B7-B05270372B51}"/>
              </a:ext>
            </a:extLst>
          </p:cNvPr>
          <p:cNvSpPr txBox="1"/>
          <p:nvPr/>
        </p:nvSpPr>
        <p:spPr>
          <a:xfrm>
            <a:off x="667444" y="1867626"/>
            <a:ext cx="4780535" cy="3539430"/>
          </a:xfrm>
          <a:prstGeom prst="rect">
            <a:avLst/>
          </a:prstGeom>
          <a:noFill/>
        </p:spPr>
        <p:txBody>
          <a:bodyPr wrap="square" rtlCol="0">
            <a:spAutoFit/>
          </a:bodyPr>
          <a:lstStyle/>
          <a:p>
            <a:r>
              <a:rPr lang="en-US" sz="2800" b="1" dirty="0">
                <a:solidFill>
                  <a:schemeClr val="bg1"/>
                </a:solidFill>
              </a:rPr>
              <a:t>Round Two:</a:t>
            </a:r>
          </a:p>
          <a:p>
            <a:pPr marL="342900" indent="-342900">
              <a:buFont typeface="Arial" panose="020B0604020202020204" pitchFamily="34" charset="0"/>
              <a:buChar char="•"/>
            </a:pPr>
            <a:r>
              <a:rPr lang="en-US" sz="2800" dirty="0">
                <a:solidFill>
                  <a:schemeClr val="bg1"/>
                </a:solidFill>
              </a:rPr>
              <a:t>Partner A will present their “problem” and propose their behavior solution.</a:t>
            </a:r>
          </a:p>
          <a:p>
            <a:pPr marL="342900" indent="-342900">
              <a:buFont typeface="Arial" panose="020B0604020202020204" pitchFamily="34" charset="0"/>
              <a:buChar char="•"/>
            </a:pPr>
            <a:r>
              <a:rPr lang="en-US" sz="2800" dirty="0">
                <a:solidFill>
                  <a:schemeClr val="bg1"/>
                </a:solidFill>
              </a:rPr>
              <a:t>Partner B will stick around for some coaching then </a:t>
            </a:r>
            <a:br>
              <a:rPr lang="en-US" sz="2800" dirty="0">
                <a:solidFill>
                  <a:schemeClr val="bg1"/>
                </a:solidFill>
              </a:rPr>
            </a:br>
            <a:r>
              <a:rPr lang="en-US" sz="2800" dirty="0">
                <a:solidFill>
                  <a:schemeClr val="bg1"/>
                </a:solidFill>
              </a:rPr>
              <a:t>re-approach the conversation.</a:t>
            </a:r>
          </a:p>
        </p:txBody>
      </p:sp>
      <p:sp>
        <p:nvSpPr>
          <p:cNvPr id="4" name="TextBox 3">
            <a:extLst>
              <a:ext uri="{FF2B5EF4-FFF2-40B4-BE49-F238E27FC236}">
                <a16:creationId xmlns:a16="http://schemas.microsoft.com/office/drawing/2014/main" id="{8BF8A4A2-DD8A-40CC-89E2-2D8154574FE7}"/>
              </a:ext>
            </a:extLst>
          </p:cNvPr>
          <p:cNvSpPr txBox="1"/>
          <p:nvPr/>
        </p:nvSpPr>
        <p:spPr>
          <a:xfrm>
            <a:off x="1469038" y="5542577"/>
            <a:ext cx="2481943" cy="1077218"/>
          </a:xfrm>
          <a:prstGeom prst="rect">
            <a:avLst/>
          </a:prstGeom>
          <a:noFill/>
        </p:spPr>
        <p:txBody>
          <a:bodyPr wrap="square" rtlCol="0">
            <a:spAutoFit/>
          </a:bodyPr>
          <a:lstStyle/>
          <a:p>
            <a:r>
              <a:rPr lang="en-US" sz="3600" b="1" dirty="0">
                <a:solidFill>
                  <a:schemeClr val="bg1"/>
                </a:solidFill>
              </a:rPr>
              <a:t>“Yes, </a:t>
            </a:r>
            <a:r>
              <a:rPr lang="en-US" sz="3600" b="1" i="1" u="sng" dirty="0">
                <a:solidFill>
                  <a:schemeClr val="bg1"/>
                </a:solidFill>
              </a:rPr>
              <a:t>and</a:t>
            </a:r>
            <a:r>
              <a:rPr lang="en-US" sz="3600" b="1" dirty="0">
                <a:solidFill>
                  <a:schemeClr val="bg1"/>
                </a:solidFill>
              </a:rPr>
              <a:t>…”</a:t>
            </a:r>
          </a:p>
          <a:p>
            <a:endParaRPr lang="en-US" sz="2800" dirty="0"/>
          </a:p>
        </p:txBody>
      </p:sp>
    </p:spTree>
    <p:extLst>
      <p:ext uri="{BB962C8B-B14F-4D97-AF65-F5344CB8AC3E}">
        <p14:creationId xmlns:p14="http://schemas.microsoft.com/office/powerpoint/2010/main" val="1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road, person, standing, young&#10;&#10;Description automatically generated">
            <a:extLst>
              <a:ext uri="{FF2B5EF4-FFF2-40B4-BE49-F238E27FC236}">
                <a16:creationId xmlns:a16="http://schemas.microsoft.com/office/drawing/2014/main" id="{45EA1092-55C6-4CA1-ADF8-0958B82EB88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6A115B8-B188-4530-8390-AEA53317F678}"/>
              </a:ext>
            </a:extLst>
          </p:cNvPr>
          <p:cNvSpPr txBox="1"/>
          <p:nvPr/>
        </p:nvSpPr>
        <p:spPr>
          <a:xfrm>
            <a:off x="8145931" y="1278677"/>
            <a:ext cx="3785194" cy="954107"/>
          </a:xfrm>
          <a:prstGeom prst="rect">
            <a:avLst/>
          </a:prstGeom>
          <a:noFill/>
        </p:spPr>
        <p:txBody>
          <a:bodyPr wrap="square" rtlCol="0">
            <a:spAutoFit/>
          </a:bodyPr>
          <a:lstStyle/>
          <a:p>
            <a:r>
              <a:rPr lang="en-US" sz="2400" b="1" i="1" dirty="0">
                <a:solidFill>
                  <a:schemeClr val="bg2">
                    <a:lumMod val="75000"/>
                  </a:schemeClr>
                </a:solidFill>
              </a:rPr>
              <a:t>What does not </a:t>
            </a:r>
            <a:r>
              <a:rPr lang="en-US" sz="2800" b="1" i="1" dirty="0">
                <a:solidFill>
                  <a:schemeClr val="bg2">
                    <a:lumMod val="75000"/>
                  </a:schemeClr>
                </a:solidFill>
              </a:rPr>
              <a:t>challenge</a:t>
            </a:r>
            <a:r>
              <a:rPr lang="en-US" sz="2400" b="1" i="1" dirty="0">
                <a:solidFill>
                  <a:schemeClr val="bg2">
                    <a:lumMod val="75000"/>
                  </a:schemeClr>
                </a:solidFill>
              </a:rPr>
              <a:t> you will not </a:t>
            </a:r>
            <a:r>
              <a:rPr lang="en-US" sz="2800" b="1" i="1" dirty="0">
                <a:solidFill>
                  <a:schemeClr val="bg2">
                    <a:lumMod val="75000"/>
                  </a:schemeClr>
                </a:solidFill>
              </a:rPr>
              <a:t>change</a:t>
            </a:r>
            <a:r>
              <a:rPr lang="en-US" sz="2400" b="1" i="1" dirty="0">
                <a:solidFill>
                  <a:schemeClr val="bg2">
                    <a:lumMod val="75000"/>
                  </a:schemeClr>
                </a:solidFill>
              </a:rPr>
              <a:t> you.</a:t>
            </a:r>
          </a:p>
        </p:txBody>
      </p:sp>
      <p:sp>
        <p:nvSpPr>
          <p:cNvPr id="8" name="TextBox 7">
            <a:extLst>
              <a:ext uri="{FF2B5EF4-FFF2-40B4-BE49-F238E27FC236}">
                <a16:creationId xmlns:a16="http://schemas.microsoft.com/office/drawing/2014/main" id="{7466FA09-A90C-459A-9961-090C9530BD20}"/>
              </a:ext>
            </a:extLst>
          </p:cNvPr>
          <p:cNvSpPr txBox="1"/>
          <p:nvPr/>
        </p:nvSpPr>
        <p:spPr>
          <a:xfrm>
            <a:off x="7912812" y="3278279"/>
            <a:ext cx="4251431" cy="2369880"/>
          </a:xfrm>
          <a:prstGeom prst="rect">
            <a:avLst/>
          </a:prstGeom>
          <a:noFill/>
        </p:spPr>
        <p:txBody>
          <a:bodyPr wrap="square" rtlCol="0">
            <a:spAutoFit/>
          </a:bodyPr>
          <a:lstStyle/>
          <a:p>
            <a:r>
              <a:rPr lang="en-US" sz="2400" b="1" dirty="0">
                <a:solidFill>
                  <a:schemeClr val="bg1"/>
                </a:solidFill>
              </a:rPr>
              <a:t>Take a moment to write down…</a:t>
            </a:r>
            <a:br>
              <a:rPr lang="en-US" sz="2400" b="1" dirty="0">
                <a:solidFill>
                  <a:schemeClr val="bg1"/>
                </a:solidFill>
              </a:rPr>
            </a:br>
            <a:endParaRPr lang="en-US" sz="2400" b="1" dirty="0">
              <a:solidFill>
                <a:schemeClr val="bg1"/>
              </a:solidFill>
            </a:endParaRPr>
          </a:p>
          <a:p>
            <a:pPr marL="342900" indent="-342900">
              <a:buFont typeface="Arial" panose="020B0604020202020204" pitchFamily="34" charset="0"/>
              <a:buChar char="•"/>
            </a:pPr>
            <a:r>
              <a:rPr lang="en-US" sz="2000" b="1" dirty="0">
                <a:solidFill>
                  <a:schemeClr val="bg1"/>
                </a:solidFill>
              </a:rPr>
              <a:t>A current problem you or </a:t>
            </a:r>
            <a:br>
              <a:rPr lang="en-US" sz="2000" b="1" dirty="0">
                <a:solidFill>
                  <a:schemeClr val="bg1"/>
                </a:solidFill>
              </a:rPr>
            </a:br>
            <a:r>
              <a:rPr lang="en-US" sz="2000" b="1" dirty="0">
                <a:solidFill>
                  <a:schemeClr val="bg1"/>
                </a:solidFill>
              </a:rPr>
              <a:t>your team are facing</a:t>
            </a:r>
            <a:br>
              <a:rPr lang="en-US" sz="2000" b="1" dirty="0">
                <a:solidFill>
                  <a:schemeClr val="bg1"/>
                </a:solidFill>
              </a:rPr>
            </a:br>
            <a:endParaRPr lang="en-US" sz="2000" b="1" dirty="0">
              <a:solidFill>
                <a:schemeClr val="bg1"/>
              </a:solidFill>
            </a:endParaRPr>
          </a:p>
          <a:p>
            <a:pPr marL="342900" indent="-342900">
              <a:buFont typeface="Arial" panose="020B0604020202020204" pitchFamily="34" charset="0"/>
              <a:buChar char="•"/>
            </a:pPr>
            <a:r>
              <a:rPr lang="en-US" sz="2000" b="1" dirty="0">
                <a:solidFill>
                  <a:schemeClr val="bg1"/>
                </a:solidFill>
              </a:rPr>
              <a:t>A quick solution you have in mind for this problem</a:t>
            </a:r>
          </a:p>
        </p:txBody>
      </p:sp>
    </p:spTree>
    <p:extLst>
      <p:ext uri="{BB962C8B-B14F-4D97-AF65-F5344CB8AC3E}">
        <p14:creationId xmlns:p14="http://schemas.microsoft.com/office/powerpoint/2010/main" val="264037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21781208-7865-4B89-9BB4-25672C9EF36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746355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picture containing person, indoor, person, photo&#10;&#10;Description automatically generated">
            <a:extLst>
              <a:ext uri="{FF2B5EF4-FFF2-40B4-BE49-F238E27FC236}">
                <a16:creationId xmlns:a16="http://schemas.microsoft.com/office/drawing/2014/main" id="{A9E60D7B-DE85-4AFB-AB9E-76C49AD934C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4333"/>
          <a:stretch/>
        </p:blipFill>
        <p:spPr>
          <a:xfrm>
            <a:off x="321733" y="321733"/>
            <a:ext cx="11548534" cy="6214534"/>
          </a:xfrm>
          <a:prstGeom prst="rect">
            <a:avLst/>
          </a:prstGeom>
        </p:spPr>
      </p:pic>
    </p:spTree>
    <p:extLst>
      <p:ext uri="{BB962C8B-B14F-4D97-AF65-F5344CB8AC3E}">
        <p14:creationId xmlns:p14="http://schemas.microsoft.com/office/powerpoint/2010/main" val="298795605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7D1B43A4-3132-4614-9DD4-0536197EF95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769830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03FCFE-B46F-469D-980D-7AF26F8B3545}"/>
              </a:ext>
            </a:extLst>
          </p:cNvPr>
          <p:cNvPicPr>
            <a:picLocks noChangeAspect="1"/>
          </p:cNvPicPr>
          <p:nvPr/>
        </p:nvPicPr>
        <p:blipFill>
          <a:blip r:embed="rId3"/>
          <a:stretch>
            <a:fillRect/>
          </a:stretch>
        </p:blipFill>
        <p:spPr>
          <a:xfrm rot="341226">
            <a:off x="6871438" y="312341"/>
            <a:ext cx="4463757" cy="5762305"/>
          </a:xfrm>
          <a:prstGeom prst="rect">
            <a:avLst/>
          </a:prstGeom>
        </p:spPr>
      </p:pic>
      <p:sp>
        <p:nvSpPr>
          <p:cNvPr id="22" name="TextBox 21">
            <a:extLst>
              <a:ext uri="{FF2B5EF4-FFF2-40B4-BE49-F238E27FC236}">
                <a16:creationId xmlns:a16="http://schemas.microsoft.com/office/drawing/2014/main" id="{C207BEC5-26B8-4EA2-AFA9-5E9F807859EC}"/>
              </a:ext>
            </a:extLst>
          </p:cNvPr>
          <p:cNvSpPr txBox="1"/>
          <p:nvPr/>
        </p:nvSpPr>
        <p:spPr>
          <a:xfrm>
            <a:off x="804230" y="891576"/>
            <a:ext cx="5291769" cy="461665"/>
          </a:xfrm>
          <a:prstGeom prst="rect">
            <a:avLst/>
          </a:prstGeom>
          <a:noFill/>
        </p:spPr>
        <p:txBody>
          <a:bodyPr wrap="square" rtlCol="0">
            <a:spAutoFit/>
          </a:bodyPr>
          <a:lstStyle/>
          <a:p>
            <a:r>
              <a:rPr lang="en-US" sz="2400" b="1" dirty="0"/>
              <a:t>This Plus/Delta includes comments on:</a:t>
            </a:r>
          </a:p>
        </p:txBody>
      </p:sp>
      <p:sp>
        <p:nvSpPr>
          <p:cNvPr id="24" name="TextBox 23">
            <a:extLst>
              <a:ext uri="{FF2B5EF4-FFF2-40B4-BE49-F238E27FC236}">
                <a16:creationId xmlns:a16="http://schemas.microsoft.com/office/drawing/2014/main" id="{63904BCF-66F1-4B50-83DB-FDEFBC3554A9}"/>
              </a:ext>
            </a:extLst>
          </p:cNvPr>
          <p:cNvSpPr txBox="1"/>
          <p:nvPr/>
        </p:nvSpPr>
        <p:spPr>
          <a:xfrm>
            <a:off x="1244951" y="2598003"/>
            <a:ext cx="5530469"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Things you could do better in the future</a:t>
            </a:r>
          </a:p>
        </p:txBody>
      </p:sp>
      <p:sp>
        <p:nvSpPr>
          <p:cNvPr id="25" name="TextBox 24">
            <a:extLst>
              <a:ext uri="{FF2B5EF4-FFF2-40B4-BE49-F238E27FC236}">
                <a16:creationId xmlns:a16="http://schemas.microsoft.com/office/drawing/2014/main" id="{68C40BE9-3173-431E-9F80-585328F99FD0}"/>
              </a:ext>
            </a:extLst>
          </p:cNvPr>
          <p:cNvSpPr txBox="1"/>
          <p:nvPr/>
        </p:nvSpPr>
        <p:spPr>
          <a:xfrm>
            <a:off x="1244951" y="1636436"/>
            <a:ext cx="4351663"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t>Things you did well that should be repeated</a:t>
            </a:r>
          </a:p>
        </p:txBody>
      </p:sp>
      <p:sp>
        <p:nvSpPr>
          <p:cNvPr id="26" name="TextBox 25">
            <a:extLst>
              <a:ext uri="{FF2B5EF4-FFF2-40B4-BE49-F238E27FC236}">
                <a16:creationId xmlns:a16="http://schemas.microsoft.com/office/drawing/2014/main" id="{0B39BAF8-E9CC-4BB7-82AB-C4292E79133B}"/>
              </a:ext>
            </a:extLst>
          </p:cNvPr>
          <p:cNvSpPr txBox="1"/>
          <p:nvPr/>
        </p:nvSpPr>
        <p:spPr>
          <a:xfrm>
            <a:off x="815987" y="3712195"/>
            <a:ext cx="5530469" cy="2677656"/>
          </a:xfrm>
          <a:prstGeom prst="rect">
            <a:avLst/>
          </a:prstGeom>
          <a:noFill/>
        </p:spPr>
        <p:txBody>
          <a:bodyPr wrap="square" rtlCol="0">
            <a:spAutoFit/>
          </a:bodyPr>
          <a:lstStyle/>
          <a:p>
            <a:r>
              <a:rPr lang="en-US" sz="2400" dirty="0"/>
              <a:t>Great for…</a:t>
            </a:r>
          </a:p>
          <a:p>
            <a:pPr marL="342900" indent="-342900">
              <a:buFont typeface="Arial" panose="020B0604020202020204" pitchFamily="34" charset="0"/>
              <a:buChar char="•"/>
            </a:pPr>
            <a:r>
              <a:rPr lang="en-US" sz="2400" dirty="0"/>
              <a:t>Meeting Debriefs</a:t>
            </a:r>
          </a:p>
          <a:p>
            <a:pPr marL="342900" indent="-342900">
              <a:buFont typeface="Arial" panose="020B0604020202020204" pitchFamily="34" charset="0"/>
              <a:buChar char="•"/>
            </a:pPr>
            <a:r>
              <a:rPr lang="en-US" sz="2400" dirty="0"/>
              <a:t>One-on-One’s</a:t>
            </a:r>
          </a:p>
          <a:p>
            <a:pPr marL="342900" indent="-342900">
              <a:buFont typeface="Arial" panose="020B0604020202020204" pitchFamily="34" charset="0"/>
              <a:buChar char="•"/>
            </a:pPr>
            <a:r>
              <a:rPr lang="en-US" sz="2400" dirty="0"/>
              <a:t>Performance Reviews</a:t>
            </a:r>
          </a:p>
          <a:p>
            <a:pPr marL="342900" indent="-342900">
              <a:buFont typeface="Arial" panose="020B0604020202020204" pitchFamily="34" charset="0"/>
              <a:buChar char="•"/>
            </a:pPr>
            <a:r>
              <a:rPr lang="en-US" sz="2400" dirty="0"/>
              <a:t>Customer Reviews</a:t>
            </a:r>
          </a:p>
          <a:p>
            <a:pPr marL="342900" indent="-342900">
              <a:buFont typeface="Arial" panose="020B0604020202020204" pitchFamily="34" charset="0"/>
              <a:buChar char="•"/>
            </a:pPr>
            <a:r>
              <a:rPr lang="en-US" sz="2400" dirty="0"/>
              <a:t>Project Wrap-Ups</a:t>
            </a:r>
          </a:p>
          <a:p>
            <a:pPr marL="342900" indent="-342900">
              <a:buFont typeface="Arial" panose="020B0604020202020204" pitchFamily="34" charset="0"/>
              <a:buChar char="•"/>
            </a:pPr>
            <a:r>
              <a:rPr lang="en-US" sz="2400" dirty="0"/>
              <a:t>Change Management</a:t>
            </a:r>
          </a:p>
        </p:txBody>
      </p:sp>
      <p:sp>
        <p:nvSpPr>
          <p:cNvPr id="27" name="TextBox 26">
            <a:extLst>
              <a:ext uri="{FF2B5EF4-FFF2-40B4-BE49-F238E27FC236}">
                <a16:creationId xmlns:a16="http://schemas.microsoft.com/office/drawing/2014/main" id="{682E3A6C-B58F-4A38-B119-51EA0D02C9AF}"/>
              </a:ext>
            </a:extLst>
          </p:cNvPr>
          <p:cNvSpPr txBox="1"/>
          <p:nvPr/>
        </p:nvSpPr>
        <p:spPr>
          <a:xfrm>
            <a:off x="6753386" y="6196107"/>
            <a:ext cx="4627085" cy="584775"/>
          </a:xfrm>
          <a:prstGeom prst="rect">
            <a:avLst/>
          </a:prstGeom>
          <a:noFill/>
        </p:spPr>
        <p:txBody>
          <a:bodyPr wrap="square" rtlCol="0">
            <a:spAutoFit/>
          </a:bodyPr>
          <a:lstStyle/>
          <a:p>
            <a:r>
              <a:rPr lang="en-US" sz="1600" i="1" dirty="0"/>
              <a:t>*Debrief document made available by the </a:t>
            </a:r>
          </a:p>
          <a:p>
            <a:r>
              <a:rPr lang="en-US" sz="1600" i="1" dirty="0"/>
              <a:t>APi Group Business Analysis Community</a:t>
            </a:r>
          </a:p>
        </p:txBody>
      </p:sp>
    </p:spTree>
    <p:extLst>
      <p:ext uri="{BB962C8B-B14F-4D97-AF65-F5344CB8AC3E}">
        <p14:creationId xmlns:p14="http://schemas.microsoft.com/office/powerpoint/2010/main" val="182152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Content Placeholder 10" descr="Graphical user interface, application&#10;&#10;Description automatically generated">
            <a:extLst>
              <a:ext uri="{FF2B5EF4-FFF2-40B4-BE49-F238E27FC236}">
                <a16:creationId xmlns:a16="http://schemas.microsoft.com/office/drawing/2014/main" id="{A62BF988-3CFB-4E02-965C-968A1DF8C87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1866"/>
          <a:stretch/>
        </p:blipFill>
        <p:spPr>
          <a:xfrm>
            <a:off x="196850" y="173518"/>
            <a:ext cx="11798300" cy="6512763"/>
          </a:xfrm>
          <a:prstGeom prst="rect">
            <a:avLst/>
          </a:prstGeom>
        </p:spPr>
      </p:pic>
    </p:spTree>
    <p:extLst>
      <p:ext uri="{BB962C8B-B14F-4D97-AF65-F5344CB8AC3E}">
        <p14:creationId xmlns:p14="http://schemas.microsoft.com/office/powerpoint/2010/main" val="2705994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1797927B-AD52-4C3A-82F3-2013DA3AB1D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21231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DBF3E223-7002-4649-AFF5-D122DB77CFB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534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E5C1EB5D-4A09-4B16-B36A-29B70BB3287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33137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diagram&#10;&#10;Description automatically generated">
            <a:extLst>
              <a:ext uri="{FF2B5EF4-FFF2-40B4-BE49-F238E27FC236}">
                <a16:creationId xmlns:a16="http://schemas.microsoft.com/office/drawing/2014/main" id="{21781208-7865-4B89-9BB4-25672C9EF36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81305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hape&#10;&#10;Description automatically generated">
            <a:extLst>
              <a:ext uri="{FF2B5EF4-FFF2-40B4-BE49-F238E27FC236}">
                <a16:creationId xmlns:a16="http://schemas.microsoft.com/office/drawing/2014/main" id="{DBF3E223-7002-4649-AFF5-D122DB77CFB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69303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video game&#10;&#10;Description automatically generated">
            <a:extLst>
              <a:ext uri="{FF2B5EF4-FFF2-40B4-BE49-F238E27FC236}">
                <a16:creationId xmlns:a16="http://schemas.microsoft.com/office/drawing/2014/main" id="{35B14601-E585-465E-983F-DAD970320D0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263244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AC726A79DF974E8D9615D899FB6150" ma:contentTypeVersion="13" ma:contentTypeDescription="Create a new document." ma:contentTypeScope="" ma:versionID="ccef8dba3e131a13f115fcfbb923a4a5">
  <xsd:schema xmlns:xsd="http://www.w3.org/2001/XMLSchema" xmlns:xs="http://www.w3.org/2001/XMLSchema" xmlns:p="http://schemas.microsoft.com/office/2006/metadata/properties" xmlns:ns3="25ec456a-6a87-468f-9f34-8b555a951007" xmlns:ns4="23ec158c-7393-4ead-a1f4-c193ddbdb03f" targetNamespace="http://schemas.microsoft.com/office/2006/metadata/properties" ma:root="true" ma:fieldsID="3af4814e106b17f52ae41a133da4cf1f" ns3:_="" ns4:_="">
    <xsd:import namespace="25ec456a-6a87-468f-9f34-8b555a951007"/>
    <xsd:import namespace="23ec158c-7393-4ead-a1f4-c193ddbdb03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ec456a-6a87-468f-9f34-8b555a95100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ec158c-7393-4ead-a1f4-c193ddbdb03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FED858-03FB-4993-94E3-5DBD7FB0029E}">
  <ds:schemaRefs>
    <ds:schemaRef ds:uri="http://schemas.microsoft.com/sharepoint/v3/contenttype/forms"/>
  </ds:schemaRefs>
</ds:datastoreItem>
</file>

<file path=customXml/itemProps2.xml><?xml version="1.0" encoding="utf-8"?>
<ds:datastoreItem xmlns:ds="http://schemas.openxmlformats.org/officeDocument/2006/customXml" ds:itemID="{3DA7A7D7-3B9F-4356-BF43-A2BB323F8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ec456a-6a87-468f-9f34-8b555a951007"/>
    <ds:schemaRef ds:uri="23ec158c-7393-4ead-a1f4-c193ddbdb0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86B613-A3AF-43DE-B8F1-5E1E1D9BA6C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169</TotalTime>
  <Words>2290</Words>
  <Application>Microsoft Office PowerPoint</Application>
  <PresentationFormat>Widescreen</PresentationFormat>
  <Paragraphs>162</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Millett-Glass</dc:creator>
  <cp:lastModifiedBy>Lindsay Millett-Glass</cp:lastModifiedBy>
  <cp:revision>1</cp:revision>
  <dcterms:created xsi:type="dcterms:W3CDTF">2020-11-18T02:03:21Z</dcterms:created>
  <dcterms:modified xsi:type="dcterms:W3CDTF">2020-11-18T16:06:33Z</dcterms:modified>
</cp:coreProperties>
</file>