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1" r:id="rId5"/>
    <p:sldId id="271" r:id="rId6"/>
    <p:sldId id="272" r:id="rId7"/>
    <p:sldId id="273" r:id="rId8"/>
    <p:sldId id="274" r:id="rId9"/>
    <p:sldId id="277" r:id="rId10"/>
    <p:sldId id="260" r:id="rId11"/>
    <p:sldId id="281" r:id="rId12"/>
    <p:sldId id="282" r:id="rId13"/>
    <p:sldId id="285" r:id="rId14"/>
    <p:sldId id="278" r:id="rId15"/>
    <p:sldId id="265" r:id="rId16"/>
    <p:sldId id="262" r:id="rId17"/>
    <p:sldId id="266" r:id="rId18"/>
    <p:sldId id="263" r:id="rId19"/>
    <p:sldId id="264" r:id="rId20"/>
    <p:sldId id="267" r:id="rId21"/>
    <p:sldId id="269" r:id="rId22"/>
    <p:sldId id="284" r:id="rId23"/>
    <p:sldId id="279" r:id="rId24"/>
    <p:sldId id="259" r:id="rId25"/>
    <p:sldId id="256" r:id="rId26"/>
    <p:sldId id="257" r:id="rId27"/>
    <p:sldId id="280" r:id="rId28"/>
    <p:sldId id="286"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0611C-7446-4C58-BB53-9CE491A1CC09}" v="153" dt="2020-10-27T15:11:12.7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765" autoAdjust="0"/>
  </p:normalViewPr>
  <p:slideViewPr>
    <p:cSldViewPr snapToGrid="0">
      <p:cViewPr varScale="1">
        <p:scale>
          <a:sx n="77" d="100"/>
          <a:sy n="77" d="100"/>
        </p:scale>
        <p:origin x="185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Millett-Glass" userId="b6d83bc5-702b-4524-be07-eae12daad9a7" providerId="ADAL" clId="{5A20611C-7446-4C58-BB53-9CE491A1CC09}"/>
    <pc:docChg chg="undo custSel mod addSld delSld modSld sldOrd">
      <pc:chgData name="Lindsay Millett-Glass" userId="b6d83bc5-702b-4524-be07-eae12daad9a7" providerId="ADAL" clId="{5A20611C-7446-4C58-BB53-9CE491A1CC09}" dt="2020-10-27T15:11:12.718" v="27984"/>
      <pc:docMkLst>
        <pc:docMk/>
      </pc:docMkLst>
      <pc:sldChg chg="addSp delSp modSp modAnim modNotesTx">
        <pc:chgData name="Lindsay Millett-Glass" userId="b6d83bc5-702b-4524-be07-eae12daad9a7" providerId="ADAL" clId="{5A20611C-7446-4C58-BB53-9CE491A1CC09}" dt="2020-10-26T20:41:21.799" v="12277" actId="6549"/>
        <pc:sldMkLst>
          <pc:docMk/>
          <pc:sldMk cId="688000780" sldId="256"/>
        </pc:sldMkLst>
        <pc:spChg chg="add mod">
          <ac:chgData name="Lindsay Millett-Glass" userId="b6d83bc5-702b-4524-be07-eae12daad9a7" providerId="ADAL" clId="{5A20611C-7446-4C58-BB53-9CE491A1CC09}" dt="2020-10-26T20:38:55.523" v="11570" actId="1076"/>
          <ac:spMkLst>
            <pc:docMk/>
            <pc:sldMk cId="688000780" sldId="256"/>
            <ac:spMk id="2" creationId="{4959069A-5745-4B38-B0C6-07388518CD8A}"/>
          </ac:spMkLst>
        </pc:spChg>
        <pc:spChg chg="add mod">
          <ac:chgData name="Lindsay Millett-Glass" userId="b6d83bc5-702b-4524-be07-eae12daad9a7" providerId="ADAL" clId="{5A20611C-7446-4C58-BB53-9CE491A1CC09}" dt="2020-10-26T20:39:21.530" v="11619" actId="1076"/>
          <ac:spMkLst>
            <pc:docMk/>
            <pc:sldMk cId="688000780" sldId="256"/>
            <ac:spMk id="4" creationId="{64208850-7682-4253-9C28-4030F9C49CF7}"/>
          </ac:spMkLst>
        </pc:spChg>
        <pc:picChg chg="del">
          <ac:chgData name="Lindsay Millett-Glass" userId="b6d83bc5-702b-4524-be07-eae12daad9a7" providerId="ADAL" clId="{5A20611C-7446-4C58-BB53-9CE491A1CC09}" dt="2020-10-22T21:08:52.300" v="50" actId="478"/>
          <ac:picMkLst>
            <pc:docMk/>
            <pc:sldMk cId="688000780" sldId="256"/>
            <ac:picMk id="4" creationId="{C33CE782-D3B7-4FB4-9C66-D6CFEE305D34}"/>
          </ac:picMkLst>
        </pc:picChg>
        <pc:picChg chg="add">
          <ac:chgData name="Lindsay Millett-Glass" userId="b6d83bc5-702b-4524-be07-eae12daad9a7" providerId="ADAL" clId="{5A20611C-7446-4C58-BB53-9CE491A1CC09}" dt="2020-10-22T21:08:52.479" v="51"/>
          <ac:picMkLst>
            <pc:docMk/>
            <pc:sldMk cId="688000780" sldId="256"/>
            <ac:picMk id="5" creationId="{AF01E580-B744-4BDF-BA18-6301F60C49BE}"/>
          </ac:picMkLst>
        </pc:picChg>
      </pc:sldChg>
      <pc:sldChg chg="addSp delSp modSp ord modNotesTx">
        <pc:chgData name="Lindsay Millett-Glass" userId="b6d83bc5-702b-4524-be07-eae12daad9a7" providerId="ADAL" clId="{5A20611C-7446-4C58-BB53-9CE491A1CC09}" dt="2020-10-27T15:10:46.609" v="27980" actId="33524"/>
        <pc:sldMkLst>
          <pc:docMk/>
          <pc:sldMk cId="4245694953" sldId="257"/>
        </pc:sldMkLst>
        <pc:spChg chg="mod">
          <ac:chgData name="Lindsay Millett-Glass" userId="b6d83bc5-702b-4524-be07-eae12daad9a7" providerId="ADAL" clId="{5A20611C-7446-4C58-BB53-9CE491A1CC09}" dt="2020-10-22T21:09:40.802" v="62" actId="1076"/>
          <ac:spMkLst>
            <pc:docMk/>
            <pc:sldMk cId="4245694953" sldId="257"/>
            <ac:spMk id="5" creationId="{7C3E7B23-C9F0-4547-83F6-FC76768E1272}"/>
          </ac:spMkLst>
        </pc:spChg>
        <pc:spChg chg="mod">
          <ac:chgData name="Lindsay Millett-Glass" userId="b6d83bc5-702b-4524-be07-eae12daad9a7" providerId="ADAL" clId="{5A20611C-7446-4C58-BB53-9CE491A1CC09}" dt="2020-10-22T21:09:37.225" v="61" actId="1076"/>
          <ac:spMkLst>
            <pc:docMk/>
            <pc:sldMk cId="4245694953" sldId="257"/>
            <ac:spMk id="6" creationId="{AAE0B634-FC98-4F88-B524-0B181B6AF4D0}"/>
          </ac:spMkLst>
        </pc:spChg>
        <pc:spChg chg="mod">
          <ac:chgData name="Lindsay Millett-Glass" userId="b6d83bc5-702b-4524-be07-eae12daad9a7" providerId="ADAL" clId="{5A20611C-7446-4C58-BB53-9CE491A1CC09}" dt="2020-10-22T21:09:54.176" v="65" actId="1076"/>
          <ac:spMkLst>
            <pc:docMk/>
            <pc:sldMk cId="4245694953" sldId="257"/>
            <ac:spMk id="7" creationId="{EB25D543-020E-41B0-86BC-845F36E99445}"/>
          </ac:spMkLst>
        </pc:spChg>
        <pc:spChg chg="mod">
          <ac:chgData name="Lindsay Millett-Glass" userId="b6d83bc5-702b-4524-be07-eae12daad9a7" providerId="ADAL" clId="{5A20611C-7446-4C58-BB53-9CE491A1CC09}" dt="2020-10-22T21:09:49.994" v="64" actId="1076"/>
          <ac:spMkLst>
            <pc:docMk/>
            <pc:sldMk cId="4245694953" sldId="257"/>
            <ac:spMk id="8" creationId="{E252CBF4-C12A-48A4-B60C-EE181D58BAF8}"/>
          </ac:spMkLst>
        </pc:spChg>
        <pc:picChg chg="del">
          <ac:chgData name="Lindsay Millett-Glass" userId="b6d83bc5-702b-4524-be07-eae12daad9a7" providerId="ADAL" clId="{5A20611C-7446-4C58-BB53-9CE491A1CC09}" dt="2020-10-22T21:09:00.900" v="52" actId="478"/>
          <ac:picMkLst>
            <pc:docMk/>
            <pc:sldMk cId="4245694953" sldId="257"/>
            <ac:picMk id="4" creationId="{B6D74AEB-DA8F-41B6-94B9-60CD1A7C4DFB}"/>
          </ac:picMkLst>
        </pc:picChg>
        <pc:picChg chg="add ord">
          <ac:chgData name="Lindsay Millett-Glass" userId="b6d83bc5-702b-4524-be07-eae12daad9a7" providerId="ADAL" clId="{5A20611C-7446-4C58-BB53-9CE491A1CC09}" dt="2020-10-22T21:09:03.936" v="54" actId="167"/>
          <ac:picMkLst>
            <pc:docMk/>
            <pc:sldMk cId="4245694953" sldId="257"/>
            <ac:picMk id="9" creationId="{A040326B-123C-4710-A8B6-519F484D16BE}"/>
          </ac:picMkLst>
        </pc:picChg>
      </pc:sldChg>
      <pc:sldChg chg="del modNotesTx">
        <pc:chgData name="Lindsay Millett-Glass" userId="b6d83bc5-702b-4524-be07-eae12daad9a7" providerId="ADAL" clId="{5A20611C-7446-4C58-BB53-9CE491A1CC09}" dt="2020-10-26T02:17:51.818" v="8249" actId="2696"/>
        <pc:sldMkLst>
          <pc:docMk/>
          <pc:sldMk cId="1675237481" sldId="258"/>
        </pc:sldMkLst>
      </pc:sldChg>
      <pc:sldChg chg="ord modNotesTx">
        <pc:chgData name="Lindsay Millett-Glass" userId="b6d83bc5-702b-4524-be07-eae12daad9a7" providerId="ADAL" clId="{5A20611C-7446-4C58-BB53-9CE491A1CC09}" dt="2020-10-26T20:31:12.004" v="9626" actId="20577"/>
        <pc:sldMkLst>
          <pc:docMk/>
          <pc:sldMk cId="3798931662" sldId="259"/>
        </pc:sldMkLst>
      </pc:sldChg>
      <pc:sldChg chg="ord modNotesTx">
        <pc:chgData name="Lindsay Millett-Glass" userId="b6d83bc5-702b-4524-be07-eae12daad9a7" providerId="ADAL" clId="{5A20611C-7446-4C58-BB53-9CE491A1CC09}" dt="2020-10-26T01:39:37.374" v="7192" actId="20577"/>
        <pc:sldMkLst>
          <pc:docMk/>
          <pc:sldMk cId="3152843517" sldId="260"/>
        </pc:sldMkLst>
      </pc:sldChg>
      <pc:sldChg chg="modNotesTx">
        <pc:chgData name="Lindsay Millett-Glass" userId="b6d83bc5-702b-4524-be07-eae12daad9a7" providerId="ADAL" clId="{5A20611C-7446-4C58-BB53-9CE491A1CC09}" dt="2020-10-27T15:08:07.428" v="27374" actId="20577"/>
        <pc:sldMkLst>
          <pc:docMk/>
          <pc:sldMk cId="2751047908" sldId="261"/>
        </pc:sldMkLst>
      </pc:sldChg>
      <pc:sldChg chg="addSp delSp modSp add mod setBg modNotesTx">
        <pc:chgData name="Lindsay Millett-Glass" userId="b6d83bc5-702b-4524-be07-eae12daad9a7" providerId="ADAL" clId="{5A20611C-7446-4C58-BB53-9CE491A1CC09}" dt="2020-10-27T14:42:31.113" v="22469" actId="115"/>
        <pc:sldMkLst>
          <pc:docMk/>
          <pc:sldMk cId="4154237219" sldId="262"/>
        </pc:sldMkLst>
        <pc:spChg chg="del">
          <ac:chgData name="Lindsay Millett-Glass" userId="b6d83bc5-702b-4524-be07-eae12daad9a7" providerId="ADAL" clId="{5A20611C-7446-4C58-BB53-9CE491A1CC09}" dt="2020-10-23T01:58:37.687" v="965" actId="26606"/>
          <ac:spMkLst>
            <pc:docMk/>
            <pc:sldMk cId="4154237219" sldId="262"/>
            <ac:spMk id="2" creationId="{47B51DB4-B876-4137-8A22-2DD04F85FC0F}"/>
          </ac:spMkLst>
        </pc:spChg>
        <pc:spChg chg="del">
          <ac:chgData name="Lindsay Millett-Glass" userId="b6d83bc5-702b-4524-be07-eae12daad9a7" providerId="ADAL" clId="{5A20611C-7446-4C58-BB53-9CE491A1CC09}" dt="2020-10-23T01:58:34.143" v="962"/>
          <ac:spMkLst>
            <pc:docMk/>
            <pc:sldMk cId="4154237219" sldId="262"/>
            <ac:spMk id="3" creationId="{373088C9-2289-4B59-9798-58B382B59784}"/>
          </ac:spMkLst>
        </pc:spChg>
        <pc:spChg chg="add del mod">
          <ac:chgData name="Lindsay Millett-Glass" userId="b6d83bc5-702b-4524-be07-eae12daad9a7" providerId="ADAL" clId="{5A20611C-7446-4C58-BB53-9CE491A1CC09}" dt="2020-10-23T02:49:30.940" v="1968"/>
          <ac:spMkLst>
            <pc:docMk/>
            <pc:sldMk cId="4154237219" sldId="262"/>
            <ac:spMk id="7" creationId="{29BB17F4-DE64-4F73-B755-7FB84B92C671}"/>
          </ac:spMkLst>
        </pc:spChg>
        <pc:spChg chg="add del">
          <ac:chgData name="Lindsay Millett-Glass" userId="b6d83bc5-702b-4524-be07-eae12daad9a7" providerId="ADAL" clId="{5A20611C-7446-4C58-BB53-9CE491A1CC09}" dt="2020-10-23T02:49:34.715" v="1971" actId="26606"/>
          <ac:spMkLst>
            <pc:docMk/>
            <pc:sldMk cId="4154237219" sldId="262"/>
            <ac:spMk id="10" creationId="{42A4FC2C-047E-45A5-965D-8E1E3BF09BC6}"/>
          </ac:spMkLst>
        </pc:spChg>
        <pc:spChg chg="add">
          <ac:chgData name="Lindsay Millett-Glass" userId="b6d83bc5-702b-4524-be07-eae12daad9a7" providerId="ADAL" clId="{5A20611C-7446-4C58-BB53-9CE491A1CC09}" dt="2020-10-23T02:49:34.715" v="1971" actId="26606"/>
          <ac:spMkLst>
            <pc:docMk/>
            <pc:sldMk cId="4154237219" sldId="262"/>
            <ac:spMk id="15" creationId="{42A4FC2C-047E-45A5-965D-8E1E3BF09BC6}"/>
          </ac:spMkLst>
        </pc:spChg>
        <pc:picChg chg="add del mod">
          <ac:chgData name="Lindsay Millett-Glass" userId="b6d83bc5-702b-4524-be07-eae12daad9a7" providerId="ADAL" clId="{5A20611C-7446-4C58-BB53-9CE491A1CC09}" dt="2020-10-23T02:49:30.624" v="1967" actId="478"/>
          <ac:picMkLst>
            <pc:docMk/>
            <pc:sldMk cId="4154237219" sldId="262"/>
            <ac:picMk id="5" creationId="{1DD1674D-AD41-4D63-B206-106C0B0FA2FA}"/>
          </ac:picMkLst>
        </pc:picChg>
        <pc:picChg chg="add mod">
          <ac:chgData name="Lindsay Millett-Glass" userId="b6d83bc5-702b-4524-be07-eae12daad9a7" providerId="ADAL" clId="{5A20611C-7446-4C58-BB53-9CE491A1CC09}" dt="2020-10-23T02:49:34.715" v="1971" actId="26606"/>
          <ac:picMkLst>
            <pc:docMk/>
            <pc:sldMk cId="4154237219" sldId="262"/>
            <ac:picMk id="9" creationId="{0F1D0673-6A36-4F34-BC52-061F258DDA2F}"/>
          </ac:picMkLst>
        </pc:picChg>
      </pc:sldChg>
      <pc:sldChg chg="addSp delSp modSp add del mod setBg modNotesTx">
        <pc:chgData name="Lindsay Millett-Glass" userId="b6d83bc5-702b-4524-be07-eae12daad9a7" providerId="ADAL" clId="{5A20611C-7446-4C58-BB53-9CE491A1CC09}" dt="2020-10-27T14:47:33.251" v="24149" actId="20577"/>
        <pc:sldMkLst>
          <pc:docMk/>
          <pc:sldMk cId="3794100386" sldId="263"/>
        </pc:sldMkLst>
        <pc:spChg chg="del">
          <ac:chgData name="Lindsay Millett-Glass" userId="b6d83bc5-702b-4524-be07-eae12daad9a7" providerId="ADAL" clId="{5A20611C-7446-4C58-BB53-9CE491A1CC09}" dt="2020-10-23T01:58:50.875" v="969" actId="26606"/>
          <ac:spMkLst>
            <pc:docMk/>
            <pc:sldMk cId="3794100386" sldId="263"/>
            <ac:spMk id="2" creationId="{CDC95ABB-5E94-4C3E-833D-615C0B2AC0C5}"/>
          </ac:spMkLst>
        </pc:spChg>
        <pc:spChg chg="del">
          <ac:chgData name="Lindsay Millett-Glass" userId="b6d83bc5-702b-4524-be07-eae12daad9a7" providerId="ADAL" clId="{5A20611C-7446-4C58-BB53-9CE491A1CC09}" dt="2020-10-23T01:58:46.964" v="966"/>
          <ac:spMkLst>
            <pc:docMk/>
            <pc:sldMk cId="3794100386" sldId="263"/>
            <ac:spMk id="3" creationId="{89C1822F-7466-4F76-8D32-3AEED613EA36}"/>
          </ac:spMkLst>
        </pc:spChg>
        <pc:spChg chg="add del mod">
          <ac:chgData name="Lindsay Millett-Glass" userId="b6d83bc5-702b-4524-be07-eae12daad9a7" providerId="ADAL" clId="{5A20611C-7446-4C58-BB53-9CE491A1CC09}" dt="2020-10-23T02:03:36.985" v="976"/>
          <ac:spMkLst>
            <pc:docMk/>
            <pc:sldMk cId="3794100386" sldId="263"/>
            <ac:spMk id="7" creationId="{F67CBCDF-4C3C-4A25-8EDB-EF1608536715}"/>
          </ac:spMkLst>
        </pc:spChg>
        <pc:spChg chg="add del">
          <ac:chgData name="Lindsay Millett-Glass" userId="b6d83bc5-702b-4524-be07-eae12daad9a7" providerId="ADAL" clId="{5A20611C-7446-4C58-BB53-9CE491A1CC09}" dt="2020-10-23T02:03:46.304" v="979" actId="26606"/>
          <ac:spMkLst>
            <pc:docMk/>
            <pc:sldMk cId="3794100386" sldId="263"/>
            <ac:spMk id="10" creationId="{42A4FC2C-047E-45A5-965D-8E1E3BF09BC6}"/>
          </ac:spMkLst>
        </pc:spChg>
        <pc:spChg chg="add del mod">
          <ac:chgData name="Lindsay Millett-Glass" userId="b6d83bc5-702b-4524-be07-eae12daad9a7" providerId="ADAL" clId="{5A20611C-7446-4C58-BB53-9CE491A1CC09}" dt="2020-10-23T02:50:04.742" v="1980"/>
          <ac:spMkLst>
            <pc:docMk/>
            <pc:sldMk cId="3794100386" sldId="263"/>
            <ac:spMk id="12" creationId="{36F9EBE3-0754-4C4A-A0B2-321E41CC63A8}"/>
          </ac:spMkLst>
        </pc:spChg>
        <pc:spChg chg="add del">
          <ac:chgData name="Lindsay Millett-Glass" userId="b6d83bc5-702b-4524-be07-eae12daad9a7" providerId="ADAL" clId="{5A20611C-7446-4C58-BB53-9CE491A1CC09}" dt="2020-10-23T02:50:06.621" v="1983" actId="26606"/>
          <ac:spMkLst>
            <pc:docMk/>
            <pc:sldMk cId="3794100386" sldId="263"/>
            <ac:spMk id="15" creationId="{42A4FC2C-047E-45A5-965D-8E1E3BF09BC6}"/>
          </ac:spMkLst>
        </pc:spChg>
        <pc:spChg chg="add">
          <ac:chgData name="Lindsay Millett-Glass" userId="b6d83bc5-702b-4524-be07-eae12daad9a7" providerId="ADAL" clId="{5A20611C-7446-4C58-BB53-9CE491A1CC09}" dt="2020-10-23T02:50:06.621" v="1983" actId="26606"/>
          <ac:spMkLst>
            <pc:docMk/>
            <pc:sldMk cId="3794100386" sldId="263"/>
            <ac:spMk id="20" creationId="{42A4FC2C-047E-45A5-965D-8E1E3BF09BC6}"/>
          </ac:spMkLst>
        </pc:spChg>
        <pc:picChg chg="add del mod">
          <ac:chgData name="Lindsay Millett-Glass" userId="b6d83bc5-702b-4524-be07-eae12daad9a7" providerId="ADAL" clId="{5A20611C-7446-4C58-BB53-9CE491A1CC09}" dt="2020-10-23T02:00:13.679" v="975" actId="478"/>
          <ac:picMkLst>
            <pc:docMk/>
            <pc:sldMk cId="3794100386" sldId="263"/>
            <ac:picMk id="5" creationId="{AD6C6B4D-3D6F-4D8A-9E7C-CC63AE6698DC}"/>
          </ac:picMkLst>
        </pc:picChg>
        <pc:picChg chg="add del mod">
          <ac:chgData name="Lindsay Millett-Glass" userId="b6d83bc5-702b-4524-be07-eae12daad9a7" providerId="ADAL" clId="{5A20611C-7446-4C58-BB53-9CE491A1CC09}" dt="2020-10-23T02:50:04.252" v="1979" actId="478"/>
          <ac:picMkLst>
            <pc:docMk/>
            <pc:sldMk cId="3794100386" sldId="263"/>
            <ac:picMk id="9" creationId="{0B560DD6-8DB5-4F09-9B23-CC1F50867465}"/>
          </ac:picMkLst>
        </pc:picChg>
        <pc:picChg chg="add mod">
          <ac:chgData name="Lindsay Millett-Glass" userId="b6d83bc5-702b-4524-be07-eae12daad9a7" providerId="ADAL" clId="{5A20611C-7446-4C58-BB53-9CE491A1CC09}" dt="2020-10-23T02:50:06.621" v="1983" actId="26606"/>
          <ac:picMkLst>
            <pc:docMk/>
            <pc:sldMk cId="3794100386" sldId="263"/>
            <ac:picMk id="14" creationId="{64702360-BAC9-4B12-81C3-248BB5F3CDFE}"/>
          </ac:picMkLst>
        </pc:picChg>
      </pc:sldChg>
      <pc:sldChg chg="addSp delSp modSp add mod setBg modNotesTx">
        <pc:chgData name="Lindsay Millett-Glass" userId="b6d83bc5-702b-4524-be07-eae12daad9a7" providerId="ADAL" clId="{5A20611C-7446-4C58-BB53-9CE491A1CC09}" dt="2020-10-27T14:54:02.918" v="25435" actId="20577"/>
        <pc:sldMkLst>
          <pc:docMk/>
          <pc:sldMk cId="3933250698" sldId="264"/>
        </pc:sldMkLst>
        <pc:spChg chg="del">
          <ac:chgData name="Lindsay Millett-Glass" userId="b6d83bc5-702b-4524-be07-eae12daad9a7" providerId="ADAL" clId="{5A20611C-7446-4C58-BB53-9CE491A1CC09}" dt="2020-10-23T01:59:05.751" v="973" actId="26606"/>
          <ac:spMkLst>
            <pc:docMk/>
            <pc:sldMk cId="3933250698" sldId="264"/>
            <ac:spMk id="2" creationId="{02B4A30F-6C81-47F4-A9B5-A6006E90926B}"/>
          </ac:spMkLst>
        </pc:spChg>
        <pc:spChg chg="del">
          <ac:chgData name="Lindsay Millett-Glass" userId="b6d83bc5-702b-4524-be07-eae12daad9a7" providerId="ADAL" clId="{5A20611C-7446-4C58-BB53-9CE491A1CC09}" dt="2020-10-23T01:59:01.370" v="970"/>
          <ac:spMkLst>
            <pc:docMk/>
            <pc:sldMk cId="3933250698" sldId="264"/>
            <ac:spMk id="3" creationId="{3FB0D6D6-8916-4AAE-ABE9-D9EDEEE3E0C5}"/>
          </ac:spMkLst>
        </pc:spChg>
        <pc:spChg chg="add del mod">
          <ac:chgData name="Lindsay Millett-Glass" userId="b6d83bc5-702b-4524-be07-eae12daad9a7" providerId="ADAL" clId="{5A20611C-7446-4C58-BB53-9CE491A1CC09}" dt="2020-10-23T02:03:53.121" v="980"/>
          <ac:spMkLst>
            <pc:docMk/>
            <pc:sldMk cId="3933250698" sldId="264"/>
            <ac:spMk id="7" creationId="{4208D805-8B3F-4622-BFF2-26AFC11FB38D}"/>
          </ac:spMkLst>
        </pc:spChg>
        <pc:spChg chg="add del">
          <ac:chgData name="Lindsay Millett-Glass" userId="b6d83bc5-702b-4524-be07-eae12daad9a7" providerId="ADAL" clId="{5A20611C-7446-4C58-BB53-9CE491A1CC09}" dt="2020-10-23T02:03:56.109" v="983" actId="26606"/>
          <ac:spMkLst>
            <pc:docMk/>
            <pc:sldMk cId="3933250698" sldId="264"/>
            <ac:spMk id="10" creationId="{42A4FC2C-047E-45A5-965D-8E1E3BF09BC6}"/>
          </ac:spMkLst>
        </pc:spChg>
        <pc:spChg chg="add del mod">
          <ac:chgData name="Lindsay Millett-Glass" userId="b6d83bc5-702b-4524-be07-eae12daad9a7" providerId="ADAL" clId="{5A20611C-7446-4C58-BB53-9CE491A1CC09}" dt="2020-10-23T02:50:19.921" v="1985"/>
          <ac:spMkLst>
            <pc:docMk/>
            <pc:sldMk cId="3933250698" sldId="264"/>
            <ac:spMk id="12" creationId="{BDB188D8-AF52-424E-95CB-1F2678BEA785}"/>
          </ac:spMkLst>
        </pc:spChg>
        <pc:spChg chg="add del">
          <ac:chgData name="Lindsay Millett-Glass" userId="b6d83bc5-702b-4524-be07-eae12daad9a7" providerId="ADAL" clId="{5A20611C-7446-4C58-BB53-9CE491A1CC09}" dt="2020-10-23T02:50:22.656" v="1988" actId="26606"/>
          <ac:spMkLst>
            <pc:docMk/>
            <pc:sldMk cId="3933250698" sldId="264"/>
            <ac:spMk id="15" creationId="{42A4FC2C-047E-45A5-965D-8E1E3BF09BC6}"/>
          </ac:spMkLst>
        </pc:spChg>
        <pc:spChg chg="add">
          <ac:chgData name="Lindsay Millett-Glass" userId="b6d83bc5-702b-4524-be07-eae12daad9a7" providerId="ADAL" clId="{5A20611C-7446-4C58-BB53-9CE491A1CC09}" dt="2020-10-23T02:50:22.656" v="1988" actId="26606"/>
          <ac:spMkLst>
            <pc:docMk/>
            <pc:sldMk cId="3933250698" sldId="264"/>
            <ac:spMk id="20" creationId="{42A4FC2C-047E-45A5-965D-8E1E3BF09BC6}"/>
          </ac:spMkLst>
        </pc:spChg>
        <pc:picChg chg="add del mod">
          <ac:chgData name="Lindsay Millett-Glass" userId="b6d83bc5-702b-4524-be07-eae12daad9a7" providerId="ADAL" clId="{5A20611C-7446-4C58-BB53-9CE491A1CC09}" dt="2020-10-23T02:00:09.035" v="974" actId="478"/>
          <ac:picMkLst>
            <pc:docMk/>
            <pc:sldMk cId="3933250698" sldId="264"/>
            <ac:picMk id="5" creationId="{96F4BBBC-7AE6-465C-8451-E62A4B0A98F8}"/>
          </ac:picMkLst>
        </pc:picChg>
        <pc:picChg chg="add del mod">
          <ac:chgData name="Lindsay Millett-Glass" userId="b6d83bc5-702b-4524-be07-eae12daad9a7" providerId="ADAL" clId="{5A20611C-7446-4C58-BB53-9CE491A1CC09}" dt="2020-10-23T02:50:19.321" v="1984" actId="478"/>
          <ac:picMkLst>
            <pc:docMk/>
            <pc:sldMk cId="3933250698" sldId="264"/>
            <ac:picMk id="9" creationId="{984DD5ED-AA18-4954-9178-613CFB90E189}"/>
          </ac:picMkLst>
        </pc:picChg>
        <pc:picChg chg="add mod">
          <ac:chgData name="Lindsay Millett-Glass" userId="b6d83bc5-702b-4524-be07-eae12daad9a7" providerId="ADAL" clId="{5A20611C-7446-4C58-BB53-9CE491A1CC09}" dt="2020-10-23T02:50:22.656" v="1988" actId="26606"/>
          <ac:picMkLst>
            <pc:docMk/>
            <pc:sldMk cId="3933250698" sldId="264"/>
            <ac:picMk id="14" creationId="{4FB0D32E-1139-4C18-95BA-01409E52BC33}"/>
          </ac:picMkLst>
        </pc:picChg>
      </pc:sldChg>
      <pc:sldChg chg="addSp delSp modSp add mod ord setBg modNotesTx">
        <pc:chgData name="Lindsay Millett-Glass" userId="b6d83bc5-702b-4524-be07-eae12daad9a7" providerId="ADAL" clId="{5A20611C-7446-4C58-BB53-9CE491A1CC09}" dt="2020-10-27T14:39:33.723" v="22276" actId="20577"/>
        <pc:sldMkLst>
          <pc:docMk/>
          <pc:sldMk cId="4151966376" sldId="265"/>
        </pc:sldMkLst>
        <pc:spChg chg="del">
          <ac:chgData name="Lindsay Millett-Glass" userId="b6d83bc5-702b-4524-be07-eae12daad9a7" providerId="ADAL" clId="{5A20611C-7446-4C58-BB53-9CE491A1CC09}" dt="2020-10-23T01:58:20.621" v="960" actId="26606"/>
          <ac:spMkLst>
            <pc:docMk/>
            <pc:sldMk cId="4151966376" sldId="265"/>
            <ac:spMk id="2" creationId="{610888A2-0888-44F6-A77D-FCBB6D645513}"/>
          </ac:spMkLst>
        </pc:spChg>
        <pc:spChg chg="del">
          <ac:chgData name="Lindsay Millett-Glass" userId="b6d83bc5-702b-4524-be07-eae12daad9a7" providerId="ADAL" clId="{5A20611C-7446-4C58-BB53-9CE491A1CC09}" dt="2020-10-23T01:58:16.593" v="957"/>
          <ac:spMkLst>
            <pc:docMk/>
            <pc:sldMk cId="4151966376" sldId="265"/>
            <ac:spMk id="3" creationId="{EB9452EC-5BCF-479A-8EE9-5060B114C5A6}"/>
          </ac:spMkLst>
        </pc:spChg>
        <pc:spChg chg="add">
          <ac:chgData name="Lindsay Millett-Glass" userId="b6d83bc5-702b-4524-be07-eae12daad9a7" providerId="ADAL" clId="{5A20611C-7446-4C58-BB53-9CE491A1CC09}" dt="2020-10-23T01:58:20.621" v="960" actId="26606"/>
          <ac:spMkLst>
            <pc:docMk/>
            <pc:sldMk cId="4151966376" sldId="265"/>
            <ac:spMk id="10" creationId="{42A4FC2C-047E-45A5-965D-8E1E3BF09BC6}"/>
          </ac:spMkLst>
        </pc:spChg>
        <pc:picChg chg="add mod">
          <ac:chgData name="Lindsay Millett-Glass" userId="b6d83bc5-702b-4524-be07-eae12daad9a7" providerId="ADAL" clId="{5A20611C-7446-4C58-BB53-9CE491A1CC09}" dt="2020-10-23T01:58:20.621" v="960" actId="26606"/>
          <ac:picMkLst>
            <pc:docMk/>
            <pc:sldMk cId="4151966376" sldId="265"/>
            <ac:picMk id="5" creationId="{B3558756-C6AA-4D6E-ADE3-30423C713C85}"/>
          </ac:picMkLst>
        </pc:picChg>
      </pc:sldChg>
      <pc:sldChg chg="addSp delSp modSp add mod setBg modNotesTx">
        <pc:chgData name="Lindsay Millett-Glass" userId="b6d83bc5-702b-4524-be07-eae12daad9a7" providerId="ADAL" clId="{5A20611C-7446-4C58-BB53-9CE491A1CC09}" dt="2020-10-27T14:45:54.899" v="23721" actId="20577"/>
        <pc:sldMkLst>
          <pc:docMk/>
          <pc:sldMk cId="3576400245" sldId="266"/>
        </pc:sldMkLst>
        <pc:spChg chg="del">
          <ac:chgData name="Lindsay Millett-Glass" userId="b6d83bc5-702b-4524-be07-eae12daad9a7" providerId="ADAL" clId="{5A20611C-7446-4C58-BB53-9CE491A1CC09}" dt="2020-10-23T02:04:44.078" v="988" actId="26606"/>
          <ac:spMkLst>
            <pc:docMk/>
            <pc:sldMk cId="3576400245" sldId="266"/>
            <ac:spMk id="2" creationId="{B704F56C-A1A9-459E-9F33-1C5E2F2D03D6}"/>
          </ac:spMkLst>
        </pc:spChg>
        <pc:spChg chg="del">
          <ac:chgData name="Lindsay Millett-Glass" userId="b6d83bc5-702b-4524-be07-eae12daad9a7" providerId="ADAL" clId="{5A20611C-7446-4C58-BB53-9CE491A1CC09}" dt="2020-10-23T02:04:41.482" v="985"/>
          <ac:spMkLst>
            <pc:docMk/>
            <pc:sldMk cId="3576400245" sldId="266"/>
            <ac:spMk id="3" creationId="{C36C065D-7A7F-448F-A09C-06AE7228D068}"/>
          </ac:spMkLst>
        </pc:spChg>
        <pc:spChg chg="add del mod">
          <ac:chgData name="Lindsay Millett-Glass" userId="b6d83bc5-702b-4524-be07-eae12daad9a7" providerId="ADAL" clId="{5A20611C-7446-4C58-BB53-9CE491A1CC09}" dt="2020-10-23T02:06:02.943" v="990"/>
          <ac:spMkLst>
            <pc:docMk/>
            <pc:sldMk cId="3576400245" sldId="266"/>
            <ac:spMk id="7" creationId="{768F606A-5F9E-4568-9346-89A4142D5A41}"/>
          </ac:spMkLst>
        </pc:spChg>
        <pc:spChg chg="add del">
          <ac:chgData name="Lindsay Millett-Glass" userId="b6d83bc5-702b-4524-be07-eae12daad9a7" providerId="ADAL" clId="{5A20611C-7446-4C58-BB53-9CE491A1CC09}" dt="2020-10-23T02:06:05.363" v="993" actId="26606"/>
          <ac:spMkLst>
            <pc:docMk/>
            <pc:sldMk cId="3576400245" sldId="266"/>
            <ac:spMk id="10" creationId="{42A4FC2C-047E-45A5-965D-8E1E3BF09BC6}"/>
          </ac:spMkLst>
        </pc:spChg>
        <pc:spChg chg="add del mod">
          <ac:chgData name="Lindsay Millett-Glass" userId="b6d83bc5-702b-4524-be07-eae12daad9a7" providerId="ADAL" clId="{5A20611C-7446-4C58-BB53-9CE491A1CC09}" dt="2020-10-23T02:49:46.663" v="1973"/>
          <ac:spMkLst>
            <pc:docMk/>
            <pc:sldMk cId="3576400245" sldId="266"/>
            <ac:spMk id="12" creationId="{4C13164D-05DB-44DA-B0DF-0707DE1DCD60}"/>
          </ac:spMkLst>
        </pc:spChg>
        <pc:spChg chg="add del">
          <ac:chgData name="Lindsay Millett-Glass" userId="b6d83bc5-702b-4524-be07-eae12daad9a7" providerId="ADAL" clId="{5A20611C-7446-4C58-BB53-9CE491A1CC09}" dt="2020-10-23T02:49:50.571" v="1976" actId="26606"/>
          <ac:spMkLst>
            <pc:docMk/>
            <pc:sldMk cId="3576400245" sldId="266"/>
            <ac:spMk id="15" creationId="{42A4FC2C-047E-45A5-965D-8E1E3BF09BC6}"/>
          </ac:spMkLst>
        </pc:spChg>
        <pc:spChg chg="add">
          <ac:chgData name="Lindsay Millett-Glass" userId="b6d83bc5-702b-4524-be07-eae12daad9a7" providerId="ADAL" clId="{5A20611C-7446-4C58-BB53-9CE491A1CC09}" dt="2020-10-23T02:49:50.571" v="1976" actId="26606"/>
          <ac:spMkLst>
            <pc:docMk/>
            <pc:sldMk cId="3576400245" sldId="266"/>
            <ac:spMk id="20" creationId="{42A4FC2C-047E-45A5-965D-8E1E3BF09BC6}"/>
          </ac:spMkLst>
        </pc:spChg>
        <pc:picChg chg="add del mod">
          <ac:chgData name="Lindsay Millett-Glass" userId="b6d83bc5-702b-4524-be07-eae12daad9a7" providerId="ADAL" clId="{5A20611C-7446-4C58-BB53-9CE491A1CC09}" dt="2020-10-23T02:05:33.107" v="989" actId="478"/>
          <ac:picMkLst>
            <pc:docMk/>
            <pc:sldMk cId="3576400245" sldId="266"/>
            <ac:picMk id="5" creationId="{5DD93291-5341-44C9-9B8F-5A34AF8B80AE}"/>
          </ac:picMkLst>
        </pc:picChg>
        <pc:picChg chg="add del mod">
          <ac:chgData name="Lindsay Millett-Glass" userId="b6d83bc5-702b-4524-be07-eae12daad9a7" providerId="ADAL" clId="{5A20611C-7446-4C58-BB53-9CE491A1CC09}" dt="2020-10-23T02:49:45.290" v="1972" actId="478"/>
          <ac:picMkLst>
            <pc:docMk/>
            <pc:sldMk cId="3576400245" sldId="266"/>
            <ac:picMk id="9" creationId="{00745AC9-BDBE-4F89-A54F-1B3BDC3069C3}"/>
          </ac:picMkLst>
        </pc:picChg>
        <pc:picChg chg="add mod">
          <ac:chgData name="Lindsay Millett-Glass" userId="b6d83bc5-702b-4524-be07-eae12daad9a7" providerId="ADAL" clId="{5A20611C-7446-4C58-BB53-9CE491A1CC09}" dt="2020-10-23T02:49:50.571" v="1976" actId="26606"/>
          <ac:picMkLst>
            <pc:docMk/>
            <pc:sldMk cId="3576400245" sldId="266"/>
            <ac:picMk id="14" creationId="{C8CE4D63-035F-4376-8926-F6368FBA1BA9}"/>
          </ac:picMkLst>
        </pc:picChg>
      </pc:sldChg>
      <pc:sldChg chg="addSp delSp modSp add mod ord setBg modAnim modNotesTx">
        <pc:chgData name="Lindsay Millett-Glass" userId="b6d83bc5-702b-4524-be07-eae12daad9a7" providerId="ADAL" clId="{5A20611C-7446-4C58-BB53-9CE491A1CC09}" dt="2020-10-27T14:49:10.573" v="24401" actId="20577"/>
        <pc:sldMkLst>
          <pc:docMk/>
          <pc:sldMk cId="4045891585" sldId="267"/>
        </pc:sldMkLst>
        <pc:spChg chg="mod">
          <ac:chgData name="Lindsay Millett-Glass" userId="b6d83bc5-702b-4524-be07-eae12daad9a7" providerId="ADAL" clId="{5A20611C-7446-4C58-BB53-9CE491A1CC09}" dt="2020-10-23T02:33:57.797" v="1309" actId="404"/>
          <ac:spMkLst>
            <pc:docMk/>
            <pc:sldMk cId="4045891585" sldId="267"/>
            <ac:spMk id="2" creationId="{2B9300AB-2A6F-444D-AFD7-24DE020AFF69}"/>
          </ac:spMkLst>
        </pc:spChg>
        <pc:spChg chg="del">
          <ac:chgData name="Lindsay Millett-Glass" userId="b6d83bc5-702b-4524-be07-eae12daad9a7" providerId="ADAL" clId="{5A20611C-7446-4C58-BB53-9CE491A1CC09}" dt="2020-10-23T02:33:32.735" v="1282"/>
          <ac:spMkLst>
            <pc:docMk/>
            <pc:sldMk cId="4045891585" sldId="267"/>
            <ac:spMk id="3" creationId="{855923B0-F574-4DD8-9B78-743F682DDCF0}"/>
          </ac:spMkLst>
        </pc:spChg>
        <pc:spChg chg="add mod">
          <ac:chgData name="Lindsay Millett-Glass" userId="b6d83bc5-702b-4524-be07-eae12daad9a7" providerId="ADAL" clId="{5A20611C-7446-4C58-BB53-9CE491A1CC09}" dt="2020-10-23T02:34:20.694" v="1331" actId="20577"/>
          <ac:spMkLst>
            <pc:docMk/>
            <pc:sldMk cId="4045891585" sldId="267"/>
            <ac:spMk id="7" creationId="{A1AF8307-9EA0-45A8-B7C8-C7B55EE3147E}"/>
          </ac:spMkLst>
        </pc:spChg>
        <pc:spChg chg="add">
          <ac:chgData name="Lindsay Millett-Glass" userId="b6d83bc5-702b-4524-be07-eae12daad9a7" providerId="ADAL" clId="{5A20611C-7446-4C58-BB53-9CE491A1CC09}" dt="2020-10-23T02:33:43.212" v="1283" actId="26606"/>
          <ac:spMkLst>
            <pc:docMk/>
            <pc:sldMk cId="4045891585" sldId="267"/>
            <ac:spMk id="9" creationId="{ED9C414A-A284-4D73-B9C7-54C138F6DC3D}"/>
          </ac:spMkLst>
        </pc:spChg>
        <pc:spChg chg="add">
          <ac:chgData name="Lindsay Millett-Glass" userId="b6d83bc5-702b-4524-be07-eae12daad9a7" providerId="ADAL" clId="{5A20611C-7446-4C58-BB53-9CE491A1CC09}" dt="2020-10-23T02:33:43.212" v="1283" actId="26606"/>
          <ac:spMkLst>
            <pc:docMk/>
            <pc:sldMk cId="4045891585" sldId="267"/>
            <ac:spMk id="11" creationId="{220EF5C4-E791-46AA-BE3A-D61960F29DCC}"/>
          </ac:spMkLst>
        </pc:spChg>
        <pc:picChg chg="add mod">
          <ac:chgData name="Lindsay Millett-Glass" userId="b6d83bc5-702b-4524-be07-eae12daad9a7" providerId="ADAL" clId="{5A20611C-7446-4C58-BB53-9CE491A1CC09}" dt="2020-10-23T02:33:43.212" v="1283" actId="26606"/>
          <ac:picMkLst>
            <pc:docMk/>
            <pc:sldMk cId="4045891585" sldId="267"/>
            <ac:picMk id="4" creationId="{727879CB-C0B3-4F0B-8BE5-0FB2F49C925D}"/>
          </ac:picMkLst>
        </pc:picChg>
      </pc:sldChg>
      <pc:sldChg chg="modSp add del">
        <pc:chgData name="Lindsay Millett-Glass" userId="b6d83bc5-702b-4524-be07-eae12daad9a7" providerId="ADAL" clId="{5A20611C-7446-4C58-BB53-9CE491A1CC09}" dt="2020-10-23T17:31:33.092" v="4140" actId="2696"/>
        <pc:sldMkLst>
          <pc:docMk/>
          <pc:sldMk cId="3819460859" sldId="268"/>
        </pc:sldMkLst>
        <pc:spChg chg="mod">
          <ac:chgData name="Lindsay Millett-Glass" userId="b6d83bc5-702b-4524-be07-eae12daad9a7" providerId="ADAL" clId="{5A20611C-7446-4C58-BB53-9CE491A1CC09}" dt="2020-10-23T03:36:49.003" v="2106" actId="20577"/>
          <ac:spMkLst>
            <pc:docMk/>
            <pc:sldMk cId="3819460859" sldId="268"/>
            <ac:spMk id="2" creationId="{E9588FE6-D83E-4634-A106-BBC0C5F564F4}"/>
          </ac:spMkLst>
        </pc:spChg>
      </pc:sldChg>
      <pc:sldChg chg="delSp add setBg delDesignElem modNotesTx">
        <pc:chgData name="Lindsay Millett-Glass" userId="b6d83bc5-702b-4524-be07-eae12daad9a7" providerId="ADAL" clId="{5A20611C-7446-4C58-BB53-9CE491A1CC09}" dt="2020-10-27T14:51:19.040" v="24964" actId="20577"/>
        <pc:sldMkLst>
          <pc:docMk/>
          <pc:sldMk cId="1294778554" sldId="269"/>
        </pc:sldMkLst>
        <pc:spChg chg="del">
          <ac:chgData name="Lindsay Millett-Glass" userId="b6d83bc5-702b-4524-be07-eae12daad9a7" providerId="ADAL" clId="{5A20611C-7446-4C58-BB53-9CE491A1CC09}" dt="2020-10-23T03:36:59.003" v="2109"/>
          <ac:spMkLst>
            <pc:docMk/>
            <pc:sldMk cId="1294778554" sldId="269"/>
            <ac:spMk id="20" creationId="{42A4FC2C-047E-45A5-965D-8E1E3BF09BC6}"/>
          </ac:spMkLst>
        </pc:spChg>
      </pc:sldChg>
      <pc:sldChg chg="modSp add del">
        <pc:chgData name="Lindsay Millett-Glass" userId="b6d83bc5-702b-4524-be07-eae12daad9a7" providerId="ADAL" clId="{5A20611C-7446-4C58-BB53-9CE491A1CC09}" dt="2020-10-27T15:01:05.147" v="25480" actId="2696"/>
        <pc:sldMkLst>
          <pc:docMk/>
          <pc:sldMk cId="3937123241" sldId="270"/>
        </pc:sldMkLst>
        <pc:spChg chg="mod">
          <ac:chgData name="Lindsay Millett-Glass" userId="b6d83bc5-702b-4524-be07-eae12daad9a7" providerId="ADAL" clId="{5A20611C-7446-4C58-BB53-9CE491A1CC09}" dt="2020-10-23T16:32:31.566" v="2356" actId="20577"/>
          <ac:spMkLst>
            <pc:docMk/>
            <pc:sldMk cId="3937123241" sldId="270"/>
            <ac:spMk id="2" creationId="{260DC72A-F52B-42AC-A227-745853E214D8}"/>
          </ac:spMkLst>
        </pc:spChg>
        <pc:spChg chg="mod">
          <ac:chgData name="Lindsay Millett-Glass" userId="b6d83bc5-702b-4524-be07-eae12daad9a7" providerId="ADAL" clId="{5A20611C-7446-4C58-BB53-9CE491A1CC09}" dt="2020-10-23T16:39:37.052" v="3116" actId="20577"/>
          <ac:spMkLst>
            <pc:docMk/>
            <pc:sldMk cId="3937123241" sldId="270"/>
            <ac:spMk id="3" creationId="{54A52141-037C-4117-821F-4164E2187EDA}"/>
          </ac:spMkLst>
        </pc:spChg>
      </pc:sldChg>
      <pc:sldChg chg="addSp delSp modSp add mod setBg setClrOvrMap">
        <pc:chgData name="Lindsay Millett-Glass" userId="b6d83bc5-702b-4524-be07-eae12daad9a7" providerId="ADAL" clId="{5A20611C-7446-4C58-BB53-9CE491A1CC09}" dt="2020-10-23T16:51:22.961" v="3130" actId="26606"/>
        <pc:sldMkLst>
          <pc:docMk/>
          <pc:sldMk cId="2516981476" sldId="271"/>
        </pc:sldMkLst>
        <pc:spChg chg="add del">
          <ac:chgData name="Lindsay Millett-Glass" userId="b6d83bc5-702b-4524-be07-eae12daad9a7" providerId="ADAL" clId="{5A20611C-7446-4C58-BB53-9CE491A1CC09}" dt="2020-10-23T16:51:22.961" v="3130" actId="26606"/>
          <ac:spMkLst>
            <pc:docMk/>
            <pc:sldMk cId="2516981476" sldId="271"/>
            <ac:spMk id="2" creationId="{9301EC87-B28B-402B-B053-28CC28CFB422}"/>
          </ac:spMkLst>
        </pc:spChg>
        <pc:spChg chg="del">
          <ac:chgData name="Lindsay Millett-Glass" userId="b6d83bc5-702b-4524-be07-eae12daad9a7" providerId="ADAL" clId="{5A20611C-7446-4C58-BB53-9CE491A1CC09}" dt="2020-10-23T16:51:16.766" v="3123"/>
          <ac:spMkLst>
            <pc:docMk/>
            <pc:sldMk cId="2516981476" sldId="271"/>
            <ac:spMk id="3" creationId="{E5D841FF-AB30-4931-ABE7-DED788B95B77}"/>
          </ac:spMkLst>
        </pc:spChg>
        <pc:spChg chg="add">
          <ac:chgData name="Lindsay Millett-Glass" userId="b6d83bc5-702b-4524-be07-eae12daad9a7" providerId="ADAL" clId="{5A20611C-7446-4C58-BB53-9CE491A1CC09}" dt="2020-10-23T16:51:22.961" v="3130" actId="26606"/>
          <ac:spMkLst>
            <pc:docMk/>
            <pc:sldMk cId="2516981476" sldId="271"/>
            <ac:spMk id="7" creationId="{42A4FC2C-047E-45A5-965D-8E1E3BF09BC6}"/>
          </ac:spMkLst>
        </pc:spChg>
        <pc:spChg chg="add del">
          <ac:chgData name="Lindsay Millett-Glass" userId="b6d83bc5-702b-4524-be07-eae12daad9a7" providerId="ADAL" clId="{5A20611C-7446-4C58-BB53-9CE491A1CC09}" dt="2020-10-23T16:51:21.160" v="3127" actId="26606"/>
          <ac:spMkLst>
            <pc:docMk/>
            <pc:sldMk cId="2516981476" sldId="271"/>
            <ac:spMk id="10" creationId="{42A4FC2C-047E-45A5-965D-8E1E3BF09BC6}"/>
          </ac:spMkLst>
        </pc:spChg>
        <pc:picChg chg="add mod">
          <ac:chgData name="Lindsay Millett-Glass" userId="b6d83bc5-702b-4524-be07-eae12daad9a7" providerId="ADAL" clId="{5A20611C-7446-4C58-BB53-9CE491A1CC09}" dt="2020-10-23T16:51:22.961" v="3130" actId="26606"/>
          <ac:picMkLst>
            <pc:docMk/>
            <pc:sldMk cId="2516981476" sldId="271"/>
            <ac:picMk id="5" creationId="{E20E8AEF-F1C0-49C2-9E56-7979CE0D874F}"/>
          </ac:picMkLst>
        </pc:picChg>
      </pc:sldChg>
      <pc:sldChg chg="addSp delSp modSp add mod setBg modNotesTx">
        <pc:chgData name="Lindsay Millett-Glass" userId="b6d83bc5-702b-4524-be07-eae12daad9a7" providerId="ADAL" clId="{5A20611C-7446-4C58-BB53-9CE491A1CC09}" dt="2020-10-27T15:07:10.613" v="27194" actId="6549"/>
        <pc:sldMkLst>
          <pc:docMk/>
          <pc:sldMk cId="2877245830" sldId="272"/>
        </pc:sldMkLst>
        <pc:spChg chg="del">
          <ac:chgData name="Lindsay Millett-Glass" userId="b6d83bc5-702b-4524-be07-eae12daad9a7" providerId="ADAL" clId="{5A20611C-7446-4C58-BB53-9CE491A1CC09}" dt="2020-10-23T16:51:31.207" v="3134" actId="26606"/>
          <ac:spMkLst>
            <pc:docMk/>
            <pc:sldMk cId="2877245830" sldId="272"/>
            <ac:spMk id="2" creationId="{943A2F19-3A4A-44F9-BAC3-B11EAA5CA7D7}"/>
          </ac:spMkLst>
        </pc:spChg>
        <pc:spChg chg="del">
          <ac:chgData name="Lindsay Millett-Glass" userId="b6d83bc5-702b-4524-be07-eae12daad9a7" providerId="ADAL" clId="{5A20611C-7446-4C58-BB53-9CE491A1CC09}" dt="2020-10-23T16:51:29.194" v="3131"/>
          <ac:spMkLst>
            <pc:docMk/>
            <pc:sldMk cId="2877245830" sldId="272"/>
            <ac:spMk id="3" creationId="{EA904EB0-F590-4518-9564-1C98CC918339}"/>
          </ac:spMkLst>
        </pc:spChg>
        <pc:spChg chg="add">
          <ac:chgData name="Lindsay Millett-Glass" userId="b6d83bc5-702b-4524-be07-eae12daad9a7" providerId="ADAL" clId="{5A20611C-7446-4C58-BB53-9CE491A1CC09}" dt="2020-10-23T16:51:31.207" v="3134" actId="26606"/>
          <ac:spMkLst>
            <pc:docMk/>
            <pc:sldMk cId="2877245830" sldId="272"/>
            <ac:spMk id="10" creationId="{42A4FC2C-047E-45A5-965D-8E1E3BF09BC6}"/>
          </ac:spMkLst>
        </pc:spChg>
        <pc:picChg chg="add mod">
          <ac:chgData name="Lindsay Millett-Glass" userId="b6d83bc5-702b-4524-be07-eae12daad9a7" providerId="ADAL" clId="{5A20611C-7446-4C58-BB53-9CE491A1CC09}" dt="2020-10-23T16:51:31.207" v="3134" actId="26606"/>
          <ac:picMkLst>
            <pc:docMk/>
            <pc:sldMk cId="2877245830" sldId="272"/>
            <ac:picMk id="5" creationId="{B189037F-31B2-4910-910D-5D848206C431}"/>
          </ac:picMkLst>
        </pc:picChg>
      </pc:sldChg>
      <pc:sldChg chg="addSp delSp modSp add mod setBg modNotesTx">
        <pc:chgData name="Lindsay Millett-Glass" userId="b6d83bc5-702b-4524-be07-eae12daad9a7" providerId="ADAL" clId="{5A20611C-7446-4C58-BB53-9CE491A1CC09}" dt="2020-10-23T16:52:38.343" v="3364" actId="20577"/>
        <pc:sldMkLst>
          <pc:docMk/>
          <pc:sldMk cId="2465622187" sldId="273"/>
        </pc:sldMkLst>
        <pc:spChg chg="del">
          <ac:chgData name="Lindsay Millett-Glass" userId="b6d83bc5-702b-4524-be07-eae12daad9a7" providerId="ADAL" clId="{5A20611C-7446-4C58-BB53-9CE491A1CC09}" dt="2020-10-23T16:51:40.749" v="3138" actId="26606"/>
          <ac:spMkLst>
            <pc:docMk/>
            <pc:sldMk cId="2465622187" sldId="273"/>
            <ac:spMk id="2" creationId="{619890AB-CA69-4580-AD77-DD455D2DBEE8}"/>
          </ac:spMkLst>
        </pc:spChg>
        <pc:spChg chg="del">
          <ac:chgData name="Lindsay Millett-Glass" userId="b6d83bc5-702b-4524-be07-eae12daad9a7" providerId="ADAL" clId="{5A20611C-7446-4C58-BB53-9CE491A1CC09}" dt="2020-10-23T16:51:39.096" v="3135"/>
          <ac:spMkLst>
            <pc:docMk/>
            <pc:sldMk cId="2465622187" sldId="273"/>
            <ac:spMk id="3" creationId="{6AD45D17-620F-4395-A628-41690580B219}"/>
          </ac:spMkLst>
        </pc:spChg>
        <pc:spChg chg="add">
          <ac:chgData name="Lindsay Millett-Glass" userId="b6d83bc5-702b-4524-be07-eae12daad9a7" providerId="ADAL" clId="{5A20611C-7446-4C58-BB53-9CE491A1CC09}" dt="2020-10-23T16:51:40.749" v="3138" actId="26606"/>
          <ac:spMkLst>
            <pc:docMk/>
            <pc:sldMk cId="2465622187" sldId="273"/>
            <ac:spMk id="10" creationId="{42A4FC2C-047E-45A5-965D-8E1E3BF09BC6}"/>
          </ac:spMkLst>
        </pc:spChg>
        <pc:picChg chg="add mod">
          <ac:chgData name="Lindsay Millett-Glass" userId="b6d83bc5-702b-4524-be07-eae12daad9a7" providerId="ADAL" clId="{5A20611C-7446-4C58-BB53-9CE491A1CC09}" dt="2020-10-23T16:51:40.749" v="3138" actId="26606"/>
          <ac:picMkLst>
            <pc:docMk/>
            <pc:sldMk cId="2465622187" sldId="273"/>
            <ac:picMk id="5" creationId="{1F229528-4C85-4118-AACC-87B2D1250F60}"/>
          </ac:picMkLst>
        </pc:picChg>
      </pc:sldChg>
      <pc:sldChg chg="addSp delSp modSp add mod setBg modNotesTx">
        <pc:chgData name="Lindsay Millett-Glass" userId="b6d83bc5-702b-4524-be07-eae12daad9a7" providerId="ADAL" clId="{5A20611C-7446-4C58-BB53-9CE491A1CC09}" dt="2020-10-27T15:08:30.892" v="27412" actId="20577"/>
        <pc:sldMkLst>
          <pc:docMk/>
          <pc:sldMk cId="2098597266" sldId="274"/>
        </pc:sldMkLst>
        <pc:spChg chg="del">
          <ac:chgData name="Lindsay Millett-Glass" userId="b6d83bc5-702b-4524-be07-eae12daad9a7" providerId="ADAL" clId="{5A20611C-7446-4C58-BB53-9CE491A1CC09}" dt="2020-10-23T16:51:50.726" v="3142" actId="26606"/>
          <ac:spMkLst>
            <pc:docMk/>
            <pc:sldMk cId="2098597266" sldId="274"/>
            <ac:spMk id="2" creationId="{DC16681A-41A2-41BC-9594-5A7B5F37BAC0}"/>
          </ac:spMkLst>
        </pc:spChg>
        <pc:spChg chg="del">
          <ac:chgData name="Lindsay Millett-Glass" userId="b6d83bc5-702b-4524-be07-eae12daad9a7" providerId="ADAL" clId="{5A20611C-7446-4C58-BB53-9CE491A1CC09}" dt="2020-10-23T16:51:48.927" v="3139"/>
          <ac:spMkLst>
            <pc:docMk/>
            <pc:sldMk cId="2098597266" sldId="274"/>
            <ac:spMk id="3" creationId="{F19EAFA4-8EEF-47F9-9528-D21F913561FB}"/>
          </ac:spMkLst>
        </pc:spChg>
        <pc:spChg chg="add">
          <ac:chgData name="Lindsay Millett-Glass" userId="b6d83bc5-702b-4524-be07-eae12daad9a7" providerId="ADAL" clId="{5A20611C-7446-4C58-BB53-9CE491A1CC09}" dt="2020-10-23T16:51:50.726" v="3142" actId="26606"/>
          <ac:spMkLst>
            <pc:docMk/>
            <pc:sldMk cId="2098597266" sldId="274"/>
            <ac:spMk id="10" creationId="{42A4FC2C-047E-45A5-965D-8E1E3BF09BC6}"/>
          </ac:spMkLst>
        </pc:spChg>
        <pc:picChg chg="add mod">
          <ac:chgData name="Lindsay Millett-Glass" userId="b6d83bc5-702b-4524-be07-eae12daad9a7" providerId="ADAL" clId="{5A20611C-7446-4C58-BB53-9CE491A1CC09}" dt="2020-10-23T16:51:50.726" v="3142" actId="26606"/>
          <ac:picMkLst>
            <pc:docMk/>
            <pc:sldMk cId="2098597266" sldId="274"/>
            <ac:picMk id="5" creationId="{6C12E503-7CFF-4915-BF03-FEB4C893085F}"/>
          </ac:picMkLst>
        </pc:picChg>
      </pc:sldChg>
      <pc:sldChg chg="modSp add del">
        <pc:chgData name="Lindsay Millett-Glass" userId="b6d83bc5-702b-4524-be07-eae12daad9a7" providerId="ADAL" clId="{5A20611C-7446-4C58-BB53-9CE491A1CC09}" dt="2020-10-26T02:04:35.654" v="7794" actId="2696"/>
        <pc:sldMkLst>
          <pc:docMk/>
          <pc:sldMk cId="3494703830" sldId="275"/>
        </pc:sldMkLst>
        <pc:spChg chg="mod">
          <ac:chgData name="Lindsay Millett-Glass" userId="b6d83bc5-702b-4524-be07-eae12daad9a7" providerId="ADAL" clId="{5A20611C-7446-4C58-BB53-9CE491A1CC09}" dt="2020-10-23T17:44:42.123" v="5481" actId="20577"/>
          <ac:spMkLst>
            <pc:docMk/>
            <pc:sldMk cId="3494703830" sldId="275"/>
            <ac:spMk id="2" creationId="{150B5D82-3567-4052-BC14-CA87CB4E6704}"/>
          </ac:spMkLst>
        </pc:spChg>
        <pc:spChg chg="mod">
          <ac:chgData name="Lindsay Millett-Glass" userId="b6d83bc5-702b-4524-be07-eae12daad9a7" providerId="ADAL" clId="{5A20611C-7446-4C58-BB53-9CE491A1CC09}" dt="2020-10-23T17:44:49.589" v="5492" actId="20577"/>
          <ac:spMkLst>
            <pc:docMk/>
            <pc:sldMk cId="3494703830" sldId="275"/>
            <ac:spMk id="3" creationId="{0AC3152F-5F1B-40E8-977F-CA7569CC7526}"/>
          </ac:spMkLst>
        </pc:spChg>
      </pc:sldChg>
      <pc:sldChg chg="addSp delSp modSp add mod setBg modNotesTx">
        <pc:chgData name="Lindsay Millett-Glass" userId="b6d83bc5-702b-4524-be07-eae12daad9a7" providerId="ADAL" clId="{5A20611C-7446-4C58-BB53-9CE491A1CC09}" dt="2020-10-26T20:47:48.531" v="14525" actId="20577"/>
        <pc:sldMkLst>
          <pc:docMk/>
          <pc:sldMk cId="2455494774" sldId="276"/>
        </pc:sldMkLst>
        <pc:spChg chg="del">
          <ac:chgData name="Lindsay Millett-Glass" userId="b6d83bc5-702b-4524-be07-eae12daad9a7" providerId="ADAL" clId="{5A20611C-7446-4C58-BB53-9CE491A1CC09}" dt="2020-10-23T17:35:46.260" v="4143" actId="26606"/>
          <ac:spMkLst>
            <pc:docMk/>
            <pc:sldMk cId="2455494774" sldId="276"/>
            <ac:spMk id="2" creationId="{D37F8D6E-4DB5-48EC-A006-BAC2990497A1}"/>
          </ac:spMkLst>
        </pc:spChg>
        <pc:spChg chg="del">
          <ac:chgData name="Lindsay Millett-Glass" userId="b6d83bc5-702b-4524-be07-eae12daad9a7" providerId="ADAL" clId="{5A20611C-7446-4C58-BB53-9CE491A1CC09}" dt="2020-10-23T17:35:43.362" v="4142"/>
          <ac:spMkLst>
            <pc:docMk/>
            <pc:sldMk cId="2455494774" sldId="276"/>
            <ac:spMk id="3" creationId="{3C50273B-72CA-4F27-A74E-BF9355ED868D}"/>
          </ac:spMkLst>
        </pc:spChg>
        <pc:spChg chg="add">
          <ac:chgData name="Lindsay Millett-Glass" userId="b6d83bc5-702b-4524-be07-eae12daad9a7" providerId="ADAL" clId="{5A20611C-7446-4C58-BB53-9CE491A1CC09}" dt="2020-10-23T17:35:46.260" v="4143" actId="26606"/>
          <ac:spMkLst>
            <pc:docMk/>
            <pc:sldMk cId="2455494774" sldId="276"/>
            <ac:spMk id="10" creationId="{42A4FC2C-047E-45A5-965D-8E1E3BF09BC6}"/>
          </ac:spMkLst>
        </pc:spChg>
        <pc:picChg chg="add mod">
          <ac:chgData name="Lindsay Millett-Glass" userId="b6d83bc5-702b-4524-be07-eae12daad9a7" providerId="ADAL" clId="{5A20611C-7446-4C58-BB53-9CE491A1CC09}" dt="2020-10-23T17:35:46.358" v="4145" actId="962"/>
          <ac:picMkLst>
            <pc:docMk/>
            <pc:sldMk cId="2455494774" sldId="276"/>
            <ac:picMk id="5" creationId="{B7875D52-FFC8-4D19-B07D-E1585C4D7DAB}"/>
          </ac:picMkLst>
        </pc:picChg>
      </pc:sldChg>
      <pc:sldChg chg="delSp add setBg delDesignElem modNotesTx">
        <pc:chgData name="Lindsay Millett-Glass" userId="b6d83bc5-702b-4524-be07-eae12daad9a7" providerId="ADAL" clId="{5A20611C-7446-4C58-BB53-9CE491A1CC09}" dt="2020-10-23T17:52:04.376" v="5517" actId="20577"/>
        <pc:sldMkLst>
          <pc:docMk/>
          <pc:sldMk cId="3970254995" sldId="277"/>
        </pc:sldMkLst>
        <pc:spChg chg="del">
          <ac:chgData name="Lindsay Millett-Glass" userId="b6d83bc5-702b-4524-be07-eae12daad9a7" providerId="ADAL" clId="{5A20611C-7446-4C58-BB53-9CE491A1CC09}" dt="2020-10-23T17:51:57.373" v="5494"/>
          <ac:spMkLst>
            <pc:docMk/>
            <pc:sldMk cId="3970254995" sldId="277"/>
            <ac:spMk id="10" creationId="{42A4FC2C-047E-45A5-965D-8E1E3BF09BC6}"/>
          </ac:spMkLst>
        </pc:spChg>
      </pc:sldChg>
      <pc:sldChg chg="delSp add setBg delDesignElem modNotesTx">
        <pc:chgData name="Lindsay Millett-Glass" userId="b6d83bc5-702b-4524-be07-eae12daad9a7" providerId="ADAL" clId="{5A20611C-7446-4C58-BB53-9CE491A1CC09}" dt="2020-10-27T14:33:58.934" v="22032" actId="20577"/>
        <pc:sldMkLst>
          <pc:docMk/>
          <pc:sldMk cId="1956511067" sldId="278"/>
        </pc:sldMkLst>
        <pc:spChg chg="del">
          <ac:chgData name="Lindsay Millett-Glass" userId="b6d83bc5-702b-4524-be07-eae12daad9a7" providerId="ADAL" clId="{5A20611C-7446-4C58-BB53-9CE491A1CC09}" dt="2020-10-23T17:52:09.981" v="5519"/>
          <ac:spMkLst>
            <pc:docMk/>
            <pc:sldMk cId="1956511067" sldId="278"/>
            <ac:spMk id="10" creationId="{42A4FC2C-047E-45A5-965D-8E1E3BF09BC6}"/>
          </ac:spMkLst>
        </pc:spChg>
      </pc:sldChg>
      <pc:sldChg chg="delSp add setBg delDesignElem modNotesTx">
        <pc:chgData name="Lindsay Millett-Glass" userId="b6d83bc5-702b-4524-be07-eae12daad9a7" providerId="ADAL" clId="{5A20611C-7446-4C58-BB53-9CE491A1CC09}" dt="2020-10-27T15:10:23.587" v="27979" actId="20577"/>
        <pc:sldMkLst>
          <pc:docMk/>
          <pc:sldMk cId="111094808" sldId="279"/>
        </pc:sldMkLst>
        <pc:spChg chg="del">
          <ac:chgData name="Lindsay Millett-Glass" userId="b6d83bc5-702b-4524-be07-eae12daad9a7" providerId="ADAL" clId="{5A20611C-7446-4C58-BB53-9CE491A1CC09}" dt="2020-10-23T17:52:26.145" v="5521"/>
          <ac:spMkLst>
            <pc:docMk/>
            <pc:sldMk cId="111094808" sldId="279"/>
            <ac:spMk id="10" creationId="{42A4FC2C-047E-45A5-965D-8E1E3BF09BC6}"/>
          </ac:spMkLst>
        </pc:spChg>
      </pc:sldChg>
      <pc:sldChg chg="addSp delSp modSp add mod setBg modNotesTx">
        <pc:chgData name="Lindsay Millett-Glass" userId="b6d83bc5-702b-4524-be07-eae12daad9a7" providerId="ADAL" clId="{5A20611C-7446-4C58-BB53-9CE491A1CC09}" dt="2020-10-26T20:47:06.949" v="14217" actId="20577"/>
        <pc:sldMkLst>
          <pc:docMk/>
          <pc:sldMk cId="2964238099" sldId="280"/>
        </pc:sldMkLst>
        <pc:spChg chg="del mod">
          <ac:chgData name="Lindsay Millett-Glass" userId="b6d83bc5-702b-4524-be07-eae12daad9a7" providerId="ADAL" clId="{5A20611C-7446-4C58-BB53-9CE491A1CC09}" dt="2020-10-26T02:27:23.159" v="8983" actId="478"/>
          <ac:spMkLst>
            <pc:docMk/>
            <pc:sldMk cId="2964238099" sldId="280"/>
            <ac:spMk id="2" creationId="{E0BD4E3E-54EE-4300-88F3-1117D19A7953}"/>
          </ac:spMkLst>
        </pc:spChg>
        <pc:spChg chg="del mod">
          <ac:chgData name="Lindsay Millett-Glass" userId="b6d83bc5-702b-4524-be07-eae12daad9a7" providerId="ADAL" clId="{5A20611C-7446-4C58-BB53-9CE491A1CC09}" dt="2020-10-26T02:27:20.173" v="8981" actId="478"/>
          <ac:spMkLst>
            <pc:docMk/>
            <pc:sldMk cId="2964238099" sldId="280"/>
            <ac:spMk id="3" creationId="{A4B03134-DA03-4CF6-AAEF-F9E8B4065659}"/>
          </ac:spMkLst>
        </pc:spChg>
        <pc:spChg chg="add del mod">
          <ac:chgData name="Lindsay Millett-Glass" userId="b6d83bc5-702b-4524-be07-eae12daad9a7" providerId="ADAL" clId="{5A20611C-7446-4C58-BB53-9CE491A1CC09}" dt="2020-10-26T02:27:21.830" v="8982" actId="478"/>
          <ac:spMkLst>
            <pc:docMk/>
            <pc:sldMk cId="2964238099" sldId="280"/>
            <ac:spMk id="5" creationId="{6BBA478E-C4ED-49E8-80CF-5493FB5A4189}"/>
          </ac:spMkLst>
        </pc:spChg>
        <pc:spChg chg="add del mod">
          <ac:chgData name="Lindsay Millett-Glass" userId="b6d83bc5-702b-4524-be07-eae12daad9a7" providerId="ADAL" clId="{5A20611C-7446-4C58-BB53-9CE491A1CC09}" dt="2020-10-26T02:27:24.530" v="8984" actId="478"/>
          <ac:spMkLst>
            <pc:docMk/>
            <pc:sldMk cId="2964238099" sldId="280"/>
            <ac:spMk id="7" creationId="{1B8EAEEA-FFF0-436A-925D-D2625604F3A6}"/>
          </ac:spMkLst>
        </pc:spChg>
        <pc:spChg chg="add">
          <ac:chgData name="Lindsay Millett-Glass" userId="b6d83bc5-702b-4524-be07-eae12daad9a7" providerId="ADAL" clId="{5A20611C-7446-4C58-BB53-9CE491A1CC09}" dt="2020-10-26T02:27:29.389" v="8988" actId="26606"/>
          <ac:spMkLst>
            <pc:docMk/>
            <pc:sldMk cId="2964238099" sldId="280"/>
            <ac:spMk id="14" creationId="{42A4FC2C-047E-45A5-965D-8E1E3BF09BC6}"/>
          </ac:spMkLst>
        </pc:spChg>
        <pc:picChg chg="add mod">
          <ac:chgData name="Lindsay Millett-Glass" userId="b6d83bc5-702b-4524-be07-eae12daad9a7" providerId="ADAL" clId="{5A20611C-7446-4C58-BB53-9CE491A1CC09}" dt="2020-10-26T02:27:29.389" v="8988" actId="26606"/>
          <ac:picMkLst>
            <pc:docMk/>
            <pc:sldMk cId="2964238099" sldId="280"/>
            <ac:picMk id="9" creationId="{CCE1BC7C-941B-4F7A-B153-1173E40CC00B}"/>
          </ac:picMkLst>
        </pc:picChg>
      </pc:sldChg>
      <pc:sldChg chg="addSp delSp modSp add mod setBg modNotesTx">
        <pc:chgData name="Lindsay Millett-Glass" userId="b6d83bc5-702b-4524-be07-eae12daad9a7" providerId="ADAL" clId="{5A20611C-7446-4C58-BB53-9CE491A1CC09}" dt="2020-10-27T14:06:01.040" v="19111" actId="20577"/>
        <pc:sldMkLst>
          <pc:docMk/>
          <pc:sldMk cId="4106027581" sldId="281"/>
        </pc:sldMkLst>
        <pc:spChg chg="del">
          <ac:chgData name="Lindsay Millett-Glass" userId="b6d83bc5-702b-4524-be07-eae12daad9a7" providerId="ADAL" clId="{5A20611C-7446-4C58-BB53-9CE491A1CC09}" dt="2020-10-23T19:37:03.775" v="6469" actId="26606"/>
          <ac:spMkLst>
            <pc:docMk/>
            <pc:sldMk cId="4106027581" sldId="281"/>
            <ac:spMk id="2" creationId="{2D49E2BF-1853-4299-858F-1A6ABFB0647D}"/>
          </ac:spMkLst>
        </pc:spChg>
        <pc:spChg chg="add del mod">
          <ac:chgData name="Lindsay Millett-Glass" userId="b6d83bc5-702b-4524-be07-eae12daad9a7" providerId="ADAL" clId="{5A20611C-7446-4C58-BB53-9CE491A1CC09}" dt="2020-10-26T01:58:26.376" v="7758" actId="478"/>
          <ac:spMkLst>
            <pc:docMk/>
            <pc:sldMk cId="4106027581" sldId="281"/>
            <ac:spMk id="2" creationId="{C79DD3F8-76B9-466F-A8C2-E3A48446842C}"/>
          </ac:spMkLst>
        </pc:spChg>
        <pc:spChg chg="del">
          <ac:chgData name="Lindsay Millett-Glass" userId="b6d83bc5-702b-4524-be07-eae12daad9a7" providerId="ADAL" clId="{5A20611C-7446-4C58-BB53-9CE491A1CC09}" dt="2020-10-23T19:36:59.611" v="6466"/>
          <ac:spMkLst>
            <pc:docMk/>
            <pc:sldMk cId="4106027581" sldId="281"/>
            <ac:spMk id="3" creationId="{B5111430-1602-4D10-AF7A-6CADE3A80A67}"/>
          </ac:spMkLst>
        </pc:spChg>
        <pc:spChg chg="add del mod">
          <ac:chgData name="Lindsay Millett-Glass" userId="b6d83bc5-702b-4524-be07-eae12daad9a7" providerId="ADAL" clId="{5A20611C-7446-4C58-BB53-9CE491A1CC09}" dt="2020-10-26T01:58:23.372" v="7757" actId="478"/>
          <ac:spMkLst>
            <pc:docMk/>
            <pc:sldMk cId="4106027581" sldId="281"/>
            <ac:spMk id="4" creationId="{3E943E5D-5FDD-4B2C-B383-4B1BF8A158FD}"/>
          </ac:spMkLst>
        </pc:spChg>
        <pc:spChg chg="add del mod">
          <ac:chgData name="Lindsay Millett-Glass" userId="b6d83bc5-702b-4524-be07-eae12daad9a7" providerId="ADAL" clId="{5A20611C-7446-4C58-BB53-9CE491A1CC09}" dt="2020-10-26T01:45:43.451" v="7751" actId="478"/>
          <ac:spMkLst>
            <pc:docMk/>
            <pc:sldMk cId="4106027581" sldId="281"/>
            <ac:spMk id="7" creationId="{0C9464CA-5C7F-4063-B057-6C33B7CC0F80}"/>
          </ac:spMkLst>
        </pc:spChg>
        <pc:spChg chg="add del mod">
          <ac:chgData name="Lindsay Millett-Glass" userId="b6d83bc5-702b-4524-be07-eae12daad9a7" providerId="ADAL" clId="{5A20611C-7446-4C58-BB53-9CE491A1CC09}" dt="2020-10-26T01:58:33.184" v="7761" actId="478"/>
          <ac:spMkLst>
            <pc:docMk/>
            <pc:sldMk cId="4106027581" sldId="281"/>
            <ac:spMk id="8" creationId="{F3B2DF14-A9BD-4438-A5F4-E54CC77E8377}"/>
          </ac:spMkLst>
        </pc:spChg>
        <pc:spChg chg="add del">
          <ac:chgData name="Lindsay Millett-Glass" userId="b6d83bc5-702b-4524-be07-eae12daad9a7" providerId="ADAL" clId="{5A20611C-7446-4C58-BB53-9CE491A1CC09}" dt="2020-10-26T01:45:51.785" v="7753"/>
          <ac:spMkLst>
            <pc:docMk/>
            <pc:sldMk cId="4106027581" sldId="281"/>
            <ac:spMk id="9" creationId="{6EF9C06D-09E1-4EC7-867D-3BC3AE9116CE}"/>
          </ac:spMkLst>
        </pc:spChg>
        <pc:spChg chg="add del">
          <ac:chgData name="Lindsay Millett-Glass" userId="b6d83bc5-702b-4524-be07-eae12daad9a7" providerId="ADAL" clId="{5A20611C-7446-4C58-BB53-9CE491A1CC09}" dt="2020-10-26T01:59:02.215" v="7775" actId="26606"/>
          <ac:spMkLst>
            <pc:docMk/>
            <pc:sldMk cId="4106027581" sldId="281"/>
            <ac:spMk id="10" creationId="{42A4FC2C-047E-45A5-965D-8E1E3BF09BC6}"/>
          </ac:spMkLst>
        </pc:spChg>
        <pc:spChg chg="add del mod">
          <ac:chgData name="Lindsay Millett-Glass" userId="b6d83bc5-702b-4524-be07-eae12daad9a7" providerId="ADAL" clId="{5A20611C-7446-4C58-BB53-9CE491A1CC09}" dt="2020-10-26T01:58:30.444" v="7760" actId="478"/>
          <ac:spMkLst>
            <pc:docMk/>
            <pc:sldMk cId="4106027581" sldId="281"/>
            <ac:spMk id="11" creationId="{D3596E73-A055-474C-A75D-DEDA2A4B426C}"/>
          </ac:spMkLst>
        </pc:spChg>
        <pc:spChg chg="add del mod">
          <ac:chgData name="Lindsay Millett-Glass" userId="b6d83bc5-702b-4524-be07-eae12daad9a7" providerId="ADAL" clId="{5A20611C-7446-4C58-BB53-9CE491A1CC09}" dt="2020-10-26T01:58:28.379" v="7759" actId="478"/>
          <ac:spMkLst>
            <pc:docMk/>
            <pc:sldMk cId="4106027581" sldId="281"/>
            <ac:spMk id="12" creationId="{A2CE1DEF-719C-43A1-9C8C-611C31D52381}"/>
          </ac:spMkLst>
        </pc:spChg>
        <pc:spChg chg="add">
          <ac:chgData name="Lindsay Millett-Glass" userId="b6d83bc5-702b-4524-be07-eae12daad9a7" providerId="ADAL" clId="{5A20611C-7446-4C58-BB53-9CE491A1CC09}" dt="2020-10-26T01:59:02.215" v="7775" actId="26606"/>
          <ac:spMkLst>
            <pc:docMk/>
            <pc:sldMk cId="4106027581" sldId="281"/>
            <ac:spMk id="19" creationId="{42A4FC2C-047E-45A5-965D-8E1E3BF09BC6}"/>
          </ac:spMkLst>
        </pc:spChg>
        <pc:picChg chg="add del mod">
          <ac:chgData name="Lindsay Millett-Glass" userId="b6d83bc5-702b-4524-be07-eae12daad9a7" providerId="ADAL" clId="{5A20611C-7446-4C58-BB53-9CE491A1CC09}" dt="2020-10-26T01:58:20.326" v="7756" actId="478"/>
          <ac:picMkLst>
            <pc:docMk/>
            <pc:sldMk cId="4106027581" sldId="281"/>
            <ac:picMk id="5" creationId="{0313785F-473E-476F-8BEB-623101CD8BFE}"/>
          </ac:picMkLst>
        </pc:picChg>
        <pc:picChg chg="add del">
          <ac:chgData name="Lindsay Millett-Glass" userId="b6d83bc5-702b-4524-be07-eae12daad9a7" providerId="ADAL" clId="{5A20611C-7446-4C58-BB53-9CE491A1CC09}" dt="2020-10-26T01:40:48.408" v="7355"/>
          <ac:picMkLst>
            <pc:docMk/>
            <pc:sldMk cId="4106027581" sldId="281"/>
            <ac:picMk id="6" creationId="{85E2AE40-A08E-4707-965F-C3A09EC67A3E}"/>
          </ac:picMkLst>
        </pc:picChg>
        <pc:picChg chg="add mod">
          <ac:chgData name="Lindsay Millett-Glass" userId="b6d83bc5-702b-4524-be07-eae12daad9a7" providerId="ADAL" clId="{5A20611C-7446-4C58-BB53-9CE491A1CC09}" dt="2020-10-26T01:59:02.215" v="7775" actId="26606"/>
          <ac:picMkLst>
            <pc:docMk/>
            <pc:sldMk cId="4106027581" sldId="281"/>
            <ac:picMk id="14" creationId="{427D5573-C15A-4FA5-B745-EB80C98F4677}"/>
          </ac:picMkLst>
        </pc:picChg>
      </pc:sldChg>
      <pc:sldChg chg="addSp delSp modSp add mod setBg modNotesTx">
        <pc:chgData name="Lindsay Millett-Glass" userId="b6d83bc5-702b-4524-be07-eae12daad9a7" providerId="ADAL" clId="{5A20611C-7446-4C58-BB53-9CE491A1CC09}" dt="2020-10-27T14:02:34.547" v="18153" actId="12"/>
        <pc:sldMkLst>
          <pc:docMk/>
          <pc:sldMk cId="1468437802" sldId="282"/>
        </pc:sldMkLst>
        <pc:spChg chg="del">
          <ac:chgData name="Lindsay Millett-Glass" userId="b6d83bc5-702b-4524-be07-eae12daad9a7" providerId="ADAL" clId="{5A20611C-7446-4C58-BB53-9CE491A1CC09}" dt="2020-10-26T02:04:14.580" v="7793" actId="26606"/>
          <ac:spMkLst>
            <pc:docMk/>
            <pc:sldMk cId="1468437802" sldId="282"/>
            <ac:spMk id="2" creationId="{88EC1222-8B63-4FFA-A73E-740C254C2039}"/>
          </ac:spMkLst>
        </pc:spChg>
        <pc:spChg chg="del">
          <ac:chgData name="Lindsay Millett-Glass" userId="b6d83bc5-702b-4524-be07-eae12daad9a7" providerId="ADAL" clId="{5A20611C-7446-4C58-BB53-9CE491A1CC09}" dt="2020-10-26T02:04:10.423" v="7790"/>
          <ac:spMkLst>
            <pc:docMk/>
            <pc:sldMk cId="1468437802" sldId="282"/>
            <ac:spMk id="3" creationId="{E1852459-01AD-4141-92C1-F62DCDD3B813}"/>
          </ac:spMkLst>
        </pc:spChg>
        <pc:spChg chg="add">
          <ac:chgData name="Lindsay Millett-Glass" userId="b6d83bc5-702b-4524-be07-eae12daad9a7" providerId="ADAL" clId="{5A20611C-7446-4C58-BB53-9CE491A1CC09}" dt="2020-10-26T02:04:14.580" v="7793" actId="26606"/>
          <ac:spMkLst>
            <pc:docMk/>
            <pc:sldMk cId="1468437802" sldId="282"/>
            <ac:spMk id="10" creationId="{42A4FC2C-047E-45A5-965D-8E1E3BF09BC6}"/>
          </ac:spMkLst>
        </pc:spChg>
        <pc:picChg chg="add mod">
          <ac:chgData name="Lindsay Millett-Glass" userId="b6d83bc5-702b-4524-be07-eae12daad9a7" providerId="ADAL" clId="{5A20611C-7446-4C58-BB53-9CE491A1CC09}" dt="2020-10-26T02:04:14.580" v="7793" actId="26606"/>
          <ac:picMkLst>
            <pc:docMk/>
            <pc:sldMk cId="1468437802" sldId="282"/>
            <ac:picMk id="5" creationId="{7CECE13F-2C1A-4ADA-B7DC-A250DC516D75}"/>
          </ac:picMkLst>
        </pc:picChg>
      </pc:sldChg>
      <pc:sldChg chg="addSp delSp modSp add del mod ord setBg modNotesTx">
        <pc:chgData name="Lindsay Millett-Glass" userId="b6d83bc5-702b-4524-be07-eae12daad9a7" providerId="ADAL" clId="{5A20611C-7446-4C58-BB53-9CE491A1CC09}" dt="2020-10-26T20:26:26.097" v="9279" actId="2696"/>
        <pc:sldMkLst>
          <pc:docMk/>
          <pc:sldMk cId="3324877526" sldId="283"/>
        </pc:sldMkLst>
        <pc:spChg chg="del">
          <ac:chgData name="Lindsay Millett-Glass" userId="b6d83bc5-702b-4524-be07-eae12daad9a7" providerId="ADAL" clId="{5A20611C-7446-4C58-BB53-9CE491A1CC09}" dt="2020-10-26T02:15:23.337" v="7868" actId="26606"/>
          <ac:spMkLst>
            <pc:docMk/>
            <pc:sldMk cId="3324877526" sldId="283"/>
            <ac:spMk id="2" creationId="{A423DD52-19F0-41EE-A90C-2BAADE7D4103}"/>
          </ac:spMkLst>
        </pc:spChg>
        <pc:spChg chg="del">
          <ac:chgData name="Lindsay Millett-Glass" userId="b6d83bc5-702b-4524-be07-eae12daad9a7" providerId="ADAL" clId="{5A20611C-7446-4C58-BB53-9CE491A1CC09}" dt="2020-10-26T02:15:19.361" v="7865"/>
          <ac:spMkLst>
            <pc:docMk/>
            <pc:sldMk cId="3324877526" sldId="283"/>
            <ac:spMk id="3" creationId="{3AE3CD52-0778-4CBA-B3AB-0DA40A9C649F}"/>
          </ac:spMkLst>
        </pc:spChg>
        <pc:spChg chg="add">
          <ac:chgData name="Lindsay Millett-Glass" userId="b6d83bc5-702b-4524-be07-eae12daad9a7" providerId="ADAL" clId="{5A20611C-7446-4C58-BB53-9CE491A1CC09}" dt="2020-10-26T02:15:23.337" v="7868" actId="26606"/>
          <ac:spMkLst>
            <pc:docMk/>
            <pc:sldMk cId="3324877526" sldId="283"/>
            <ac:spMk id="10" creationId="{42A4FC2C-047E-45A5-965D-8E1E3BF09BC6}"/>
          </ac:spMkLst>
        </pc:spChg>
        <pc:picChg chg="add mod">
          <ac:chgData name="Lindsay Millett-Glass" userId="b6d83bc5-702b-4524-be07-eae12daad9a7" providerId="ADAL" clId="{5A20611C-7446-4C58-BB53-9CE491A1CC09}" dt="2020-10-26T02:15:23.337" v="7868" actId="26606"/>
          <ac:picMkLst>
            <pc:docMk/>
            <pc:sldMk cId="3324877526" sldId="283"/>
            <ac:picMk id="5" creationId="{6E0B3A8C-19E1-4FCF-9CD2-4E817C301A87}"/>
          </ac:picMkLst>
        </pc:picChg>
      </pc:sldChg>
      <pc:sldChg chg="addSp delSp modSp add mod setBg modAnim modNotesTx">
        <pc:chgData name="Lindsay Millett-Glass" userId="b6d83bc5-702b-4524-be07-eae12daad9a7" providerId="ADAL" clId="{5A20611C-7446-4C58-BB53-9CE491A1CC09}" dt="2020-10-27T15:06:28.054" v="27083" actId="20577"/>
        <pc:sldMkLst>
          <pc:docMk/>
          <pc:sldMk cId="3097295195" sldId="284"/>
        </pc:sldMkLst>
        <pc:spChg chg="del">
          <ac:chgData name="Lindsay Millett-Glass" userId="b6d83bc5-702b-4524-be07-eae12daad9a7" providerId="ADAL" clId="{5A20611C-7446-4C58-BB53-9CE491A1CC09}" dt="2020-10-27T00:58:14.551" v="15119" actId="26606"/>
          <ac:spMkLst>
            <pc:docMk/>
            <pc:sldMk cId="3097295195" sldId="284"/>
            <ac:spMk id="2" creationId="{770A50D4-AAD8-4D65-8BB6-C1DACB2D9183}"/>
          </ac:spMkLst>
        </pc:spChg>
        <pc:spChg chg="add del mod">
          <ac:chgData name="Lindsay Millett-Glass" userId="b6d83bc5-702b-4524-be07-eae12daad9a7" providerId="ADAL" clId="{5A20611C-7446-4C58-BB53-9CE491A1CC09}" dt="2020-10-27T14:56:52.445" v="25448" actId="478"/>
          <ac:spMkLst>
            <pc:docMk/>
            <pc:sldMk cId="3097295195" sldId="284"/>
            <ac:spMk id="3" creationId="{A23DB0F4-B646-4A9C-B27D-251AEDC0EC4D}"/>
          </ac:spMkLst>
        </pc:spChg>
        <pc:spChg chg="del">
          <ac:chgData name="Lindsay Millett-Glass" userId="b6d83bc5-702b-4524-be07-eae12daad9a7" providerId="ADAL" clId="{5A20611C-7446-4C58-BB53-9CE491A1CC09}" dt="2020-10-27T00:57:46.596" v="15116"/>
          <ac:spMkLst>
            <pc:docMk/>
            <pc:sldMk cId="3097295195" sldId="284"/>
            <ac:spMk id="3" creationId="{D6356339-F2D2-45EF-A361-8931A731D888}"/>
          </ac:spMkLst>
        </pc:spChg>
        <pc:spChg chg="add mod">
          <ac:chgData name="Lindsay Millett-Glass" userId="b6d83bc5-702b-4524-be07-eae12daad9a7" providerId="ADAL" clId="{5A20611C-7446-4C58-BB53-9CE491A1CC09}" dt="2020-10-27T15:00:32.911" v="25462" actId="1076"/>
          <ac:spMkLst>
            <pc:docMk/>
            <pc:sldMk cId="3097295195" sldId="284"/>
            <ac:spMk id="6" creationId="{3DF53959-60C4-49F0-A56D-38BE0E53008F}"/>
          </ac:spMkLst>
        </pc:spChg>
        <pc:spChg chg="add mod">
          <ac:chgData name="Lindsay Millett-Glass" userId="b6d83bc5-702b-4524-be07-eae12daad9a7" providerId="ADAL" clId="{5A20611C-7446-4C58-BB53-9CE491A1CC09}" dt="2020-10-27T15:01:21.683" v="25483" actId="1076"/>
          <ac:spMkLst>
            <pc:docMk/>
            <pc:sldMk cId="3097295195" sldId="284"/>
            <ac:spMk id="8" creationId="{9EC8DE70-FD26-461A-8864-0CB7BDEB6EDF}"/>
          </ac:spMkLst>
        </pc:spChg>
        <pc:spChg chg="add">
          <ac:chgData name="Lindsay Millett-Glass" userId="b6d83bc5-702b-4524-be07-eae12daad9a7" providerId="ADAL" clId="{5A20611C-7446-4C58-BB53-9CE491A1CC09}" dt="2020-10-27T00:58:14.551" v="15119" actId="26606"/>
          <ac:spMkLst>
            <pc:docMk/>
            <pc:sldMk cId="3097295195" sldId="284"/>
            <ac:spMk id="10" creationId="{42A4FC2C-047E-45A5-965D-8E1E3BF09BC6}"/>
          </ac:spMkLst>
        </pc:spChg>
        <pc:spChg chg="add mod">
          <ac:chgData name="Lindsay Millett-Glass" userId="b6d83bc5-702b-4524-be07-eae12daad9a7" providerId="ADAL" clId="{5A20611C-7446-4C58-BB53-9CE491A1CC09}" dt="2020-10-27T15:00:40.309" v="25476" actId="20577"/>
          <ac:spMkLst>
            <pc:docMk/>
            <pc:sldMk cId="3097295195" sldId="284"/>
            <ac:spMk id="11" creationId="{1D8DF6D7-3827-4756-89A0-5F034452064F}"/>
          </ac:spMkLst>
        </pc:spChg>
        <pc:picChg chg="add del mod">
          <ac:chgData name="Lindsay Millett-Glass" userId="b6d83bc5-702b-4524-be07-eae12daad9a7" providerId="ADAL" clId="{5A20611C-7446-4C58-BB53-9CE491A1CC09}" dt="2020-10-27T14:55:28.207" v="25436" actId="478"/>
          <ac:picMkLst>
            <pc:docMk/>
            <pc:sldMk cId="3097295195" sldId="284"/>
            <ac:picMk id="5" creationId="{701B2389-E94C-45A9-AB57-5CC943DFB5CE}"/>
          </ac:picMkLst>
        </pc:picChg>
        <pc:picChg chg="add mod ord">
          <ac:chgData name="Lindsay Millett-Glass" userId="b6d83bc5-702b-4524-be07-eae12daad9a7" providerId="ADAL" clId="{5A20611C-7446-4C58-BB53-9CE491A1CC09}" dt="2020-10-27T15:00:19.507" v="25454" actId="27614"/>
          <ac:picMkLst>
            <pc:docMk/>
            <pc:sldMk cId="3097295195" sldId="284"/>
            <ac:picMk id="7" creationId="{B95B571E-EFEF-46A0-A214-FCEF9C651629}"/>
          </ac:picMkLst>
        </pc:picChg>
        <pc:picChg chg="add del mod">
          <ac:chgData name="Lindsay Millett-Glass" userId="b6d83bc5-702b-4524-be07-eae12daad9a7" providerId="ADAL" clId="{5A20611C-7446-4C58-BB53-9CE491A1CC09}" dt="2020-10-27T14:56:47.632" v="25447" actId="478"/>
          <ac:picMkLst>
            <pc:docMk/>
            <pc:sldMk cId="3097295195" sldId="284"/>
            <ac:picMk id="1026" creationId="{699F127F-609A-4B7A-ACAB-22904296B89D}"/>
          </ac:picMkLst>
        </pc:picChg>
      </pc:sldChg>
      <pc:sldChg chg="add del">
        <pc:chgData name="Lindsay Millett-Glass" userId="b6d83bc5-702b-4524-be07-eae12daad9a7" providerId="ADAL" clId="{5A20611C-7446-4C58-BB53-9CE491A1CC09}" dt="2020-10-27T13:56:07.641" v="16730" actId="2696"/>
        <pc:sldMkLst>
          <pc:docMk/>
          <pc:sldMk cId="1194899650" sldId="285"/>
        </pc:sldMkLst>
      </pc:sldChg>
      <pc:sldChg chg="addSp modSp add modAnim modNotesTx">
        <pc:chgData name="Lindsay Millett-Glass" userId="b6d83bc5-702b-4524-be07-eae12daad9a7" providerId="ADAL" clId="{5A20611C-7446-4C58-BB53-9CE491A1CC09}" dt="2020-10-27T15:11:12.718" v="27984"/>
        <pc:sldMkLst>
          <pc:docMk/>
          <pc:sldMk cId="4003203953" sldId="285"/>
        </pc:sldMkLst>
        <pc:spChg chg="add mod">
          <ac:chgData name="Lindsay Millett-Glass" userId="b6d83bc5-702b-4524-be07-eae12daad9a7" providerId="ADAL" clId="{5A20611C-7446-4C58-BB53-9CE491A1CC09}" dt="2020-10-27T14:23:56.386" v="21756" actId="1076"/>
          <ac:spMkLst>
            <pc:docMk/>
            <pc:sldMk cId="4003203953" sldId="285"/>
            <ac:spMk id="5" creationId="{6D59FA6A-8148-46FA-AE86-151E0EFE329D}"/>
          </ac:spMkLst>
        </pc:spChg>
        <pc:spChg chg="add mod">
          <ac:chgData name="Lindsay Millett-Glass" userId="b6d83bc5-702b-4524-be07-eae12daad9a7" providerId="ADAL" clId="{5A20611C-7446-4C58-BB53-9CE491A1CC09}" dt="2020-10-27T14:23:56.386" v="21756" actId="1076"/>
          <ac:spMkLst>
            <pc:docMk/>
            <pc:sldMk cId="4003203953" sldId="285"/>
            <ac:spMk id="6" creationId="{98B50E6D-A0CE-465D-91AF-AB95D8A9B628}"/>
          </ac:spMkLst>
        </pc:spChg>
        <pc:spChg chg="add mod">
          <ac:chgData name="Lindsay Millett-Glass" userId="b6d83bc5-702b-4524-be07-eae12daad9a7" providerId="ADAL" clId="{5A20611C-7446-4C58-BB53-9CE491A1CC09}" dt="2020-10-27T14:23:56.386" v="21756" actId="1076"/>
          <ac:spMkLst>
            <pc:docMk/>
            <pc:sldMk cId="4003203953" sldId="285"/>
            <ac:spMk id="7" creationId="{FFDD7455-149E-491B-B4DA-0719BAB9B4D9}"/>
          </ac:spMkLst>
        </pc:spChg>
        <pc:spChg chg="add mod">
          <ac:chgData name="Lindsay Millett-Glass" userId="b6d83bc5-702b-4524-be07-eae12daad9a7" providerId="ADAL" clId="{5A20611C-7446-4C58-BB53-9CE491A1CC09}" dt="2020-10-27T14:23:56.386" v="21756" actId="1076"/>
          <ac:spMkLst>
            <pc:docMk/>
            <pc:sldMk cId="4003203953" sldId="285"/>
            <ac:spMk id="8" creationId="{1F10D68D-3F67-4913-9C98-7A9D450EEB14}"/>
          </ac:spMkLst>
        </pc:spChg>
        <pc:picChg chg="add">
          <ac:chgData name="Lindsay Millett-Glass" userId="b6d83bc5-702b-4524-be07-eae12daad9a7" providerId="ADAL" clId="{5A20611C-7446-4C58-BB53-9CE491A1CC09}" dt="2020-10-27T14:06:47.197" v="19114"/>
          <ac:picMkLst>
            <pc:docMk/>
            <pc:sldMk cId="4003203953" sldId="285"/>
            <ac:picMk id="4" creationId="{25C0DC08-7C19-42DE-A970-48F8D4347D7D}"/>
          </ac:picMkLst>
        </pc:picChg>
      </pc:sldChg>
      <pc:sldChg chg="delSp add del ord delAnim modNotesTx">
        <pc:chgData name="Lindsay Millett-Glass" userId="b6d83bc5-702b-4524-be07-eae12daad9a7" providerId="ADAL" clId="{5A20611C-7446-4C58-BB53-9CE491A1CC09}" dt="2020-10-27T14:06:09.773" v="19112" actId="2696"/>
        <pc:sldMkLst>
          <pc:docMk/>
          <pc:sldMk cId="835458354" sldId="286"/>
        </pc:sldMkLst>
        <pc:spChg chg="del">
          <ac:chgData name="Lindsay Millett-Glass" userId="b6d83bc5-702b-4524-be07-eae12daad9a7" providerId="ADAL" clId="{5A20611C-7446-4C58-BB53-9CE491A1CC09}" dt="2020-10-27T13:55:37.325" v="16727" actId="478"/>
          <ac:spMkLst>
            <pc:docMk/>
            <pc:sldMk cId="835458354" sldId="286"/>
            <ac:spMk id="2" creationId="{CC329AE3-E188-4373-A1C2-239A47EC8113}"/>
          </ac:spMkLst>
        </pc:spChg>
        <pc:spChg chg="del">
          <ac:chgData name="Lindsay Millett-Glass" userId="b6d83bc5-702b-4524-be07-eae12daad9a7" providerId="ADAL" clId="{5A20611C-7446-4C58-BB53-9CE491A1CC09}" dt="2020-10-27T13:55:40.360" v="16728" actId="478"/>
          <ac:spMkLst>
            <pc:docMk/>
            <pc:sldMk cId="835458354" sldId="286"/>
            <ac:spMk id="10" creationId="{61689201-7258-453A-BE9B-7E9EF0EC60B8}"/>
          </ac:spMkLst>
        </pc:spChg>
      </pc:sldChg>
      <pc:sldChg chg="modSp add modAnim modNotesTx">
        <pc:chgData name="Lindsay Millett-Glass" userId="b6d83bc5-702b-4524-be07-eae12daad9a7" providerId="ADAL" clId="{5A20611C-7446-4C58-BB53-9CE491A1CC09}" dt="2020-10-27T14:21:27.930" v="21325" actId="20577"/>
        <pc:sldMkLst>
          <pc:docMk/>
          <pc:sldMk cId="2233666506" sldId="286"/>
        </pc:sldMkLst>
        <pc:spChg chg="mod">
          <ac:chgData name="Lindsay Millett-Glass" userId="b6d83bc5-702b-4524-be07-eae12daad9a7" providerId="ADAL" clId="{5A20611C-7446-4C58-BB53-9CE491A1CC09}" dt="2020-10-27T14:20:52.762" v="21036" actId="20577"/>
          <ac:spMkLst>
            <pc:docMk/>
            <pc:sldMk cId="2233666506" sldId="286"/>
            <ac:spMk id="2" creationId="{D9A20C22-A1B0-4421-ADE4-85730625FDCC}"/>
          </ac:spMkLst>
        </pc:spChg>
        <pc:spChg chg="mod">
          <ac:chgData name="Lindsay Millett-Glass" userId="b6d83bc5-702b-4524-be07-eae12daad9a7" providerId="ADAL" clId="{5A20611C-7446-4C58-BB53-9CE491A1CC09}" dt="2020-10-27T14:20:28.916" v="21017" actId="14100"/>
          <ac:spMkLst>
            <pc:docMk/>
            <pc:sldMk cId="2233666506" sldId="286"/>
            <ac:spMk id="3" creationId="{776323DE-9C69-4379-AD25-F29489C1167E}"/>
          </ac:spMkLst>
        </pc:spChg>
      </pc:sldChg>
      <pc:sldChg chg="addSp delSp modSp add del mod setBg">
        <pc:chgData name="Lindsay Millett-Glass" userId="b6d83bc5-702b-4524-be07-eae12daad9a7" providerId="ADAL" clId="{5A20611C-7446-4C58-BB53-9CE491A1CC09}" dt="2020-10-27T14:59:29.191" v="25450" actId="2696"/>
        <pc:sldMkLst>
          <pc:docMk/>
          <pc:sldMk cId="2945532498" sldId="287"/>
        </pc:sldMkLst>
        <pc:spChg chg="del">
          <ac:chgData name="Lindsay Millett-Glass" userId="b6d83bc5-702b-4524-be07-eae12daad9a7" providerId="ADAL" clId="{5A20611C-7446-4C58-BB53-9CE491A1CC09}" dt="2020-10-27T14:56:38.747" v="25446" actId="26606"/>
          <ac:spMkLst>
            <pc:docMk/>
            <pc:sldMk cId="2945532498" sldId="287"/>
            <ac:spMk id="2" creationId="{213F0B27-5771-4B8A-91D8-2041CCC9509A}"/>
          </ac:spMkLst>
        </pc:spChg>
        <pc:spChg chg="del">
          <ac:chgData name="Lindsay Millett-Glass" userId="b6d83bc5-702b-4524-be07-eae12daad9a7" providerId="ADAL" clId="{5A20611C-7446-4C58-BB53-9CE491A1CC09}" dt="2020-10-27T14:56:38.747" v="25446" actId="26606"/>
          <ac:spMkLst>
            <pc:docMk/>
            <pc:sldMk cId="2945532498" sldId="287"/>
            <ac:spMk id="3" creationId="{4385C424-DD52-4BDB-8815-25D2F9DA03A3}"/>
          </ac:spMkLst>
        </pc:spChg>
        <pc:spChg chg="add">
          <ac:chgData name="Lindsay Millett-Glass" userId="b6d83bc5-702b-4524-be07-eae12daad9a7" providerId="ADAL" clId="{5A20611C-7446-4C58-BB53-9CE491A1CC09}" dt="2020-10-27T14:56:55.484" v="25449"/>
          <ac:spMkLst>
            <pc:docMk/>
            <pc:sldMk cId="2945532498" sldId="287"/>
            <ac:spMk id="6" creationId="{C27DDB6F-8652-4A29-A54A-1D2C8544D0C8}"/>
          </ac:spMkLst>
        </pc:spChg>
        <pc:spChg chg="add">
          <ac:chgData name="Lindsay Millett-Glass" userId="b6d83bc5-702b-4524-be07-eae12daad9a7" providerId="ADAL" clId="{5A20611C-7446-4C58-BB53-9CE491A1CC09}" dt="2020-10-27T14:56:38.747" v="25446" actId="26606"/>
          <ac:spMkLst>
            <pc:docMk/>
            <pc:sldMk cId="2945532498" sldId="287"/>
            <ac:spMk id="71" creationId="{7742A528-B5BC-48B8-92DE-9C2B44451A96}"/>
          </ac:spMkLst>
        </pc:spChg>
        <pc:picChg chg="add mod">
          <ac:chgData name="Lindsay Millett-Glass" userId="b6d83bc5-702b-4524-be07-eae12daad9a7" providerId="ADAL" clId="{5A20611C-7446-4C58-BB53-9CE491A1CC09}" dt="2020-10-27T14:56:38.747" v="25446" actId="26606"/>
          <ac:picMkLst>
            <pc:docMk/>
            <pc:sldMk cId="2945532498" sldId="287"/>
            <ac:picMk id="2050" creationId="{0527A77A-C118-4C4A-A123-645720B961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AD194-A8FA-4920-8984-457B90F8B595}" type="datetimeFigureOut">
              <a:rPr lang="en-US" smtClean="0"/>
              <a:t>10/27/2020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86DFE-013B-4545-B025-2A37E13CFA30}" type="slidenum">
              <a:rPr lang="en-US" smtClean="0"/>
              <a:t>‹#›</a:t>
            </a:fld>
            <a:endParaRPr lang="en-US"/>
          </a:p>
        </p:txBody>
      </p:sp>
    </p:spTree>
    <p:extLst>
      <p:ext uri="{BB962C8B-B14F-4D97-AF65-F5344CB8AC3E}">
        <p14:creationId xmlns:p14="http://schemas.microsoft.com/office/powerpoint/2010/main" val="138409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(don’t forget to share in Chat!)</a:t>
            </a:r>
          </a:p>
          <a:p>
            <a:pPr marL="171450" indent="-171450">
              <a:buFont typeface="Arial" panose="020B0604020202020204" pitchFamily="34" charset="0"/>
              <a:buChar char="•"/>
            </a:pPr>
            <a:r>
              <a:rPr lang="en-US" dirty="0"/>
              <a:t>This is a safe place (we’re ALL learning) and we’re constantly adjusting the way we do these virtual workshops, so when you receive the link to a survey after our time today, please take some time to provide feedback. </a:t>
            </a:r>
          </a:p>
          <a:p>
            <a:pPr marL="171450" indent="-171450">
              <a:buFont typeface="Arial" panose="020B0604020202020204" pitchFamily="34" charset="0"/>
              <a:buChar char="•"/>
            </a:pPr>
            <a:r>
              <a:rPr lang="en-US" dirty="0"/>
              <a:t>Intros (me and Amanda)</a:t>
            </a:r>
          </a:p>
          <a:p>
            <a:pPr marL="171450" indent="-171450">
              <a:buFont typeface="Arial" panose="020B0604020202020204" pitchFamily="34" charset="0"/>
              <a:buChar char="•"/>
            </a:pPr>
            <a:r>
              <a:rPr lang="en-US" dirty="0"/>
              <a:t>Thanks for taking the map!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one of the online learning pieces from the map, we heard about 5 simple things you can do create a better connection. One of those ways was to turn our cameras on! We’re doing lots of breakouts today, so be sure to turn your camera on so you’re present!</a:t>
            </a:r>
          </a:p>
          <a:p>
            <a:pPr marL="171450" indent="-171450">
              <a:buFont typeface="Arial" panose="020B0604020202020204" pitchFamily="34" charset="0"/>
              <a:buChar char="•"/>
            </a:pPr>
            <a:r>
              <a:rPr lang="en-US" dirty="0"/>
              <a:t>Tech check (chat box, participation list)</a:t>
            </a:r>
          </a:p>
          <a:p>
            <a:pPr marL="171450" indent="-171450">
              <a:buFont typeface="Arial" panose="020B0604020202020204" pitchFamily="34" charset="0"/>
              <a:buChar char="•"/>
            </a:pPr>
            <a:r>
              <a:rPr lang="en-US" dirty="0"/>
              <a:t>Have on hand:</a:t>
            </a:r>
          </a:p>
          <a:p>
            <a:pPr marL="628650" lvl="1" indent="-171450">
              <a:buFont typeface="Arial" panose="020B0604020202020204" pitchFamily="34" charset="0"/>
              <a:buChar char="•"/>
            </a:pPr>
            <a:r>
              <a:rPr lang="en-US" dirty="0"/>
              <a:t>Phone</a:t>
            </a:r>
          </a:p>
          <a:p>
            <a:pPr marL="628650" lvl="1" indent="-171450">
              <a:buFont typeface="Arial" panose="020B0604020202020204" pitchFamily="34" charset="0"/>
              <a:buChar char="•"/>
            </a:pPr>
            <a:r>
              <a:rPr lang="en-US" dirty="0"/>
              <a:t>Pen &amp; Paper</a:t>
            </a:r>
          </a:p>
          <a:p>
            <a:pPr marL="628650" lvl="1" indent="-171450">
              <a:buFont typeface="Arial" panose="020B0604020202020204" pitchFamily="34" charset="0"/>
              <a:buChar char="•"/>
            </a:pPr>
            <a:r>
              <a:rPr lang="en-US" dirty="0"/>
              <a:t>Think of two people specifically in your life or work that you want to connect with. You must have had SOMEONE in mind at least when taking the online learning material. Give me a green check mark when you’ve written down your two names.</a:t>
            </a:r>
          </a:p>
          <a:p>
            <a:pPr marL="171450" lvl="0" indent="-17145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1</a:t>
            </a:fld>
            <a:endParaRPr lang="en-US"/>
          </a:p>
        </p:txBody>
      </p:sp>
    </p:spTree>
    <p:extLst>
      <p:ext uri="{BB962C8B-B14F-4D97-AF65-F5344CB8AC3E}">
        <p14:creationId xmlns:p14="http://schemas.microsoft.com/office/powerpoint/2010/main" val="18166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that we’ve solidified WHY building strong relationships is important, we’re going to look at HOW we can do this by partnering up.</a:t>
            </a:r>
          </a:p>
          <a:p>
            <a:pPr marL="171450" indent="-17145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11</a:t>
            </a:fld>
            <a:endParaRPr lang="en-US"/>
          </a:p>
        </p:txBody>
      </p:sp>
    </p:spTree>
    <p:extLst>
      <p:ext uri="{BB962C8B-B14F-4D97-AF65-F5344CB8AC3E}">
        <p14:creationId xmlns:p14="http://schemas.microsoft.com/office/powerpoint/2010/main" val="17364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each go through a series of conversations with one partner. Amanda has already planned the breakout rooms and in a moment we’ll open those rooms and you’ll see “join breakout room”. You’ll click that button and join your partner.</a:t>
            </a:r>
          </a:p>
          <a:p>
            <a:r>
              <a:rPr lang="en-US" dirty="0"/>
              <a:t>The first conversation </a:t>
            </a:r>
            <a:r>
              <a:rPr lang="en-US" b="1" dirty="0"/>
              <a:t>CLICK</a:t>
            </a:r>
            <a:endParaRPr lang="en-US" dirty="0"/>
          </a:p>
        </p:txBody>
      </p:sp>
      <p:sp>
        <p:nvSpPr>
          <p:cNvPr id="4" name="Slide Number Placeholder 3"/>
          <p:cNvSpPr>
            <a:spLocks noGrp="1"/>
          </p:cNvSpPr>
          <p:nvPr>
            <p:ph type="sldNum" sz="quarter" idx="5"/>
          </p:nvPr>
        </p:nvSpPr>
        <p:spPr/>
        <p:txBody>
          <a:bodyPr/>
          <a:lstStyle/>
          <a:p>
            <a:fld id="{77886DFE-013B-4545-B025-2A37E13CFA30}" type="slidenum">
              <a:rPr lang="en-US" smtClean="0"/>
              <a:t>12</a:t>
            </a:fld>
            <a:endParaRPr lang="en-US"/>
          </a:p>
        </p:txBody>
      </p:sp>
    </p:spTree>
    <p:extLst>
      <p:ext uri="{BB962C8B-B14F-4D97-AF65-F5344CB8AC3E}">
        <p14:creationId xmlns:p14="http://schemas.microsoft.com/office/powerpoint/2010/main" val="50604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stick to small talk.</a:t>
            </a:r>
          </a:p>
          <a:p>
            <a:r>
              <a:rPr lang="en-US" dirty="0"/>
              <a:t>4 minutes in breakout rooms</a:t>
            </a:r>
          </a:p>
          <a:p>
            <a:r>
              <a:rPr lang="en-US" u="sng" dirty="0"/>
              <a:t>When we return: </a:t>
            </a:r>
          </a:p>
          <a:p>
            <a:pPr marL="171450" indent="-171450">
              <a:buFont typeface="Arial" panose="020B0604020202020204" pitchFamily="34" charset="0"/>
              <a:buChar char="•"/>
            </a:pPr>
            <a:r>
              <a:rPr lang="en-US" b="1" dirty="0"/>
              <a:t>ASK</a:t>
            </a:r>
            <a:r>
              <a:rPr lang="en-US" b="0" dirty="0"/>
              <a:t>: Green checkmark if you connected well enough that you would show this person your IDP based on the conversation you just had. </a:t>
            </a:r>
            <a:r>
              <a:rPr lang="en-US" b="0" i="1" dirty="0"/>
              <a:t>Take responses</a:t>
            </a:r>
            <a:r>
              <a:rPr lang="en-US" b="0" i="0" dirty="0"/>
              <a:t>.</a:t>
            </a:r>
          </a:p>
          <a:p>
            <a:pPr marL="171450" indent="-171450">
              <a:buFont typeface="Arial" panose="020B0604020202020204" pitchFamily="34" charset="0"/>
              <a:buChar char="•"/>
            </a:pPr>
            <a:r>
              <a:rPr lang="en-US" b="0" i="0" dirty="0"/>
              <a:t>Essentially, based on small talk alone, we don’t build trust or connection. </a:t>
            </a:r>
          </a:p>
          <a:p>
            <a:pPr marL="171450" indent="-171450">
              <a:buFont typeface="Arial" panose="020B0604020202020204" pitchFamily="34" charset="0"/>
              <a:buChar char="•"/>
            </a:pPr>
            <a:r>
              <a:rPr lang="en-US" b="0" i="0" dirty="0"/>
              <a:t>Which brings us to our next conversation </a:t>
            </a:r>
            <a:r>
              <a:rPr lang="en-US" b="1" i="0" dirty="0"/>
              <a:t>CLICK</a:t>
            </a:r>
            <a:endParaRPr lang="en-US" b="1" dirty="0"/>
          </a:p>
        </p:txBody>
      </p:sp>
      <p:sp>
        <p:nvSpPr>
          <p:cNvPr id="4" name="Slide Number Placeholder 3"/>
          <p:cNvSpPr>
            <a:spLocks noGrp="1"/>
          </p:cNvSpPr>
          <p:nvPr>
            <p:ph type="sldNum" sz="quarter" idx="5"/>
          </p:nvPr>
        </p:nvSpPr>
        <p:spPr/>
        <p:txBody>
          <a:bodyPr/>
          <a:lstStyle/>
          <a:p>
            <a:fld id="{77886DFE-013B-4545-B025-2A37E13CFA30}" type="slidenum">
              <a:rPr lang="en-US" smtClean="0"/>
              <a:t>13</a:t>
            </a:fld>
            <a:endParaRPr lang="en-US"/>
          </a:p>
        </p:txBody>
      </p:sp>
    </p:spTree>
    <p:extLst>
      <p:ext uri="{BB962C8B-B14F-4D97-AF65-F5344CB8AC3E}">
        <p14:creationId xmlns:p14="http://schemas.microsoft.com/office/powerpoint/2010/main" val="422805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second conversation, we’ll go a little deeper in content and double our time together.</a:t>
            </a:r>
          </a:p>
          <a:p>
            <a:pPr marL="171450" indent="-171450">
              <a:buFont typeface="Arial" panose="020B0604020202020204" pitchFamily="34" charset="0"/>
              <a:buChar char="•"/>
            </a:pPr>
            <a:r>
              <a:rPr lang="en-US" dirty="0"/>
              <a:t>This exercise was introduced to me by the leader of our department here in Talent Development, Paul Grunau. Roses, Thorns, and Buds. </a:t>
            </a:r>
          </a:p>
          <a:p>
            <a:pPr marL="171450" indent="-171450">
              <a:buFont typeface="Arial" panose="020B0604020202020204" pitchFamily="34" charset="0"/>
              <a:buChar char="•"/>
            </a:pPr>
            <a:r>
              <a:rPr lang="en-US" dirty="0"/>
              <a:t>This is a great exercise to do with your families too during a shared meal or time.</a:t>
            </a:r>
          </a:p>
          <a:p>
            <a:pPr marL="171450" indent="-171450">
              <a:buFont typeface="Arial" panose="020B0604020202020204" pitchFamily="34" charset="0"/>
              <a:buChar char="•"/>
            </a:pPr>
            <a:r>
              <a:rPr lang="en-US" dirty="0"/>
              <a:t>Each of you take turns sharing your ROSE (something that’s going really well right now), your THORN (what you consider to be your largest challenge at the moment) and a BUD (something you’re looking forward to or are excited about).</a:t>
            </a:r>
          </a:p>
          <a:p>
            <a:pPr marL="171450" indent="-171450">
              <a:buFont typeface="Arial" panose="020B0604020202020204" pitchFamily="34" charset="0"/>
              <a:buChar char="•"/>
            </a:pPr>
            <a:r>
              <a:rPr lang="en-US" dirty="0"/>
              <a:t>Partners can decide whether to take turns going through the entire list each or both sharing first your Rose, then Thorn, then Buds. I leave that to you.</a:t>
            </a:r>
          </a:p>
          <a:p>
            <a:pPr marL="171450" indent="-171450">
              <a:buFont typeface="Arial" panose="020B0604020202020204" pitchFamily="34" charset="0"/>
              <a:buChar char="•"/>
            </a:pPr>
            <a:r>
              <a:rPr lang="en-US" dirty="0"/>
              <a:t>Any questions?</a:t>
            </a:r>
          </a:p>
          <a:p>
            <a:r>
              <a:rPr lang="en-US" dirty="0"/>
              <a:t>8 minutes in breakout rooms</a:t>
            </a:r>
          </a:p>
          <a:p>
            <a:r>
              <a:rPr lang="en-US" u="sng" dirty="0"/>
              <a:t>When we’re back</a:t>
            </a:r>
            <a:endParaRPr lang="en-US" u="none" dirty="0"/>
          </a:p>
          <a:p>
            <a:pPr marL="171450" indent="-171450">
              <a:buFont typeface="Arial" panose="020B0604020202020204" pitchFamily="34" charset="0"/>
              <a:buChar char="•"/>
            </a:pPr>
            <a:r>
              <a:rPr lang="en-US" u="none" dirty="0"/>
              <a:t>I’d like to hear from a couple people, either from the same team or different teams, how was that? What did you learn?</a:t>
            </a:r>
          </a:p>
          <a:p>
            <a:pPr marL="171450" indent="-171450">
              <a:buFont typeface="Arial" panose="020B0604020202020204" pitchFamily="34" charset="0"/>
              <a:buChar char="•"/>
            </a:pPr>
            <a:r>
              <a:rPr lang="en-US" i="1" u="none" dirty="0"/>
              <a:t>Wait</a:t>
            </a:r>
            <a:endParaRPr lang="en-US" i="0" u="none" dirty="0"/>
          </a:p>
          <a:p>
            <a:pPr marL="171450" indent="-171450">
              <a:buFont typeface="Arial" panose="020B0604020202020204" pitchFamily="34" charset="0"/>
              <a:buChar char="•"/>
            </a:pPr>
            <a:endParaRPr lang="en-US" i="0" u="none" dirty="0"/>
          </a:p>
          <a:p>
            <a:pPr marL="171450" indent="-171450">
              <a:buFont typeface="Arial" panose="020B0604020202020204" pitchFamily="34" charset="0"/>
              <a:buChar char="•"/>
            </a:pPr>
            <a:r>
              <a:rPr lang="en-US" i="0" u="none" dirty="0"/>
              <a:t>Now before we step into our third conversations, we’re going to take a pause </a:t>
            </a:r>
            <a:r>
              <a:rPr lang="en-US" b="1" i="0" u="none" dirty="0"/>
              <a:t>CLICK</a:t>
            </a:r>
            <a:endParaRPr lang="en-US" i="1" u="sng" dirty="0"/>
          </a:p>
        </p:txBody>
      </p:sp>
      <p:sp>
        <p:nvSpPr>
          <p:cNvPr id="4" name="Slide Number Placeholder 3"/>
          <p:cNvSpPr>
            <a:spLocks noGrp="1"/>
          </p:cNvSpPr>
          <p:nvPr>
            <p:ph type="sldNum" sz="quarter" idx="5"/>
          </p:nvPr>
        </p:nvSpPr>
        <p:spPr/>
        <p:txBody>
          <a:bodyPr/>
          <a:lstStyle/>
          <a:p>
            <a:fld id="{77886DFE-013B-4545-B025-2A37E13CFA30}" type="slidenum">
              <a:rPr lang="en-US" smtClean="0"/>
              <a:t>14</a:t>
            </a:fld>
            <a:endParaRPr lang="en-US"/>
          </a:p>
        </p:txBody>
      </p:sp>
    </p:spTree>
    <p:extLst>
      <p:ext uri="{BB962C8B-B14F-4D97-AF65-F5344CB8AC3E}">
        <p14:creationId xmlns:p14="http://schemas.microsoft.com/office/powerpoint/2010/main" val="271016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LEADERSHIP pause, specifically.</a:t>
            </a:r>
          </a:p>
          <a:p>
            <a:pPr marL="171450" indent="-171450">
              <a:buFont typeface="Arial" panose="020B0604020202020204" pitchFamily="34" charset="0"/>
              <a:buChar char="•"/>
            </a:pPr>
            <a:r>
              <a:rPr lang="en-US" b="0" dirty="0"/>
              <a:t>Now, in this last conversation, we were timed and told only to share and listen. </a:t>
            </a:r>
          </a:p>
          <a:p>
            <a:pPr marL="171450" indent="-171450">
              <a:buFont typeface="Arial" panose="020B0604020202020204" pitchFamily="34" charset="0"/>
              <a:buChar char="•"/>
            </a:pPr>
            <a:r>
              <a:rPr lang="en-US" b="0" dirty="0"/>
              <a:t>So as we move into the third conversation where we can actually respond, it’s important to understand and practice something.</a:t>
            </a:r>
          </a:p>
          <a:p>
            <a:pPr marL="171450" indent="-171450">
              <a:buFont typeface="Arial" panose="020B0604020202020204" pitchFamily="34" charset="0"/>
              <a:buChar char="•"/>
            </a:pPr>
            <a:r>
              <a:rPr lang="en-US" b="0" dirty="0"/>
              <a:t>If someone comes to me with a problem, it’s almost my gut reaction to start solutioning. The same happens in any kind of interchange, we can find ourselves getting ready to respond rather than really listening. </a:t>
            </a:r>
          </a:p>
          <a:p>
            <a:pPr marL="171450" indent="-171450">
              <a:buFont typeface="Arial" panose="020B0604020202020204" pitchFamily="34" charset="0"/>
              <a:buChar char="•"/>
            </a:pPr>
            <a:r>
              <a:rPr lang="en-US" b="0" dirty="0"/>
              <a:t>The Leadership Pause is a practice in taking a step back to lean forward, as coined by Kevin Cashman in his book </a:t>
            </a:r>
            <a:r>
              <a:rPr lang="en-US" b="0" i="1" dirty="0"/>
              <a:t>The Pause Principle</a:t>
            </a:r>
            <a:r>
              <a:rPr lang="en-US" b="0" i="0" dirty="0"/>
              <a:t>. </a:t>
            </a:r>
          </a:p>
          <a:p>
            <a:pPr marL="171450" indent="-171450">
              <a:buFont typeface="Arial" panose="020B0604020202020204" pitchFamily="34" charset="0"/>
              <a:buChar char="•"/>
            </a:pPr>
            <a:r>
              <a:rPr lang="en-US" b="0" i="0" dirty="0"/>
              <a:t>Essentially, to pause more deeply and not merely act immediately gives us time to evolve in our personal leadership as well as leading others and fostering cultures of innovation. </a:t>
            </a:r>
          </a:p>
          <a:p>
            <a:pPr marL="171450" indent="-171450">
              <a:buFont typeface="Arial" panose="020B0604020202020204" pitchFamily="34" charset="0"/>
              <a:buChar char="•"/>
            </a:pPr>
            <a:r>
              <a:rPr lang="en-US" dirty="0"/>
              <a:t>Before we take our pause, I want you to know what your third conversation will consist of…</a:t>
            </a:r>
            <a:endParaRPr lang="en-US" b="0" i="0" dirty="0"/>
          </a:p>
          <a:p>
            <a:r>
              <a:rPr lang="en-US" b="1" i="0" dirty="0"/>
              <a:t>CLICK</a:t>
            </a:r>
            <a:endParaRPr lang="en-US" b="1" dirty="0"/>
          </a:p>
        </p:txBody>
      </p:sp>
      <p:sp>
        <p:nvSpPr>
          <p:cNvPr id="4" name="Slide Number Placeholder 3"/>
          <p:cNvSpPr>
            <a:spLocks noGrp="1"/>
          </p:cNvSpPr>
          <p:nvPr>
            <p:ph type="sldNum" sz="quarter" idx="5"/>
          </p:nvPr>
        </p:nvSpPr>
        <p:spPr/>
        <p:txBody>
          <a:bodyPr/>
          <a:lstStyle/>
          <a:p>
            <a:fld id="{77886DFE-013B-4545-B025-2A37E13CFA30}" type="slidenum">
              <a:rPr lang="en-US" smtClean="0"/>
              <a:t>15</a:t>
            </a:fld>
            <a:endParaRPr lang="en-US"/>
          </a:p>
        </p:txBody>
      </p:sp>
    </p:spTree>
    <p:extLst>
      <p:ext uri="{BB962C8B-B14F-4D97-AF65-F5344CB8AC3E}">
        <p14:creationId xmlns:p14="http://schemas.microsoft.com/office/powerpoint/2010/main" val="794619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the final conversation with our partner, we’ll practice something we learned in the podcast episode from the learning map on being a mini-helper. The idea is that everyone has something that can help us, but we should first look to see how we can help THEM. </a:t>
            </a:r>
          </a:p>
          <a:p>
            <a:pPr marL="171450" indent="-171450">
              <a:buFont typeface="Arial" panose="020B0604020202020204" pitchFamily="34" charset="0"/>
              <a:buChar char="•"/>
            </a:pPr>
            <a:r>
              <a:rPr lang="en-US" dirty="0"/>
              <a:t>In just a second, I’m going to give you a couple minutes to practice the Leadership Pause, and I’d like you to focus on either your partner’s Thorn or Bud. </a:t>
            </a:r>
          </a:p>
          <a:p>
            <a:pPr marL="171450" indent="-171450">
              <a:buFont typeface="Arial" panose="020B0604020202020204" pitchFamily="34" charset="0"/>
              <a:buChar char="•"/>
            </a:pPr>
            <a:r>
              <a:rPr lang="en-US" dirty="0"/>
              <a:t>Think of a way that you can help them. Focus on tasks if possible. </a:t>
            </a:r>
          </a:p>
          <a:p>
            <a:pPr marL="171450" indent="-171450">
              <a:buFont typeface="Arial" panose="020B0604020202020204" pitchFamily="34" charset="0"/>
              <a:buChar char="•"/>
            </a:pPr>
            <a:r>
              <a:rPr lang="en-US" dirty="0"/>
              <a:t>This is a great way to not only make a deeper connection with that person, but instill Trust, which is incredibly valuable in leadership as we learned earlier when we were discussing WHY building strong connections is so important to us as humans. </a:t>
            </a:r>
          </a:p>
          <a:p>
            <a:pPr marL="171450" indent="-171450">
              <a:buFont typeface="Arial" panose="020B0604020202020204" pitchFamily="34" charset="0"/>
              <a:buChar char="•"/>
            </a:pPr>
            <a:r>
              <a:rPr lang="en-US" dirty="0"/>
              <a:t>We will hear more about that in this next clip from thought leader and coach, Simon Sinek.</a:t>
            </a:r>
          </a:p>
          <a:p>
            <a:r>
              <a:rPr lang="en-US" b="1" dirty="0"/>
              <a:t>CLICK</a:t>
            </a:r>
            <a:endParaRPr lang="en-US" dirty="0"/>
          </a:p>
        </p:txBody>
      </p:sp>
      <p:sp>
        <p:nvSpPr>
          <p:cNvPr id="4" name="Slide Number Placeholder 3"/>
          <p:cNvSpPr>
            <a:spLocks noGrp="1"/>
          </p:cNvSpPr>
          <p:nvPr>
            <p:ph type="sldNum" sz="quarter" idx="5"/>
          </p:nvPr>
        </p:nvSpPr>
        <p:spPr/>
        <p:txBody>
          <a:bodyPr/>
          <a:lstStyle/>
          <a:p>
            <a:fld id="{77886DFE-013B-4545-B025-2A37E13CFA30}" type="slidenum">
              <a:rPr lang="en-US" smtClean="0"/>
              <a:t>16</a:t>
            </a:fld>
            <a:endParaRPr lang="en-US"/>
          </a:p>
        </p:txBody>
      </p:sp>
    </p:spTree>
    <p:extLst>
      <p:ext uri="{BB962C8B-B14F-4D97-AF65-F5344CB8AC3E}">
        <p14:creationId xmlns:p14="http://schemas.microsoft.com/office/powerpoint/2010/main" val="1297906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when done</a:t>
            </a:r>
            <a:endParaRPr lang="en-US" b="1" dirty="0"/>
          </a:p>
        </p:txBody>
      </p:sp>
      <p:sp>
        <p:nvSpPr>
          <p:cNvPr id="4" name="Slide Number Placeholder 3"/>
          <p:cNvSpPr>
            <a:spLocks noGrp="1"/>
          </p:cNvSpPr>
          <p:nvPr>
            <p:ph type="sldNum" sz="quarter" idx="5"/>
          </p:nvPr>
        </p:nvSpPr>
        <p:spPr/>
        <p:txBody>
          <a:bodyPr/>
          <a:lstStyle/>
          <a:p>
            <a:fld id="{77886DFE-013B-4545-B025-2A37E13CFA30}" type="slidenum">
              <a:rPr lang="en-US" smtClean="0"/>
              <a:t>17</a:t>
            </a:fld>
            <a:endParaRPr lang="en-US"/>
          </a:p>
        </p:txBody>
      </p:sp>
    </p:spTree>
    <p:extLst>
      <p:ext uri="{BB962C8B-B14F-4D97-AF65-F5344CB8AC3E}">
        <p14:creationId xmlns:p14="http://schemas.microsoft.com/office/powerpoint/2010/main" val="604525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OK, I’ll give a couple moments to everyone, and ask you to, with the comments Simon Sinek just made in the back of your mind, jot a couple notes down based on your last conversation with your partner. </a:t>
            </a:r>
          </a:p>
          <a:p>
            <a:pPr marL="171450" indent="-171450">
              <a:buFont typeface="Arial" panose="020B0604020202020204" pitchFamily="34" charset="0"/>
              <a:buChar char="•"/>
            </a:pPr>
            <a:r>
              <a:rPr lang="en-US" dirty="0"/>
              <a:t>Remember, they shared something they were challenged with and something they were looking forward to. Neither have come to pass, so focus on things you can help them with and try your hardest to focus on tasks. </a:t>
            </a:r>
          </a:p>
          <a:p>
            <a:pPr marL="171450" indent="-171450">
              <a:buFont typeface="Arial" panose="020B0604020202020204" pitchFamily="34" charset="0"/>
              <a:buChar char="•"/>
            </a:pPr>
            <a:r>
              <a:rPr lang="en-US" dirty="0"/>
              <a:t>Give a green check when you’re ready.</a:t>
            </a:r>
          </a:p>
          <a:p>
            <a:pPr marL="0" indent="0">
              <a:buFont typeface="Arial" panose="020B0604020202020204" pitchFamily="34" charset="0"/>
              <a:buNone/>
            </a:pPr>
            <a:r>
              <a:rPr lang="en-US" dirty="0"/>
              <a:t>10 minutes in breakout rooms</a:t>
            </a:r>
          </a:p>
          <a:p>
            <a:endParaRPr lang="en-US" dirty="0"/>
          </a:p>
          <a:p>
            <a:r>
              <a:rPr lang="en-US" i="1" dirty="0"/>
              <a:t>When we return</a:t>
            </a:r>
            <a:r>
              <a:rPr lang="en-US" i="0" dirty="0"/>
              <a:t>… </a:t>
            </a:r>
          </a:p>
          <a:p>
            <a:r>
              <a:rPr lang="en-US" b="1" i="0" dirty="0"/>
              <a:t>ASK: </a:t>
            </a:r>
            <a:r>
              <a:rPr lang="en-US" b="0" i="0" dirty="0"/>
              <a:t>Who is willing to share how you’re stepping into the mini-helper role? </a:t>
            </a:r>
          </a:p>
          <a:p>
            <a:r>
              <a:rPr lang="en-US" b="0" i="1" dirty="0"/>
              <a:t>Take some input</a:t>
            </a:r>
            <a:endParaRPr lang="en-US" i="1" dirty="0"/>
          </a:p>
        </p:txBody>
      </p:sp>
      <p:sp>
        <p:nvSpPr>
          <p:cNvPr id="4" name="Slide Number Placeholder 3"/>
          <p:cNvSpPr>
            <a:spLocks noGrp="1"/>
          </p:cNvSpPr>
          <p:nvPr>
            <p:ph type="sldNum" sz="quarter" idx="5"/>
          </p:nvPr>
        </p:nvSpPr>
        <p:spPr/>
        <p:txBody>
          <a:bodyPr/>
          <a:lstStyle/>
          <a:p>
            <a:fld id="{77886DFE-013B-4545-B025-2A37E13CFA30}" type="slidenum">
              <a:rPr lang="en-US" smtClean="0"/>
              <a:t>18</a:t>
            </a:fld>
            <a:endParaRPr lang="en-US"/>
          </a:p>
        </p:txBody>
      </p:sp>
    </p:spTree>
    <p:extLst>
      <p:ext uri="{BB962C8B-B14F-4D97-AF65-F5344CB8AC3E}">
        <p14:creationId xmlns:p14="http://schemas.microsoft.com/office/powerpoint/2010/main" val="3394553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difference between the land on the left and the land on the right is stark. On the left, life, greenery, possibility. On the right, desolation, death.  </a:t>
            </a:r>
          </a:p>
          <a:p>
            <a:pPr marL="171450" indent="-171450">
              <a:buFont typeface="Arial" panose="020B0604020202020204" pitchFamily="34" charset="0"/>
              <a:buChar char="•"/>
            </a:pPr>
            <a:r>
              <a:rPr lang="en-US" dirty="0"/>
              <a:t>It can feel like the way we approach situations and people aren’t nearly as dramatic, but have you ever felt fear from hearing of another’s success? Or questioned why someone else took interest in you at all? Sometimes our brains aren’t as far of as this. These mentalities are known as </a:t>
            </a:r>
            <a:r>
              <a:rPr lang="en-US" b="1" dirty="0"/>
              <a:t>CLICK</a:t>
            </a:r>
            <a:r>
              <a:rPr lang="en-US" b="0" dirty="0"/>
              <a:t> the Abundancy mindset and </a:t>
            </a:r>
            <a:r>
              <a:rPr lang="en-US" b="1" dirty="0"/>
              <a:t>CLICK</a:t>
            </a:r>
            <a:r>
              <a:rPr lang="en-US" b="0" dirty="0"/>
              <a:t> the Scarcity mindset.</a:t>
            </a:r>
          </a:p>
          <a:p>
            <a:pPr marL="171450" indent="-171450">
              <a:buFont typeface="Arial" panose="020B0604020202020204" pitchFamily="34" charset="0"/>
              <a:buChar char="•"/>
            </a:pPr>
            <a:r>
              <a:rPr lang="en-US" b="0" dirty="0"/>
              <a:t>What we just practiced in our Leadership Pause and our third conversation was the Abundancy mindset. </a:t>
            </a:r>
            <a:endParaRPr lang="en-US" dirty="0"/>
          </a:p>
          <a:p>
            <a:pPr marL="628650" lvl="1" indent="-171450">
              <a:buFont typeface="Arial" panose="020B0604020202020204" pitchFamily="34" charset="0"/>
              <a:buChar char="•"/>
            </a:pPr>
            <a:r>
              <a:rPr lang="en-US" dirty="0"/>
              <a:t>To feel and think abundant is to believe there’s enough for us all. </a:t>
            </a:r>
          </a:p>
          <a:p>
            <a:pPr marL="628650" lvl="1" indent="-171450">
              <a:buFont typeface="Arial" panose="020B0604020202020204" pitchFamily="34" charset="0"/>
              <a:buChar char="•"/>
            </a:pPr>
            <a:r>
              <a:rPr lang="en-US" b="0" dirty="0"/>
              <a:t>There’s always enough and more for each of us, and we can help one another reach our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the other hand, a scarcity mindset becomes protective, self preserving, distrusting. That can impact others as well to feel the same when interacting with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Conflict can arise with imbalance (you have an abundance mindset, the other person has a scarcity mindset) </a:t>
            </a:r>
            <a:r>
              <a:rPr lang="en-US" i="1" dirty="0"/>
              <a:t>OR</a:t>
            </a:r>
            <a:r>
              <a:rPr lang="en-US" dirty="0"/>
              <a:t> when both parties have scarcity mindsets (</a:t>
            </a:r>
            <a:r>
              <a:rPr lang="en-US" i="1" dirty="0"/>
              <a:t>the same is true for personal and romantic relationships</a:t>
            </a:r>
            <a:r>
              <a:rPr lang="en-US" dirty="0"/>
              <a:t>)</a:t>
            </a:r>
          </a:p>
          <a:p>
            <a:pPr marL="628650" lvl="1" indent="-171450">
              <a:buFont typeface="Arial" panose="020B0604020202020204" pitchFamily="34" charset="0"/>
              <a:buChar char="•"/>
            </a:pPr>
            <a:r>
              <a:rPr lang="en-US" dirty="0"/>
              <a:t>So that is important to keep in mind as we move into the next step of our time together today.</a:t>
            </a:r>
          </a:p>
          <a:p>
            <a:pPr marL="628650" lvl="1" indent="-171450">
              <a:buFont typeface="Arial" panose="020B0604020202020204" pitchFamily="34" charset="0"/>
              <a:buChar char="•"/>
            </a:pPr>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19</a:t>
            </a:fld>
            <a:endParaRPr lang="en-US"/>
          </a:p>
        </p:txBody>
      </p:sp>
    </p:spTree>
    <p:extLst>
      <p:ext uri="{BB962C8B-B14F-4D97-AF65-F5344CB8AC3E}">
        <p14:creationId xmlns:p14="http://schemas.microsoft.com/office/powerpoint/2010/main" val="359903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into the last portion of today’s session, looking at WHO we can start creating stronger connections with.</a:t>
            </a:r>
          </a:p>
          <a:p>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20</a:t>
            </a:fld>
            <a:endParaRPr lang="en-US"/>
          </a:p>
        </p:txBody>
      </p:sp>
    </p:spTree>
    <p:extLst>
      <p:ext uri="{BB962C8B-B14F-4D97-AF65-F5344CB8AC3E}">
        <p14:creationId xmlns:p14="http://schemas.microsoft.com/office/powerpoint/2010/main" val="1555790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it’s important, taking a look from both a business and personal perspective.</a:t>
            </a:r>
          </a:p>
        </p:txBody>
      </p:sp>
      <p:sp>
        <p:nvSpPr>
          <p:cNvPr id="4" name="Slide Number Placeholder 3"/>
          <p:cNvSpPr>
            <a:spLocks noGrp="1"/>
          </p:cNvSpPr>
          <p:nvPr>
            <p:ph type="sldNum" sz="quarter" idx="5"/>
          </p:nvPr>
        </p:nvSpPr>
        <p:spPr/>
        <p:txBody>
          <a:bodyPr/>
          <a:lstStyle/>
          <a:p>
            <a:fld id="{77886DFE-013B-4545-B025-2A37E13CFA30}" type="slidenum">
              <a:rPr lang="en-US" smtClean="0"/>
              <a:t>3</a:t>
            </a:fld>
            <a:endParaRPr lang="en-US"/>
          </a:p>
        </p:txBody>
      </p:sp>
    </p:spTree>
    <p:extLst>
      <p:ext uri="{BB962C8B-B14F-4D97-AF65-F5344CB8AC3E}">
        <p14:creationId xmlns:p14="http://schemas.microsoft.com/office/powerpoint/2010/main" val="116103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asked you at the beginning of our time together to think of two people in particular that you want to create a stronger relationship with…two people who you know the connection can be improved or created, if you think nothing exists at all. </a:t>
            </a:r>
          </a:p>
          <a:p>
            <a:endParaRPr lang="en-US" dirty="0"/>
          </a:p>
          <a:p>
            <a:r>
              <a:rPr lang="en-US" dirty="0"/>
              <a:t>Go ahead and take out a piece of paper and a pen, write down those two names. Don’t worry, you won’t be sharing them. When you’ve got your two names, give me a green checkmark.</a:t>
            </a:r>
          </a:p>
          <a:p>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21</a:t>
            </a:fld>
            <a:endParaRPr lang="en-US"/>
          </a:p>
        </p:txBody>
      </p:sp>
    </p:spTree>
    <p:extLst>
      <p:ext uri="{BB962C8B-B14F-4D97-AF65-F5344CB8AC3E}">
        <p14:creationId xmlns:p14="http://schemas.microsoft.com/office/powerpoint/2010/main" val="4113332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t>This is the Connection Potential Matrix. I am proud to say I took two matrices and squeezed them together until something made sense.</a:t>
            </a:r>
          </a:p>
          <a:p>
            <a:pPr marL="0" indent="0">
              <a:buFont typeface="Arial" panose="020B0604020202020204" pitchFamily="34" charset="0"/>
              <a:buNone/>
            </a:pPr>
            <a:endParaRPr lang="en-US" u="none" dirty="0"/>
          </a:p>
          <a:p>
            <a:pPr marL="171450" indent="-171450">
              <a:buFont typeface="Arial" panose="020B0604020202020204" pitchFamily="34" charset="0"/>
              <a:buChar char="•"/>
            </a:pPr>
            <a:r>
              <a:rPr lang="en-US" u="none" dirty="0"/>
              <a:t>The vertical line represents the ‘other person’ – THEIR willingness. Their willingness to connect to and with you. </a:t>
            </a:r>
          </a:p>
          <a:p>
            <a:r>
              <a:rPr lang="en-US" b="1" dirty="0"/>
              <a:t>ASK: </a:t>
            </a:r>
            <a:r>
              <a:rPr lang="en-US" dirty="0"/>
              <a:t>What do you think willingness to connect sound like?</a:t>
            </a:r>
          </a:p>
          <a:p>
            <a:pPr marL="171450" indent="-171450">
              <a:buFont typeface="Arial" panose="020B0604020202020204" pitchFamily="34" charset="0"/>
              <a:buChar char="•"/>
            </a:pPr>
            <a:r>
              <a:rPr lang="en-US" i="1" dirty="0"/>
              <a:t>Happy to make time</a:t>
            </a:r>
          </a:p>
          <a:p>
            <a:pPr marL="171450" indent="-171450">
              <a:buFont typeface="Arial" panose="020B0604020202020204" pitchFamily="34" charset="0"/>
              <a:buChar char="•"/>
            </a:pPr>
            <a:r>
              <a:rPr lang="en-US" i="1" dirty="0"/>
              <a:t>Shows enthusiasm</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0" dirty="0"/>
              <a:t>The horizontal line represents them a little differently. How much access YOU have to THEM. </a:t>
            </a:r>
          </a:p>
          <a:p>
            <a:endParaRPr lang="en-US" b="1" dirty="0"/>
          </a:p>
          <a:p>
            <a:r>
              <a:rPr lang="en-US" b="1" dirty="0"/>
              <a:t>ASK: </a:t>
            </a:r>
            <a:r>
              <a:rPr lang="en-US" dirty="0"/>
              <a:t>What do you think accessibility looks like? </a:t>
            </a:r>
          </a:p>
          <a:p>
            <a:pPr marL="171450" indent="-171450">
              <a:buFont typeface="Arial" panose="020B0604020202020204" pitchFamily="34" charset="0"/>
              <a:buChar char="•"/>
            </a:pPr>
            <a:r>
              <a:rPr lang="en-US" i="1" dirty="0"/>
              <a:t>Location</a:t>
            </a:r>
          </a:p>
          <a:p>
            <a:pPr marL="171450" indent="-171450">
              <a:buFont typeface="Arial" panose="020B0604020202020204" pitchFamily="34" charset="0"/>
              <a:buChar char="•"/>
            </a:pPr>
            <a:r>
              <a:rPr lang="en-US" i="1" dirty="0"/>
              <a:t>Roles</a:t>
            </a:r>
          </a:p>
          <a:p>
            <a:pPr marL="171450" indent="-171450">
              <a:buFont typeface="Arial" panose="020B0604020202020204" pitchFamily="34" charset="0"/>
              <a:buChar char="•"/>
            </a:pPr>
            <a:r>
              <a:rPr lang="en-US" i="1" dirty="0"/>
              <a:t>Schedule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Now let’s return to you scrap piece of paper. Below the names you’ve written, draw this box, with the vertical and horizontal lines. No need to write down the willingness/access, you can just my copy here on the screen for that.</a:t>
            </a:r>
          </a:p>
          <a:p>
            <a:pPr marL="171450" indent="-171450">
              <a:buFont typeface="Arial" panose="020B0604020202020204" pitchFamily="34" charset="0"/>
              <a:buChar char="•"/>
            </a:pPr>
            <a:r>
              <a:rPr lang="en-US" dirty="0"/>
              <a:t>Think of your first person. Think about what we just discussed about what it sounds like when someone is willing to be open and connect with you. Is this first person in the high willingness or low willingness portion of the vertical line? Go ahead and hover your pen or pencil over wherever you believe your first person lies as far as their willingness to connect with you.</a:t>
            </a:r>
          </a:p>
          <a:p>
            <a:pPr marL="171450" indent="-171450">
              <a:buFont typeface="Arial" panose="020B0604020202020204" pitchFamily="34" charset="0"/>
              <a:buChar char="•"/>
            </a:pPr>
            <a:r>
              <a:rPr lang="en-US" dirty="0"/>
              <a:t>Now, consider their accessibility. Could you call them right now and expect the phone to pickup? Do they accept direct messages from you? Will an email go unanswered for a week? Move your pen or pencil along the horizontal line to where you believe this first person belongs as far as accessibility. </a:t>
            </a:r>
          </a:p>
          <a:p>
            <a:pPr marL="171450" indent="-171450">
              <a:buFont typeface="Arial" panose="020B0604020202020204" pitchFamily="34" charset="0"/>
              <a:buChar char="•"/>
            </a:pPr>
            <a:r>
              <a:rPr lang="en-US" dirty="0"/>
              <a:t>When you’ve decided where they belong in your matrix as far as willingness to connect and accessibility, write down their initials wherever your pen ends up. </a:t>
            </a:r>
            <a:r>
              <a:rPr lang="en-US" b="1" dirty="0"/>
              <a:t>CLICK</a:t>
            </a:r>
            <a:r>
              <a:rPr lang="en-US" b="0" dirty="0"/>
              <a:t> it will look something like this.</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Now that you know how it’s done, go ahead and place your second person. Remember, go with your gut. It helps to not think about it too long.</a:t>
            </a:r>
          </a:p>
          <a:p>
            <a:pPr marL="171450" indent="-171450">
              <a:buFont typeface="Arial" panose="020B0604020202020204" pitchFamily="34" charset="0"/>
              <a:buChar char="•"/>
            </a:pPr>
            <a:r>
              <a:rPr lang="en-US" b="0" dirty="0"/>
              <a:t>Once you place their initials you’ll have a matrix that looks slightly like this, </a:t>
            </a:r>
            <a:r>
              <a:rPr lang="en-US" b="1" dirty="0"/>
              <a:t>CLICK, </a:t>
            </a:r>
            <a:r>
              <a:rPr lang="en-US" b="0" dirty="0"/>
              <a:t>though the initials of your people and their location will be different.</a:t>
            </a:r>
            <a:endParaRPr lang="en-US" b="1"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0" dirty="0"/>
              <a:t>Give me a green checkmark once you’ve completed placing initials, let me know if you have  question. Placing these initials is key to the next step.</a:t>
            </a:r>
          </a:p>
          <a:p>
            <a:pPr marL="171450" indent="-171450">
              <a:buFont typeface="Arial" panose="020B0604020202020204" pitchFamily="34" charset="0"/>
              <a:buChar char="•"/>
            </a:pPr>
            <a:r>
              <a:rPr lang="en-US" i="1" dirty="0"/>
              <a:t>Once everyone is ready: </a:t>
            </a:r>
            <a:r>
              <a:rPr lang="en-US" b="1" i="0" dirty="0"/>
              <a:t>CLICK</a:t>
            </a:r>
            <a:endParaRPr lang="en-US" b="1" dirty="0"/>
          </a:p>
        </p:txBody>
      </p:sp>
      <p:sp>
        <p:nvSpPr>
          <p:cNvPr id="4" name="Slide Number Placeholder 3"/>
          <p:cNvSpPr>
            <a:spLocks noGrp="1"/>
          </p:cNvSpPr>
          <p:nvPr>
            <p:ph type="sldNum" sz="quarter" idx="5"/>
          </p:nvPr>
        </p:nvSpPr>
        <p:spPr/>
        <p:txBody>
          <a:bodyPr/>
          <a:lstStyle/>
          <a:p>
            <a:fld id="{77886DFE-013B-4545-B025-2A37E13CFA30}" type="slidenum">
              <a:rPr lang="en-US" smtClean="0"/>
              <a:t>22</a:t>
            </a:fld>
            <a:endParaRPr lang="en-US"/>
          </a:p>
        </p:txBody>
      </p:sp>
    </p:spTree>
    <p:extLst>
      <p:ext uri="{BB962C8B-B14F-4D97-AF65-F5344CB8AC3E}">
        <p14:creationId xmlns:p14="http://schemas.microsoft.com/office/powerpoint/2010/main" val="360450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Now that you’ve gotten your people placed, it’s of course helpful to know how willing and accessible they are, but what do these quadrants mean?</a:t>
            </a:r>
          </a:p>
          <a:p>
            <a:pPr marL="628650" lvl="1" indent="-171450">
              <a:buFont typeface="Arial" panose="020B0604020202020204" pitchFamily="34" charset="0"/>
              <a:buChar char="•"/>
            </a:pPr>
            <a:r>
              <a:rPr lang="en-US" b="1" dirty="0"/>
              <a:t>CLICK </a:t>
            </a:r>
            <a:r>
              <a:rPr lang="en-US" dirty="0"/>
              <a:t>Advocates – these are fast wins. </a:t>
            </a:r>
          </a:p>
          <a:p>
            <a:pPr marL="628650" lvl="1" indent="-171450">
              <a:buFont typeface="Arial" panose="020B0604020202020204" pitchFamily="34" charset="0"/>
              <a:buChar char="•"/>
            </a:pPr>
            <a:r>
              <a:rPr lang="en-US" b="1" dirty="0"/>
              <a:t>CLICK </a:t>
            </a:r>
            <a:r>
              <a:rPr lang="en-US" dirty="0"/>
              <a:t>Mentors – these are potentially full of opportunity for you (lots to learn)</a:t>
            </a:r>
          </a:p>
          <a:p>
            <a:pPr marL="628650" lvl="1" indent="-171450">
              <a:buFont typeface="Arial" panose="020B0604020202020204" pitchFamily="34" charset="0"/>
              <a:buChar char="•"/>
            </a:pPr>
            <a:r>
              <a:rPr lang="en-US" b="1" dirty="0"/>
              <a:t>CLICK </a:t>
            </a:r>
            <a:r>
              <a:rPr lang="en-US" dirty="0"/>
              <a:t>Resistors – when we circle back about who THEY should be thinking of, they should focus here – challenging but easy to move them from a resistor to an advocate IF you can connect on a deeper level and find something you can do for them.</a:t>
            </a:r>
          </a:p>
          <a:p>
            <a:pPr marL="628650" lvl="1" indent="-171450">
              <a:buFont typeface="Arial" panose="020B0604020202020204" pitchFamily="34" charset="0"/>
              <a:buChar char="•"/>
            </a:pPr>
            <a:r>
              <a:rPr lang="en-US" b="1" dirty="0"/>
              <a:t>CLICK </a:t>
            </a:r>
            <a:r>
              <a:rPr lang="en-US" dirty="0"/>
              <a:t>Blockers – harder to move blockers into anything further from resistor…if your person landed here you might want to reevaluate why you’re trying to connect.</a:t>
            </a:r>
          </a:p>
        </p:txBody>
      </p:sp>
      <p:sp>
        <p:nvSpPr>
          <p:cNvPr id="4" name="Slide Number Placeholder 3"/>
          <p:cNvSpPr>
            <a:spLocks noGrp="1"/>
          </p:cNvSpPr>
          <p:nvPr>
            <p:ph type="sldNum" sz="quarter" idx="5"/>
          </p:nvPr>
        </p:nvSpPr>
        <p:spPr/>
        <p:txBody>
          <a:bodyPr/>
          <a:lstStyle/>
          <a:p>
            <a:fld id="{77886DFE-013B-4545-B025-2A37E13CFA30}" type="slidenum">
              <a:rPr lang="en-US" smtClean="0"/>
              <a:t>23</a:t>
            </a:fld>
            <a:endParaRPr lang="en-US"/>
          </a:p>
        </p:txBody>
      </p:sp>
    </p:spTree>
    <p:extLst>
      <p:ext uri="{BB962C8B-B14F-4D97-AF65-F5344CB8AC3E}">
        <p14:creationId xmlns:p14="http://schemas.microsoft.com/office/powerpoint/2010/main" val="2586438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going to take some time to personally reflect on the names we’ve just written.</a:t>
            </a:r>
          </a:p>
          <a:p>
            <a:pPr marL="171450" indent="-171450">
              <a:buFont typeface="Arial" panose="020B0604020202020204" pitchFamily="34" charset="0"/>
              <a:buChar char="•"/>
            </a:pPr>
            <a:r>
              <a:rPr lang="en-US" dirty="0"/>
              <a:t>What’s more, I’d like you to make an action plan. Write down 1-2 things that you can do for anyone who landed in a Mentor, Advocate or Resistor roles. Remember what we learned in the learning map about mini-helpers…you might have a goal in mind but it is so much more likely to come to fruition if you can first offer something to help them.</a:t>
            </a:r>
          </a:p>
          <a:p>
            <a:pPr marL="171450" indent="-171450">
              <a:buFont typeface="Arial" panose="020B0604020202020204" pitchFamily="34" charset="0"/>
              <a:buChar char="•"/>
            </a:pPr>
            <a:r>
              <a:rPr lang="en-US" dirty="0"/>
              <a:t>For resistors, try to think a level higher…remember the abundancy mindset and avoid the scarcity mindset…there’s enough for us all, so you can still make an offer.</a:t>
            </a:r>
          </a:p>
          <a:p>
            <a:pPr marL="171450" indent="-171450">
              <a:buFont typeface="Arial" panose="020B0604020202020204" pitchFamily="34" charset="0"/>
              <a:buChar char="•"/>
            </a:pPr>
            <a:r>
              <a:rPr lang="en-US" dirty="0"/>
              <a:t>If you had a Blocker, first ask yourself why you truly are looking to connect with this person. BE SURE you are confident that a stronger connection IS possible (we can’t do ALL the giving).</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Before we move into this exercise, it’s important to note something foundational to the way we at APi Group believe about the behavior of a leader…nothing we do is neutral when we interact. We are either negatively or positively impacting others.</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dirty="0"/>
              <a:t>Please give me a green checkmark when you have written down one or two things you can do for both of the names you wrote down.</a:t>
            </a:r>
          </a:p>
          <a:p>
            <a:endParaRPr lang="en-US" dirty="0"/>
          </a:p>
          <a:p>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24</a:t>
            </a:fld>
            <a:endParaRPr lang="en-US"/>
          </a:p>
        </p:txBody>
      </p:sp>
    </p:spTree>
    <p:extLst>
      <p:ext uri="{BB962C8B-B14F-4D97-AF65-F5344CB8AC3E}">
        <p14:creationId xmlns:p14="http://schemas.microsoft.com/office/powerpoint/2010/main" val="3952759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sending this slide to everyone who attended today’s workshop that includes additional resources that would benefit further learning and development around building strong relationships and connections with others</a:t>
            </a:r>
          </a:p>
          <a:p>
            <a:r>
              <a:rPr lang="en-US" b="1" dirty="0"/>
              <a:t>CLICK THROUGH OFFERINGS</a:t>
            </a:r>
          </a:p>
        </p:txBody>
      </p:sp>
      <p:sp>
        <p:nvSpPr>
          <p:cNvPr id="4" name="Slide Number Placeholder 3"/>
          <p:cNvSpPr>
            <a:spLocks noGrp="1"/>
          </p:cNvSpPr>
          <p:nvPr>
            <p:ph type="sldNum" sz="quarter" idx="5"/>
          </p:nvPr>
        </p:nvSpPr>
        <p:spPr/>
        <p:txBody>
          <a:bodyPr/>
          <a:lstStyle/>
          <a:p>
            <a:fld id="{77886DFE-013B-4545-B025-2A37E13CFA30}" type="slidenum">
              <a:rPr lang="en-US" smtClean="0"/>
              <a:t>25</a:t>
            </a:fld>
            <a:endParaRPr lang="en-US"/>
          </a:p>
        </p:txBody>
      </p:sp>
    </p:spTree>
    <p:extLst>
      <p:ext uri="{BB962C8B-B14F-4D97-AF65-F5344CB8AC3E}">
        <p14:creationId xmlns:p14="http://schemas.microsoft.com/office/powerpoint/2010/main" val="1454141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taking the time today and for completing the learning map this month.</a:t>
            </a:r>
          </a:p>
          <a:p>
            <a:endParaRPr lang="en-US" dirty="0"/>
          </a:p>
          <a:p>
            <a:r>
              <a:rPr lang="en-US" dirty="0"/>
              <a:t>I’ll be sending out a workshop evaluation, your input goes directly into the next month’s workshop design so please be honest and specific. </a:t>
            </a:r>
          </a:p>
        </p:txBody>
      </p:sp>
      <p:sp>
        <p:nvSpPr>
          <p:cNvPr id="4" name="Slide Number Placeholder 3"/>
          <p:cNvSpPr>
            <a:spLocks noGrp="1"/>
          </p:cNvSpPr>
          <p:nvPr>
            <p:ph type="sldNum" sz="quarter" idx="5"/>
          </p:nvPr>
        </p:nvSpPr>
        <p:spPr/>
        <p:txBody>
          <a:bodyPr/>
          <a:lstStyle/>
          <a:p>
            <a:fld id="{77886DFE-013B-4545-B025-2A37E13CFA30}" type="slidenum">
              <a:rPr lang="en-US" smtClean="0"/>
              <a:t>26</a:t>
            </a:fld>
            <a:endParaRPr lang="en-US"/>
          </a:p>
        </p:txBody>
      </p:sp>
    </p:spTree>
    <p:extLst>
      <p:ext uri="{BB962C8B-B14F-4D97-AF65-F5344CB8AC3E}">
        <p14:creationId xmlns:p14="http://schemas.microsoft.com/office/powerpoint/2010/main" val="58446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Walk through and practice some things that came up in the online map about being more intentional and purposeful in the way you connect with others.</a:t>
            </a:r>
          </a:p>
        </p:txBody>
      </p:sp>
      <p:sp>
        <p:nvSpPr>
          <p:cNvPr id="4" name="Slide Number Placeholder 3"/>
          <p:cNvSpPr>
            <a:spLocks noGrp="1"/>
          </p:cNvSpPr>
          <p:nvPr>
            <p:ph type="sldNum" sz="quarter" idx="5"/>
          </p:nvPr>
        </p:nvSpPr>
        <p:spPr/>
        <p:txBody>
          <a:bodyPr/>
          <a:lstStyle/>
          <a:p>
            <a:fld id="{77886DFE-013B-4545-B025-2A37E13CFA30}" type="slidenum">
              <a:rPr lang="en-US" smtClean="0"/>
              <a:t>4</a:t>
            </a:fld>
            <a:endParaRPr lang="en-US"/>
          </a:p>
        </p:txBody>
      </p:sp>
    </p:spTree>
    <p:extLst>
      <p:ext uri="{BB962C8B-B14F-4D97-AF65-F5344CB8AC3E}">
        <p14:creationId xmlns:p14="http://schemas.microsoft.com/office/powerpoint/2010/main" val="1365808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asked each person to have 2 people in mind when it came to making a purposeful connection. </a:t>
            </a:r>
          </a:p>
          <a:p>
            <a:pPr marL="171450" indent="-171450">
              <a:buFont typeface="Arial" panose="020B0604020202020204" pitchFamily="34" charset="0"/>
              <a:buChar char="•"/>
            </a:pPr>
            <a:r>
              <a:rPr lang="en-US" dirty="0"/>
              <a:t>We’ll each look at first WHO we’re wanting to connect with and bring it all together with touching back on Why and How to do that. </a:t>
            </a:r>
          </a:p>
          <a:p>
            <a:pPr marL="171450" indent="-171450">
              <a:buFont typeface="Arial" panose="020B0604020202020204" pitchFamily="34" charset="0"/>
              <a:buChar char="•"/>
            </a:pPr>
            <a:r>
              <a:rPr lang="en-US" dirty="0"/>
              <a:t>This will be your action planning.</a:t>
            </a:r>
          </a:p>
        </p:txBody>
      </p:sp>
      <p:sp>
        <p:nvSpPr>
          <p:cNvPr id="4" name="Slide Number Placeholder 3"/>
          <p:cNvSpPr>
            <a:spLocks noGrp="1"/>
          </p:cNvSpPr>
          <p:nvPr>
            <p:ph type="sldNum" sz="quarter" idx="5"/>
          </p:nvPr>
        </p:nvSpPr>
        <p:spPr/>
        <p:txBody>
          <a:bodyPr/>
          <a:lstStyle/>
          <a:p>
            <a:fld id="{77886DFE-013B-4545-B025-2A37E13CFA30}" type="slidenum">
              <a:rPr lang="en-US" smtClean="0"/>
              <a:t>5</a:t>
            </a:fld>
            <a:endParaRPr lang="en-US"/>
          </a:p>
        </p:txBody>
      </p:sp>
    </p:spTree>
    <p:extLst>
      <p:ext uri="{BB962C8B-B14F-4D97-AF65-F5344CB8AC3E}">
        <p14:creationId xmlns:p14="http://schemas.microsoft.com/office/powerpoint/2010/main" val="428260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it’s so important</a:t>
            </a:r>
          </a:p>
        </p:txBody>
      </p:sp>
      <p:sp>
        <p:nvSpPr>
          <p:cNvPr id="4" name="Slide Number Placeholder 3"/>
          <p:cNvSpPr>
            <a:spLocks noGrp="1"/>
          </p:cNvSpPr>
          <p:nvPr>
            <p:ph type="sldNum" sz="quarter" idx="5"/>
          </p:nvPr>
        </p:nvSpPr>
        <p:spPr/>
        <p:txBody>
          <a:bodyPr/>
          <a:lstStyle/>
          <a:p>
            <a:fld id="{77886DFE-013B-4545-B025-2A37E13CFA30}" type="slidenum">
              <a:rPr lang="en-US" smtClean="0"/>
              <a:t>6</a:t>
            </a:fld>
            <a:endParaRPr lang="en-US"/>
          </a:p>
        </p:txBody>
      </p:sp>
    </p:spTree>
    <p:extLst>
      <p:ext uri="{BB962C8B-B14F-4D97-AF65-F5344CB8AC3E}">
        <p14:creationId xmlns:p14="http://schemas.microsoft.com/office/powerpoint/2010/main" val="191722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taking the online learning content and attending today’s session, you’re already making a commitment to being more purposeful. </a:t>
            </a:r>
          </a:p>
          <a:p>
            <a:endParaRPr lang="en-US" dirty="0"/>
          </a:p>
          <a:p>
            <a:r>
              <a:rPr lang="en-US" dirty="0"/>
              <a:t>But WHY should we care, well organizations for one stand to gain from more collaborative teams through innovation and productivity, but why should you care?</a:t>
            </a:r>
          </a:p>
          <a:p>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7</a:t>
            </a:fld>
            <a:endParaRPr lang="en-US"/>
          </a:p>
        </p:txBody>
      </p:sp>
    </p:spTree>
    <p:extLst>
      <p:ext uri="{BB962C8B-B14F-4D97-AF65-F5344CB8AC3E}">
        <p14:creationId xmlns:p14="http://schemas.microsoft.com/office/powerpoint/2010/main" val="183452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to Menti</a:t>
            </a:r>
            <a:endParaRPr lang="en-US" b="1" dirty="0">
              <a:highlight>
                <a:srgbClr val="FFFF00"/>
              </a:highlight>
            </a:endParaRPr>
          </a:p>
          <a:p>
            <a:r>
              <a:rPr lang="en-US" sz="1600" b="1" dirty="0">
                <a:solidFill>
                  <a:srgbClr val="FF0000"/>
                </a:solidFill>
                <a:highlight>
                  <a:srgbClr val="FFFF00"/>
                </a:highlight>
              </a:rPr>
              <a:t>HIT ENTER FOR ANSWERS</a:t>
            </a:r>
          </a:p>
          <a:p>
            <a:pPr marL="171450" indent="-171450">
              <a:buFont typeface="Arial" panose="020B0604020202020204" pitchFamily="34" charset="0"/>
              <a:buChar char="•"/>
            </a:pPr>
            <a:r>
              <a:rPr lang="en-US" b="0" u="none" dirty="0">
                <a:highlight>
                  <a:srgbClr val="FFFF00"/>
                </a:highlight>
              </a:rPr>
              <a:t>I want to hear from you now…if you were to compel a new employee within your organization that building strong relationships was imperative to their growth and development, how would you do that?</a:t>
            </a:r>
          </a:p>
          <a:p>
            <a:pPr marL="628650" lvl="1" indent="-171450">
              <a:buFont typeface="Arial" panose="020B0604020202020204" pitchFamily="34" charset="0"/>
              <a:buChar char="•"/>
            </a:pPr>
            <a:r>
              <a:rPr lang="en-US" b="0" i="1" u="none" dirty="0">
                <a:highlight>
                  <a:srgbClr val="FFFF00"/>
                </a:highlight>
              </a:rPr>
              <a:t>Come off mute</a:t>
            </a:r>
          </a:p>
          <a:p>
            <a:pPr marL="171450" lvl="0" indent="-171450">
              <a:buFont typeface="Arial" panose="020B0604020202020204" pitchFamily="34" charset="0"/>
              <a:buChar char="•"/>
            </a:pPr>
            <a:r>
              <a:rPr lang="en-US" b="1" i="0" u="none" dirty="0">
                <a:highlight>
                  <a:srgbClr val="FFFF00"/>
                </a:highlight>
              </a:rPr>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8</a:t>
            </a:fld>
            <a:endParaRPr lang="en-US"/>
          </a:p>
        </p:txBody>
      </p:sp>
    </p:spTree>
    <p:extLst>
      <p:ext uri="{BB962C8B-B14F-4D97-AF65-F5344CB8AC3E}">
        <p14:creationId xmlns:p14="http://schemas.microsoft.com/office/powerpoint/2010/main" val="3953353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t>After Menti:</a:t>
            </a:r>
            <a:endParaRPr lang="en-US" b="0" u="none" dirty="0"/>
          </a:p>
          <a:p>
            <a:pPr marL="171450" indent="-171450">
              <a:buFont typeface="Arial" panose="020B0604020202020204" pitchFamily="34" charset="0"/>
              <a:buChar char="•"/>
            </a:pPr>
            <a:r>
              <a:rPr lang="en-US" b="0" u="none" dirty="0"/>
              <a:t>I don’t know about the rest of you, but when I look at that data, it gives me a little bit of anxiety. Like I’m not leveraging my time or relationships enough. It can maybe even have the opposite effect…”time’s wasting, you’ll never get it or have it all.” But that’s a Fixed Mindset. What we want to do is think with a Growth Mindset.</a:t>
            </a:r>
          </a:p>
          <a:p>
            <a:pPr marL="171450" indent="-171450">
              <a:buFont typeface="Arial" panose="020B0604020202020204" pitchFamily="34" charset="0"/>
              <a:buChar char="•"/>
            </a:pPr>
            <a:r>
              <a:rPr lang="en-US" b="1" u="none" dirty="0"/>
              <a:t>ASK:</a:t>
            </a:r>
            <a:r>
              <a:rPr lang="en-US" b="0" u="none" dirty="0"/>
              <a:t> Give a green check mark if you attended the virtual leadership workshop last month OR you read Mindset by Carol Dweck with the Book Club a couple months ago. </a:t>
            </a:r>
            <a:r>
              <a:rPr lang="en-US" b="0" i="1" u="none" dirty="0"/>
              <a:t>Wait for responses</a:t>
            </a:r>
            <a:r>
              <a:rPr lang="en-US" b="0" i="0" u="none" dirty="0"/>
              <a:t>. </a:t>
            </a:r>
            <a:r>
              <a:rPr lang="en-US" b="0" i="1" u="none" dirty="0"/>
              <a:t>Pick someone to share what they remember was the difference between a FIXED and GROWTH mindset</a:t>
            </a:r>
            <a:r>
              <a:rPr lang="en-US" b="0" i="0" u="none" dirty="0"/>
              <a:t>.</a:t>
            </a:r>
            <a:endParaRPr lang="en-US" b="1" u="none" dirty="0"/>
          </a:p>
          <a:p>
            <a:pPr marL="0" indent="0">
              <a:buFont typeface="Arial" panose="020B0604020202020204" pitchFamily="34" charset="0"/>
              <a:buNone/>
            </a:pPr>
            <a:r>
              <a:rPr lang="en-US" u="sng" dirty="0"/>
              <a:t>What I’m looking for</a:t>
            </a:r>
            <a:r>
              <a:rPr lang="en-US" u="none" dirty="0"/>
              <a:t>:</a:t>
            </a:r>
          </a:p>
          <a:p>
            <a:pPr marL="171450" indent="-171450">
              <a:buFont typeface="Arial" panose="020B0604020202020204" pitchFamily="34" charset="0"/>
              <a:buChar char="•"/>
            </a:pPr>
            <a:r>
              <a:rPr lang="en-US" u="none" dirty="0"/>
              <a:t>Fixed – I can’t and never will. Growth – I can do it, it takes time and perseverance. </a:t>
            </a:r>
          </a:p>
          <a:p>
            <a:pPr marL="0" indent="0">
              <a:buFont typeface="Arial" panose="020B0604020202020204" pitchFamily="34" charset="0"/>
              <a:buNone/>
            </a:pPr>
            <a:endParaRPr lang="en-US" u="none" dirty="0"/>
          </a:p>
          <a:p>
            <a:pPr marL="171450" indent="-171450">
              <a:buFont typeface="Arial" panose="020B0604020202020204" pitchFamily="34" charset="0"/>
              <a:buChar char="•"/>
            </a:pPr>
            <a:r>
              <a:rPr lang="en-US" u="none" dirty="0"/>
              <a:t>Now imagine what we could do if we were connecting with others who were of the same mindset…that we can all ‘get better, do more, get farther’. Combine that with our definition of leadership here at APi Group, and we have our WHY.</a:t>
            </a:r>
          </a:p>
          <a:p>
            <a:pPr marL="0" indent="0">
              <a:buFont typeface="Arial" panose="020B0604020202020204" pitchFamily="34" charset="0"/>
              <a:buNone/>
            </a:pPr>
            <a:r>
              <a:rPr lang="en-US" b="1" u="none" dirty="0"/>
              <a:t>CLICK</a:t>
            </a:r>
            <a:endParaRPr lang="en-US" b="1" u="sng" dirty="0"/>
          </a:p>
        </p:txBody>
      </p:sp>
      <p:sp>
        <p:nvSpPr>
          <p:cNvPr id="4" name="Slide Number Placeholder 3"/>
          <p:cNvSpPr>
            <a:spLocks noGrp="1"/>
          </p:cNvSpPr>
          <p:nvPr>
            <p:ph type="sldNum" sz="quarter" idx="5"/>
          </p:nvPr>
        </p:nvSpPr>
        <p:spPr/>
        <p:txBody>
          <a:bodyPr/>
          <a:lstStyle/>
          <a:p>
            <a:fld id="{77886DFE-013B-4545-B025-2A37E13CFA30}" type="slidenum">
              <a:rPr lang="en-US" smtClean="0"/>
              <a:t>9</a:t>
            </a:fld>
            <a:endParaRPr lang="en-US"/>
          </a:p>
        </p:txBody>
      </p:sp>
    </p:spTree>
    <p:extLst>
      <p:ext uri="{BB962C8B-B14F-4D97-AF65-F5344CB8AC3E}">
        <p14:creationId xmlns:p14="http://schemas.microsoft.com/office/powerpoint/2010/main" val="175744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might be helpful to look at some of the great things that can come out of spending time creating stronger relationships.</a:t>
            </a:r>
          </a:p>
          <a:p>
            <a:r>
              <a:rPr lang="en-US" b="1" dirty="0"/>
              <a:t>CLICK</a:t>
            </a:r>
            <a:endParaRPr lang="en-US" b="0" dirty="0"/>
          </a:p>
          <a:p>
            <a:r>
              <a:rPr lang="en-US" b="0" dirty="0"/>
              <a:t>Research done by the Accenture reported that that those who demonstrated building and maintaining positive relationships were ranked the highest in trust among their companies. And by APi Group’s definition, we are ALL leaders, regardless of role, that’s important to remember.</a:t>
            </a:r>
          </a:p>
          <a:p>
            <a:r>
              <a:rPr lang="en-US" b="1" dirty="0"/>
              <a:t>CLICK</a:t>
            </a:r>
            <a:endParaRPr lang="en-US" b="0" dirty="0"/>
          </a:p>
          <a:p>
            <a:r>
              <a:rPr lang="en-US" b="0" dirty="0"/>
              <a:t>Accenture then found that those at companies with a high-trust culture experience less stress, less burnout, more satisfaction, more engagement and more energy at work.</a:t>
            </a:r>
          </a:p>
          <a:p>
            <a:r>
              <a:rPr lang="en-US" b="1" dirty="0"/>
              <a:t>CLICK</a:t>
            </a:r>
          </a:p>
          <a:p>
            <a:r>
              <a:rPr lang="en-US" b="0" dirty="0"/>
              <a:t>By building relationships in and out of work, we’re far less likely to spend time on the management negative relationships demand and are instead free to open up to opportunities and possibilities.</a:t>
            </a:r>
          </a:p>
          <a:p>
            <a:r>
              <a:rPr lang="en-US" b="1" dirty="0"/>
              <a:t>CLICK</a:t>
            </a:r>
            <a:endParaRPr lang="en-US" b="0" dirty="0"/>
          </a:p>
          <a:p>
            <a:r>
              <a:rPr lang="en-US" b="0" dirty="0"/>
              <a:t>And finally, bringing your work home with you takes on a new meaning and is much more valuable and impactful when you actively work on connecting with others. If the average American family is spending 30-40 minutes of quality time a day together, aim to change the curve by making more meaningful connections at home as you do at work.</a:t>
            </a:r>
          </a:p>
          <a:p>
            <a:r>
              <a:rPr lang="en-US" b="1" dirty="0"/>
              <a:t>CLICK</a:t>
            </a:r>
          </a:p>
        </p:txBody>
      </p:sp>
      <p:sp>
        <p:nvSpPr>
          <p:cNvPr id="4" name="Slide Number Placeholder 3"/>
          <p:cNvSpPr>
            <a:spLocks noGrp="1"/>
          </p:cNvSpPr>
          <p:nvPr>
            <p:ph type="sldNum" sz="quarter" idx="5"/>
          </p:nvPr>
        </p:nvSpPr>
        <p:spPr/>
        <p:txBody>
          <a:bodyPr/>
          <a:lstStyle/>
          <a:p>
            <a:fld id="{77886DFE-013B-4545-B025-2A37E13CFA30}" type="slidenum">
              <a:rPr lang="en-US" smtClean="0"/>
              <a:t>10</a:t>
            </a:fld>
            <a:endParaRPr lang="en-US"/>
          </a:p>
        </p:txBody>
      </p:sp>
    </p:spTree>
    <p:extLst>
      <p:ext uri="{BB962C8B-B14F-4D97-AF65-F5344CB8AC3E}">
        <p14:creationId xmlns:p14="http://schemas.microsoft.com/office/powerpoint/2010/main" val="1050913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EA02-3485-4195-A2DC-0BA6D54ACB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1040A-F0B9-44E0-9003-F14E94E1D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8D6A36-1FFE-4A66-870C-B0ECBADC4631}"/>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EAC49B2A-884B-427F-925C-FEF988D39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D259F-C32C-41F5-AA90-7933D391DAF8}"/>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301789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4C44-7C2C-4135-8760-5AE7CB741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6EEC8F-E291-469C-9ED3-B935785E9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1320B-4DFF-4214-B4D1-676CA02159D6}"/>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683227CF-966E-484D-A79A-B70541F22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DED7D3-D9F7-4CA2-85C9-E2CD2F79B3B5}"/>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328963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19115-7563-4FAA-9ACC-8AECF2D89B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385FE8-D2D4-43D5-BBA1-CF3B5DF9D7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F21F5-F0D2-4314-B6BC-6F45D5F71A14}"/>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15D7276E-6A02-4271-878F-A538868FAF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CBA67-4590-4B42-8562-5FEE36AAC527}"/>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319567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AA4A7-2BD2-4178-B481-55335FD5C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162D9B-36BA-4D47-980C-54AEE7E848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90F5B-3C5C-48A6-B9F3-79130502127E}"/>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7C044860-9BBB-4439-91E7-309AADF43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EA55D-29CB-45F4-BF39-FB77357F3D99}"/>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152444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5DE9-280F-4309-95B2-5CFB6131D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59216-EFBA-4737-A9F5-8498A6227A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D301EA-E642-490B-861E-7A2BE42CF124}"/>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25DEC629-7E19-412A-9E1D-C7C9808E31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0F10D-325E-4C2E-909C-8AE92427A6D0}"/>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266005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3CAF-CF90-4982-8C5C-92EE67C6C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E45762-D638-4E97-BF4A-DEC397BB11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ED514-B37F-4F5B-8CD4-5FB53A3307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60F53B-F37A-42D0-8A21-4ACBC865A991}"/>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6" name="Footer Placeholder 5">
            <a:extLst>
              <a:ext uri="{FF2B5EF4-FFF2-40B4-BE49-F238E27FC236}">
                <a16:creationId xmlns:a16="http://schemas.microsoft.com/office/drawing/2014/main" id="{38CAB2E1-1FAD-4502-BB69-B4B40F5E4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7E0E-AB4B-48CB-BEFA-02174DDB1E32}"/>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295792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2B96-50EF-4A9F-A56D-F4CCB453AF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8B22B-71A2-410C-B5CC-FD290AC47C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927A13-5B0C-45B4-A709-E5A25E036E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9152B4-A450-4AF7-99A1-AD7AAB059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01A801-D4EC-468A-B2E4-0924E4E5CD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3B8A20-0BEA-4F8D-A87B-5B2C173DA417}"/>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8" name="Footer Placeholder 7">
            <a:extLst>
              <a:ext uri="{FF2B5EF4-FFF2-40B4-BE49-F238E27FC236}">
                <a16:creationId xmlns:a16="http://schemas.microsoft.com/office/drawing/2014/main" id="{54434734-28C9-4121-BB1E-DFBCC153C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F8AABF-D047-4144-A6DF-305F6B0E0805}"/>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3715625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FD144-51AE-47DD-A304-20ACEEA1D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8CE8F-0399-4CEF-9779-127A291C5511}"/>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4" name="Footer Placeholder 3">
            <a:extLst>
              <a:ext uri="{FF2B5EF4-FFF2-40B4-BE49-F238E27FC236}">
                <a16:creationId xmlns:a16="http://schemas.microsoft.com/office/drawing/2014/main" id="{3E591876-07F8-454C-BA3A-D4304EA3A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4D755-14AA-46B5-B59E-BBFE1F579CA4}"/>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1579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13A9E-E7E9-4F30-AFF5-6EFF7C1BFED3}"/>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3" name="Footer Placeholder 2">
            <a:extLst>
              <a:ext uri="{FF2B5EF4-FFF2-40B4-BE49-F238E27FC236}">
                <a16:creationId xmlns:a16="http://schemas.microsoft.com/office/drawing/2014/main" id="{1F4D88FA-79BE-438B-BBC7-013DC799A6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78974C-4936-4C49-8B9D-63E57A6CF04C}"/>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403594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914-17B4-4F3C-A4D0-FB6D1F503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1FBA85-72C4-4430-8B3B-279FC6F571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0D99E0-6C44-44C5-A743-7271C02BAE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4535BB-8458-4247-AE17-519A79B3B6BE}"/>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6" name="Footer Placeholder 5">
            <a:extLst>
              <a:ext uri="{FF2B5EF4-FFF2-40B4-BE49-F238E27FC236}">
                <a16:creationId xmlns:a16="http://schemas.microsoft.com/office/drawing/2014/main" id="{A488BD8A-A7E6-4642-9879-C55F212E5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92B30-42D2-410D-822E-C2E5BE8CC919}"/>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283790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8E36C-0174-407A-8DE0-0AA24E0A15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08CF54-D34C-41B4-A873-D29F2ED0B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3C39-4FC8-4230-8AD5-9FFF94084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27108E-2AB5-4A22-BB1F-AADA633D880B}"/>
              </a:ext>
            </a:extLst>
          </p:cNvPr>
          <p:cNvSpPr>
            <a:spLocks noGrp="1"/>
          </p:cNvSpPr>
          <p:nvPr>
            <p:ph type="dt" sz="half" idx="10"/>
          </p:nvPr>
        </p:nvSpPr>
        <p:spPr/>
        <p:txBody>
          <a:bodyPr/>
          <a:lstStyle/>
          <a:p>
            <a:fld id="{5D96D4DD-0847-41A2-B32A-9A528823564D}" type="datetimeFigureOut">
              <a:rPr lang="en-US" smtClean="0"/>
              <a:t>10/27/2020</a:t>
            </a:fld>
            <a:endParaRPr lang="en-US"/>
          </a:p>
        </p:txBody>
      </p:sp>
      <p:sp>
        <p:nvSpPr>
          <p:cNvPr id="6" name="Footer Placeholder 5">
            <a:extLst>
              <a:ext uri="{FF2B5EF4-FFF2-40B4-BE49-F238E27FC236}">
                <a16:creationId xmlns:a16="http://schemas.microsoft.com/office/drawing/2014/main" id="{119CBA0B-BD3E-47A1-A416-894085BE5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3673CA-3CCB-4E5F-B0A3-D9FB96E5A02A}"/>
              </a:ext>
            </a:extLst>
          </p:cNvPr>
          <p:cNvSpPr>
            <a:spLocks noGrp="1"/>
          </p:cNvSpPr>
          <p:nvPr>
            <p:ph type="sldNum" sz="quarter" idx="12"/>
          </p:nvPr>
        </p:nvSpPr>
        <p:spPr/>
        <p:txBody>
          <a:bodyPr/>
          <a:lstStyle/>
          <a:p>
            <a:fld id="{E3D55538-EDF9-4BCD-B265-9705CB4224B7}" type="slidenum">
              <a:rPr lang="en-US" smtClean="0"/>
              <a:t>‹#›</a:t>
            </a:fld>
            <a:endParaRPr lang="en-US"/>
          </a:p>
        </p:txBody>
      </p:sp>
    </p:spTree>
    <p:extLst>
      <p:ext uri="{BB962C8B-B14F-4D97-AF65-F5344CB8AC3E}">
        <p14:creationId xmlns:p14="http://schemas.microsoft.com/office/powerpoint/2010/main" val="782736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E53D59-A92D-4761-A7F2-4BF8A922A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577448-5A4B-43E4-97E0-CE2C45E63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CBD38-CDE2-469B-8A23-3349B8D5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6D4DD-0847-41A2-B32A-9A528823564D}" type="datetimeFigureOut">
              <a:rPr lang="en-US" smtClean="0"/>
              <a:t>10/27/2020</a:t>
            </a:fld>
            <a:endParaRPr lang="en-US"/>
          </a:p>
        </p:txBody>
      </p:sp>
      <p:sp>
        <p:nvSpPr>
          <p:cNvPr id="5" name="Footer Placeholder 4">
            <a:extLst>
              <a:ext uri="{FF2B5EF4-FFF2-40B4-BE49-F238E27FC236}">
                <a16:creationId xmlns:a16="http://schemas.microsoft.com/office/drawing/2014/main" id="{DE31F7E5-A9F9-4F48-9FEA-A5DD822304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6D5F11-C9B9-4A0E-A631-5771815306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55538-EDF9-4BCD-B265-9705CB4224B7}" type="slidenum">
              <a:rPr lang="en-US" smtClean="0"/>
              <a:t>‹#›</a:t>
            </a:fld>
            <a:endParaRPr lang="en-US"/>
          </a:p>
        </p:txBody>
      </p:sp>
    </p:spTree>
    <p:extLst>
      <p:ext uri="{BB962C8B-B14F-4D97-AF65-F5344CB8AC3E}">
        <p14:creationId xmlns:p14="http://schemas.microsoft.com/office/powerpoint/2010/main" val="1430000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pigroup.sabacloud.com/Saba/Web_spf/NA1PRD0062/pages/pagelistview/pgcnt00000000002130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apigrouplnd.blob.core.windows.net/public/Live/Learning%20Catalog/2021%20Learning%20Catalog/index.html" TargetMode="External"/><Relationship Id="rId4" Type="http://schemas.openxmlformats.org/officeDocument/2006/relationships/hyperlink" Target="https://web.yammer.com/main/groups/eyJfdHlwZSI6Ikdyb3VwIiwiaWQiOiIxODcxMjkxMTg3MiJ9/al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9FB3-8E88-484E-89C5-97454F569A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A539FC3-1D60-4CA3-98FB-C0A4707033A3}"/>
              </a:ext>
            </a:extLst>
          </p:cNvPr>
          <p:cNvSpPr>
            <a:spLocks noGrp="1"/>
          </p:cNvSpPr>
          <p:nvPr>
            <p:ph type="subTitle" idx="1"/>
          </p:nvPr>
        </p:nvSpPr>
        <p:spPr/>
        <p:txBody>
          <a:bodyPr/>
          <a:lstStyle/>
          <a:p>
            <a:endParaRPr lang="en-US"/>
          </a:p>
        </p:txBody>
      </p:sp>
      <p:pic>
        <p:nvPicPr>
          <p:cNvPr id="7" name="Picture 6" descr="Graphical user interface, website&#10;&#10;Description automatically generated">
            <a:extLst>
              <a:ext uri="{FF2B5EF4-FFF2-40B4-BE49-F238E27FC236}">
                <a16:creationId xmlns:a16="http://schemas.microsoft.com/office/drawing/2014/main" id="{961FCB0C-607C-4B4D-9777-6C0F45AB4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1047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3DEA-C663-4735-BEB1-B57EC26C3B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2B3AEE-6731-4B17-BE93-3038CE641882}"/>
              </a:ext>
            </a:extLst>
          </p:cNvPr>
          <p:cNvSpPr>
            <a:spLocks noGrp="1"/>
          </p:cNvSpPr>
          <p:nvPr>
            <p:ph idx="1"/>
          </p:nvPr>
        </p:nvSpPr>
        <p:spPr/>
        <p:txBody>
          <a:bodyPr/>
          <a:lstStyle/>
          <a:p>
            <a:endParaRPr lang="en-US"/>
          </a:p>
        </p:txBody>
      </p:sp>
      <p:pic>
        <p:nvPicPr>
          <p:cNvPr id="4" name="Content Placeholder 4" descr="A person sitting in a chair&#10;&#10;Description automatically generated">
            <a:extLst>
              <a:ext uri="{FF2B5EF4-FFF2-40B4-BE49-F238E27FC236}">
                <a16:creationId xmlns:a16="http://schemas.microsoft.com/office/drawing/2014/main" id="{25C0DC08-7C19-42DE-A970-48F8D4347D7D}"/>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D59FA6A-8148-46FA-AE86-151E0EFE329D}"/>
              </a:ext>
            </a:extLst>
          </p:cNvPr>
          <p:cNvSpPr txBox="1"/>
          <p:nvPr/>
        </p:nvSpPr>
        <p:spPr>
          <a:xfrm>
            <a:off x="612731" y="1466680"/>
            <a:ext cx="4547992"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Leaders who demonstrated building </a:t>
            </a:r>
            <a:r>
              <a:rPr lang="en-US" sz="2400" b="1" dirty="0"/>
              <a:t>positive relationships </a:t>
            </a:r>
            <a:r>
              <a:rPr lang="en-US" sz="2400" dirty="0"/>
              <a:t>earned an 80</a:t>
            </a:r>
            <a:r>
              <a:rPr lang="en-US" sz="2400" baseline="30000" dirty="0"/>
              <a:t>th</a:t>
            </a:r>
            <a:r>
              <a:rPr lang="en-US" sz="2400" dirty="0"/>
              <a:t> percentile </a:t>
            </a:r>
            <a:r>
              <a:rPr lang="en-US" sz="2400" b="1" dirty="0"/>
              <a:t>trust</a:t>
            </a:r>
            <a:r>
              <a:rPr lang="en-US" sz="2400" dirty="0"/>
              <a:t> score.</a:t>
            </a:r>
          </a:p>
        </p:txBody>
      </p:sp>
      <p:sp>
        <p:nvSpPr>
          <p:cNvPr id="6" name="TextBox 5">
            <a:extLst>
              <a:ext uri="{FF2B5EF4-FFF2-40B4-BE49-F238E27FC236}">
                <a16:creationId xmlns:a16="http://schemas.microsoft.com/office/drawing/2014/main" id="{98B50E6D-A0CE-465D-91AF-AB95D8A9B628}"/>
              </a:ext>
            </a:extLst>
          </p:cNvPr>
          <p:cNvSpPr txBox="1"/>
          <p:nvPr/>
        </p:nvSpPr>
        <p:spPr>
          <a:xfrm>
            <a:off x="612731" y="3143093"/>
            <a:ext cx="454799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People at </a:t>
            </a:r>
            <a:r>
              <a:rPr lang="en-US" sz="2400" b="1" dirty="0"/>
              <a:t>high-trust</a:t>
            </a:r>
            <a:r>
              <a:rPr lang="en-US" sz="2400" dirty="0"/>
              <a:t> companies experience </a:t>
            </a:r>
            <a:r>
              <a:rPr lang="en-US" sz="2400" b="1" dirty="0"/>
              <a:t>74% less stress</a:t>
            </a:r>
            <a:r>
              <a:rPr lang="en-US" sz="2400" dirty="0"/>
              <a:t>.</a:t>
            </a:r>
          </a:p>
        </p:txBody>
      </p:sp>
      <p:sp>
        <p:nvSpPr>
          <p:cNvPr id="7" name="TextBox 6">
            <a:extLst>
              <a:ext uri="{FF2B5EF4-FFF2-40B4-BE49-F238E27FC236}">
                <a16:creationId xmlns:a16="http://schemas.microsoft.com/office/drawing/2014/main" id="{FFDD7455-149E-491B-B4DA-0719BAB9B4D9}"/>
              </a:ext>
            </a:extLst>
          </p:cNvPr>
          <p:cNvSpPr txBox="1"/>
          <p:nvPr/>
        </p:nvSpPr>
        <p:spPr>
          <a:xfrm>
            <a:off x="612731" y="4111219"/>
            <a:ext cx="4547992"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t>Opportunities &gt; Dread</a:t>
            </a:r>
          </a:p>
        </p:txBody>
      </p:sp>
      <p:sp>
        <p:nvSpPr>
          <p:cNvPr id="8" name="TextBox 7">
            <a:extLst>
              <a:ext uri="{FF2B5EF4-FFF2-40B4-BE49-F238E27FC236}">
                <a16:creationId xmlns:a16="http://schemas.microsoft.com/office/drawing/2014/main" id="{1F10D68D-3F67-4913-9C98-7A9D450EEB14}"/>
              </a:ext>
            </a:extLst>
          </p:cNvPr>
          <p:cNvSpPr txBox="1"/>
          <p:nvPr/>
        </p:nvSpPr>
        <p:spPr>
          <a:xfrm>
            <a:off x="612731" y="4707821"/>
            <a:ext cx="454799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Influencing and connecting at home</a:t>
            </a:r>
          </a:p>
        </p:txBody>
      </p:sp>
    </p:spTree>
    <p:extLst>
      <p:ext uri="{BB962C8B-B14F-4D97-AF65-F5344CB8AC3E}">
        <p14:creationId xmlns:p14="http://schemas.microsoft.com/office/powerpoint/2010/main" val="40032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rawing of a person&#10;&#10;Description automatically generated">
            <a:extLst>
              <a:ext uri="{FF2B5EF4-FFF2-40B4-BE49-F238E27FC236}">
                <a16:creationId xmlns:a16="http://schemas.microsoft.com/office/drawing/2014/main" id="{1F229528-4C85-4118-AACC-87B2D1250F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956511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3558756-C6AA-4D6E-ADE3-30423C713C8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15196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Logo, company name&#10;&#10;Description automatically generated">
            <a:extLst>
              <a:ext uri="{FF2B5EF4-FFF2-40B4-BE49-F238E27FC236}">
                <a16:creationId xmlns:a16="http://schemas.microsoft.com/office/drawing/2014/main" id="{0F1D0673-6A36-4F34-BC52-061F258DDA2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415423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Content Placeholder 13" descr="A picture containing logo&#10;&#10;Description automatically generated">
            <a:extLst>
              <a:ext uri="{FF2B5EF4-FFF2-40B4-BE49-F238E27FC236}">
                <a16:creationId xmlns:a16="http://schemas.microsoft.com/office/drawing/2014/main" id="{C8CE4D63-035F-4376-8926-F6368FBA1B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576400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Content Placeholder 13" descr="A picture containing logo&#10;&#10;Description automatically generated">
            <a:extLst>
              <a:ext uri="{FF2B5EF4-FFF2-40B4-BE49-F238E27FC236}">
                <a16:creationId xmlns:a16="http://schemas.microsoft.com/office/drawing/2014/main" id="{64702360-BAC9-4B12-81C3-248BB5F3CDF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794100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Content Placeholder 13" descr="Logo&#10;&#10;Description automatically generated">
            <a:extLst>
              <a:ext uri="{FF2B5EF4-FFF2-40B4-BE49-F238E27FC236}">
                <a16:creationId xmlns:a16="http://schemas.microsoft.com/office/drawing/2014/main" id="{4FB0D32E-1139-4C18-95BA-01409E52BC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93325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9C414A-A284-4D73-B9C7-54C138F6D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0EF5C4-E791-46AA-BE3A-D61960F29D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85044" cy="6857681"/>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2B9300AB-2A6F-444D-AFD7-24DE020AFF69}"/>
              </a:ext>
            </a:extLst>
          </p:cNvPr>
          <p:cNvSpPr>
            <a:spLocks noGrp="1"/>
          </p:cNvSpPr>
          <p:nvPr>
            <p:ph type="title"/>
          </p:nvPr>
        </p:nvSpPr>
        <p:spPr>
          <a:xfrm>
            <a:off x="935862" y="680482"/>
            <a:ext cx="2955852" cy="3030905"/>
          </a:xfrm>
        </p:spPr>
        <p:txBody>
          <a:bodyPr vert="horz" lIns="91440" tIns="45720" rIns="91440" bIns="45720" rtlCol="0" anchor="b">
            <a:normAutofit/>
          </a:bodyPr>
          <a:lstStyle/>
          <a:p>
            <a:pPr algn="ctr"/>
            <a:r>
              <a:rPr lang="en-US" b="1" kern="1200" dirty="0">
                <a:solidFill>
                  <a:schemeClr val="bg1">
                    <a:alpha val="60000"/>
                  </a:schemeClr>
                </a:solidFill>
                <a:latin typeface="+mj-lt"/>
                <a:ea typeface="+mj-ea"/>
                <a:cs typeface="+mj-cs"/>
              </a:rPr>
              <a:t>LEADERSHIP PAUSE</a:t>
            </a:r>
          </a:p>
        </p:txBody>
      </p:sp>
      <p:pic>
        <p:nvPicPr>
          <p:cNvPr id="4" name="Simon Sinek - Trust">
            <a:hlinkClick r:id="" action="ppaction://media"/>
            <a:extLst>
              <a:ext uri="{FF2B5EF4-FFF2-40B4-BE49-F238E27FC236}">
                <a16:creationId xmlns:a16="http://schemas.microsoft.com/office/drawing/2014/main" id="{727879CB-C0B3-4F0B-8BE5-0FB2F49C92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62674" y="1333492"/>
            <a:ext cx="6052010" cy="4191016"/>
          </a:xfrm>
          <a:prstGeom prst="rect">
            <a:avLst/>
          </a:prstGeom>
        </p:spPr>
      </p:pic>
      <p:sp>
        <p:nvSpPr>
          <p:cNvPr id="7" name="Title 1">
            <a:extLst>
              <a:ext uri="{FF2B5EF4-FFF2-40B4-BE49-F238E27FC236}">
                <a16:creationId xmlns:a16="http://schemas.microsoft.com/office/drawing/2014/main" id="{A1AF8307-9EA0-45A8-B7C8-C7B55EE3147E}"/>
              </a:ext>
            </a:extLst>
          </p:cNvPr>
          <p:cNvSpPr txBox="1">
            <a:spLocks/>
          </p:cNvSpPr>
          <p:nvPr/>
        </p:nvSpPr>
        <p:spPr>
          <a:xfrm>
            <a:off x="914596" y="2195934"/>
            <a:ext cx="2955852" cy="303090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alpha val="60000"/>
                  </a:schemeClr>
                </a:solidFill>
              </a:rPr>
              <a:t>Simon Sinek</a:t>
            </a:r>
          </a:p>
        </p:txBody>
      </p:sp>
    </p:spTree>
    <p:extLst>
      <p:ext uri="{BB962C8B-B14F-4D97-AF65-F5344CB8AC3E}">
        <p14:creationId xmlns:p14="http://schemas.microsoft.com/office/powerpoint/2010/main" val="404589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Logo&#10;&#10;Description automatically generated">
            <a:extLst>
              <a:ext uri="{FF2B5EF4-FFF2-40B4-BE49-F238E27FC236}">
                <a16:creationId xmlns:a16="http://schemas.microsoft.com/office/drawing/2014/main" id="{4FB0D32E-1139-4C18-95BA-01409E52BC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1294778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erson&#10;&#10;Description automatically generated">
            <a:extLst>
              <a:ext uri="{FF2B5EF4-FFF2-40B4-BE49-F238E27FC236}">
                <a16:creationId xmlns:a16="http://schemas.microsoft.com/office/drawing/2014/main" id="{B95B571E-EFEF-46A0-A214-FCEF9C651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3DF53959-60C4-49F0-A56D-38BE0E53008F}"/>
              </a:ext>
            </a:extLst>
          </p:cNvPr>
          <p:cNvSpPr txBox="1"/>
          <p:nvPr/>
        </p:nvSpPr>
        <p:spPr>
          <a:xfrm>
            <a:off x="716746" y="3198167"/>
            <a:ext cx="3623983" cy="461665"/>
          </a:xfrm>
          <a:prstGeom prst="rect">
            <a:avLst/>
          </a:prstGeom>
          <a:noFill/>
        </p:spPr>
        <p:txBody>
          <a:bodyPr wrap="square" rtlCol="0">
            <a:spAutoFit/>
          </a:bodyPr>
          <a:lstStyle/>
          <a:p>
            <a:pPr algn="ctr"/>
            <a:r>
              <a:rPr lang="en-US" sz="2400" b="1" dirty="0"/>
              <a:t>ABUNDANCY</a:t>
            </a:r>
          </a:p>
        </p:txBody>
      </p:sp>
      <p:sp>
        <p:nvSpPr>
          <p:cNvPr id="8" name="TextBox 7">
            <a:extLst>
              <a:ext uri="{FF2B5EF4-FFF2-40B4-BE49-F238E27FC236}">
                <a16:creationId xmlns:a16="http://schemas.microsoft.com/office/drawing/2014/main" id="{9EC8DE70-FD26-461A-8864-0CB7BDEB6EDF}"/>
              </a:ext>
            </a:extLst>
          </p:cNvPr>
          <p:cNvSpPr txBox="1"/>
          <p:nvPr/>
        </p:nvSpPr>
        <p:spPr>
          <a:xfrm>
            <a:off x="2208050" y="5560796"/>
            <a:ext cx="7775900" cy="584775"/>
          </a:xfrm>
          <a:prstGeom prst="rect">
            <a:avLst/>
          </a:prstGeom>
          <a:noFill/>
        </p:spPr>
        <p:txBody>
          <a:bodyPr wrap="square" rtlCol="0">
            <a:spAutoFit/>
          </a:bodyPr>
          <a:lstStyle/>
          <a:p>
            <a:pPr algn="ctr"/>
            <a:r>
              <a:rPr lang="en-US" sz="3200" i="1" dirty="0"/>
              <a:t>“Make your scarcity mindset scarce.”</a:t>
            </a:r>
          </a:p>
        </p:txBody>
      </p:sp>
      <p:sp>
        <p:nvSpPr>
          <p:cNvPr id="11" name="TextBox 10">
            <a:extLst>
              <a:ext uri="{FF2B5EF4-FFF2-40B4-BE49-F238E27FC236}">
                <a16:creationId xmlns:a16="http://schemas.microsoft.com/office/drawing/2014/main" id="{1D8DF6D7-3827-4756-89A0-5F034452064F}"/>
              </a:ext>
            </a:extLst>
          </p:cNvPr>
          <p:cNvSpPr txBox="1"/>
          <p:nvPr/>
        </p:nvSpPr>
        <p:spPr>
          <a:xfrm>
            <a:off x="8171958" y="3198167"/>
            <a:ext cx="3623983" cy="461665"/>
          </a:xfrm>
          <a:prstGeom prst="rect">
            <a:avLst/>
          </a:prstGeom>
          <a:noFill/>
        </p:spPr>
        <p:txBody>
          <a:bodyPr wrap="square" rtlCol="0">
            <a:spAutoFit/>
          </a:bodyPr>
          <a:lstStyle/>
          <a:p>
            <a:pPr algn="ctr"/>
            <a:r>
              <a:rPr lang="en-US" sz="2400" b="1" dirty="0"/>
              <a:t>SCARCITY</a:t>
            </a:r>
          </a:p>
        </p:txBody>
      </p:sp>
    </p:spTree>
    <p:extLst>
      <p:ext uri="{BB962C8B-B14F-4D97-AF65-F5344CB8AC3E}">
        <p14:creationId xmlns:p14="http://schemas.microsoft.com/office/powerpoint/2010/main" val="309729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rawing of a face&#10;&#10;Description automatically generated">
            <a:extLst>
              <a:ext uri="{FF2B5EF4-FFF2-40B4-BE49-F238E27FC236}">
                <a16:creationId xmlns:a16="http://schemas.microsoft.com/office/drawing/2014/main" id="{E20E8AEF-F1C0-49C2-9E56-7979CE0D87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516981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6C12E503-7CFF-4915-BF03-FEB4C89308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11109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B49B-CB1D-458B-B6B7-55BCC43BAA9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EAA608B-93E1-4A31-85F0-98F8AF1CA5D7}"/>
              </a:ext>
            </a:extLst>
          </p:cNvPr>
          <p:cNvSpPr>
            <a:spLocks noGrp="1"/>
          </p:cNvSpPr>
          <p:nvPr>
            <p:ph type="subTitle" idx="1"/>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547A5B85-8030-498E-B76E-6C441D6F9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8931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01E580-B744-4BDF-BA18-6301F60C49BE}"/>
              </a:ext>
            </a:extLst>
          </p:cNvPr>
          <p:cNvPicPr>
            <a:picLocks noChangeAspect="1"/>
          </p:cNvPicPr>
          <p:nvPr/>
        </p:nvPicPr>
        <p:blipFill>
          <a:blip r:embed="rId3"/>
          <a:stretch>
            <a:fillRect/>
          </a:stretch>
        </p:blipFill>
        <p:spPr>
          <a:xfrm>
            <a:off x="2767428" y="90905"/>
            <a:ext cx="6657143" cy="6676190"/>
          </a:xfrm>
          <a:prstGeom prst="rect">
            <a:avLst/>
          </a:prstGeom>
        </p:spPr>
      </p:pic>
      <p:sp>
        <p:nvSpPr>
          <p:cNvPr id="2" name="TextBox 1">
            <a:extLst>
              <a:ext uri="{FF2B5EF4-FFF2-40B4-BE49-F238E27FC236}">
                <a16:creationId xmlns:a16="http://schemas.microsoft.com/office/drawing/2014/main" id="{4959069A-5745-4B38-B0C6-07388518CD8A}"/>
              </a:ext>
            </a:extLst>
          </p:cNvPr>
          <p:cNvSpPr txBox="1"/>
          <p:nvPr/>
        </p:nvSpPr>
        <p:spPr>
          <a:xfrm rot="687891">
            <a:off x="5130053" y="1506071"/>
            <a:ext cx="820270" cy="523220"/>
          </a:xfrm>
          <a:prstGeom prst="rect">
            <a:avLst/>
          </a:prstGeom>
          <a:noFill/>
        </p:spPr>
        <p:txBody>
          <a:bodyPr wrap="square" rtlCol="0">
            <a:spAutoFit/>
          </a:bodyPr>
          <a:lstStyle/>
          <a:p>
            <a:r>
              <a:rPr lang="en-US" sz="2800" b="1" dirty="0">
                <a:solidFill>
                  <a:srgbClr val="002060"/>
                </a:solidFill>
                <a:latin typeface="Bradley Hand ITC" panose="03070402050302030203" pitchFamily="66" charset="0"/>
              </a:rPr>
              <a:t>LT</a:t>
            </a:r>
          </a:p>
        </p:txBody>
      </p:sp>
      <p:sp>
        <p:nvSpPr>
          <p:cNvPr id="4" name="TextBox 3">
            <a:extLst>
              <a:ext uri="{FF2B5EF4-FFF2-40B4-BE49-F238E27FC236}">
                <a16:creationId xmlns:a16="http://schemas.microsoft.com/office/drawing/2014/main" id="{64208850-7682-4253-9C28-4030F9C49CF7}"/>
              </a:ext>
            </a:extLst>
          </p:cNvPr>
          <p:cNvSpPr txBox="1"/>
          <p:nvPr/>
        </p:nvSpPr>
        <p:spPr>
          <a:xfrm rot="687891">
            <a:off x="7433982" y="2895600"/>
            <a:ext cx="820270" cy="523220"/>
          </a:xfrm>
          <a:prstGeom prst="rect">
            <a:avLst/>
          </a:prstGeom>
          <a:noFill/>
        </p:spPr>
        <p:txBody>
          <a:bodyPr wrap="square" rtlCol="0">
            <a:spAutoFit/>
          </a:bodyPr>
          <a:lstStyle/>
          <a:p>
            <a:r>
              <a:rPr lang="en-US" sz="2800" b="1" dirty="0">
                <a:solidFill>
                  <a:srgbClr val="002060"/>
                </a:solidFill>
                <a:latin typeface="Bradley Hand ITC" panose="03070402050302030203" pitchFamily="66" charset="0"/>
              </a:rPr>
              <a:t>PM</a:t>
            </a:r>
          </a:p>
        </p:txBody>
      </p:sp>
    </p:spTree>
    <p:extLst>
      <p:ext uri="{BB962C8B-B14F-4D97-AF65-F5344CB8AC3E}">
        <p14:creationId xmlns:p14="http://schemas.microsoft.com/office/powerpoint/2010/main" val="68800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40326B-123C-4710-A8B6-519F484D16BE}"/>
              </a:ext>
            </a:extLst>
          </p:cNvPr>
          <p:cNvPicPr>
            <a:picLocks noChangeAspect="1"/>
          </p:cNvPicPr>
          <p:nvPr/>
        </p:nvPicPr>
        <p:blipFill>
          <a:blip r:embed="rId3"/>
          <a:stretch>
            <a:fillRect/>
          </a:stretch>
        </p:blipFill>
        <p:spPr>
          <a:xfrm>
            <a:off x="2767428" y="90905"/>
            <a:ext cx="6657143" cy="6676190"/>
          </a:xfrm>
          <a:prstGeom prst="rect">
            <a:avLst/>
          </a:prstGeom>
        </p:spPr>
      </p:pic>
      <p:sp>
        <p:nvSpPr>
          <p:cNvPr id="5" name="TextBox 4">
            <a:extLst>
              <a:ext uri="{FF2B5EF4-FFF2-40B4-BE49-F238E27FC236}">
                <a16:creationId xmlns:a16="http://schemas.microsoft.com/office/drawing/2014/main" id="{7C3E7B23-C9F0-4547-83F6-FC76768E1272}"/>
              </a:ext>
            </a:extLst>
          </p:cNvPr>
          <p:cNvSpPr txBox="1"/>
          <p:nvPr/>
        </p:nvSpPr>
        <p:spPr>
          <a:xfrm>
            <a:off x="6529389" y="1909465"/>
            <a:ext cx="1662631" cy="461665"/>
          </a:xfrm>
          <a:prstGeom prst="rect">
            <a:avLst/>
          </a:prstGeom>
          <a:noFill/>
        </p:spPr>
        <p:txBody>
          <a:bodyPr wrap="square" rtlCol="0">
            <a:spAutoFit/>
          </a:bodyPr>
          <a:lstStyle/>
          <a:p>
            <a:pPr algn="ctr"/>
            <a:r>
              <a:rPr lang="en-US" sz="2400" b="1" dirty="0">
                <a:solidFill>
                  <a:schemeClr val="accent1"/>
                </a:solidFill>
              </a:rPr>
              <a:t>Advocates</a:t>
            </a:r>
          </a:p>
        </p:txBody>
      </p:sp>
      <p:sp>
        <p:nvSpPr>
          <p:cNvPr id="6" name="TextBox 5">
            <a:extLst>
              <a:ext uri="{FF2B5EF4-FFF2-40B4-BE49-F238E27FC236}">
                <a16:creationId xmlns:a16="http://schemas.microsoft.com/office/drawing/2014/main" id="{AAE0B634-FC98-4F88-B524-0B181B6AF4D0}"/>
              </a:ext>
            </a:extLst>
          </p:cNvPr>
          <p:cNvSpPr txBox="1"/>
          <p:nvPr/>
        </p:nvSpPr>
        <p:spPr>
          <a:xfrm>
            <a:off x="3999982" y="1909465"/>
            <a:ext cx="1662631" cy="461665"/>
          </a:xfrm>
          <a:prstGeom prst="rect">
            <a:avLst/>
          </a:prstGeom>
          <a:noFill/>
        </p:spPr>
        <p:txBody>
          <a:bodyPr wrap="square" rtlCol="0">
            <a:spAutoFit/>
          </a:bodyPr>
          <a:lstStyle/>
          <a:p>
            <a:pPr algn="ctr"/>
            <a:r>
              <a:rPr lang="en-US" sz="2400" b="1" dirty="0">
                <a:solidFill>
                  <a:schemeClr val="accent1"/>
                </a:solidFill>
              </a:rPr>
              <a:t>Mentors</a:t>
            </a:r>
          </a:p>
        </p:txBody>
      </p:sp>
      <p:sp>
        <p:nvSpPr>
          <p:cNvPr id="7" name="TextBox 6">
            <a:extLst>
              <a:ext uri="{FF2B5EF4-FFF2-40B4-BE49-F238E27FC236}">
                <a16:creationId xmlns:a16="http://schemas.microsoft.com/office/drawing/2014/main" id="{EB25D543-020E-41B0-86BC-845F36E99445}"/>
              </a:ext>
            </a:extLst>
          </p:cNvPr>
          <p:cNvSpPr txBox="1"/>
          <p:nvPr/>
        </p:nvSpPr>
        <p:spPr>
          <a:xfrm>
            <a:off x="3999981" y="4486870"/>
            <a:ext cx="1662631" cy="461665"/>
          </a:xfrm>
          <a:prstGeom prst="rect">
            <a:avLst/>
          </a:prstGeom>
          <a:noFill/>
        </p:spPr>
        <p:txBody>
          <a:bodyPr wrap="square" rtlCol="0">
            <a:spAutoFit/>
          </a:bodyPr>
          <a:lstStyle/>
          <a:p>
            <a:pPr algn="ctr"/>
            <a:r>
              <a:rPr lang="en-US" sz="2400" b="1" dirty="0">
                <a:solidFill>
                  <a:schemeClr val="accent1"/>
                </a:solidFill>
              </a:rPr>
              <a:t>Blockers</a:t>
            </a:r>
          </a:p>
        </p:txBody>
      </p:sp>
      <p:sp>
        <p:nvSpPr>
          <p:cNvPr id="8" name="TextBox 7">
            <a:extLst>
              <a:ext uri="{FF2B5EF4-FFF2-40B4-BE49-F238E27FC236}">
                <a16:creationId xmlns:a16="http://schemas.microsoft.com/office/drawing/2014/main" id="{E252CBF4-C12A-48A4-B60C-EE181D58BAF8}"/>
              </a:ext>
            </a:extLst>
          </p:cNvPr>
          <p:cNvSpPr txBox="1"/>
          <p:nvPr/>
        </p:nvSpPr>
        <p:spPr>
          <a:xfrm>
            <a:off x="6529388" y="4486871"/>
            <a:ext cx="1662631" cy="461665"/>
          </a:xfrm>
          <a:prstGeom prst="rect">
            <a:avLst/>
          </a:prstGeom>
          <a:noFill/>
        </p:spPr>
        <p:txBody>
          <a:bodyPr wrap="square" rtlCol="0">
            <a:spAutoFit/>
          </a:bodyPr>
          <a:lstStyle/>
          <a:p>
            <a:pPr algn="ctr"/>
            <a:r>
              <a:rPr lang="en-US" sz="2400" b="1" dirty="0">
                <a:solidFill>
                  <a:schemeClr val="accent1"/>
                </a:solidFill>
              </a:rPr>
              <a:t>Resistors</a:t>
            </a:r>
          </a:p>
        </p:txBody>
      </p:sp>
    </p:spTree>
    <p:extLst>
      <p:ext uri="{BB962C8B-B14F-4D97-AF65-F5344CB8AC3E}">
        <p14:creationId xmlns:p14="http://schemas.microsoft.com/office/powerpoint/2010/main" val="42456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sunset over a body of water&#10;&#10;Description automatically generated">
            <a:extLst>
              <a:ext uri="{FF2B5EF4-FFF2-40B4-BE49-F238E27FC236}">
                <a16:creationId xmlns:a16="http://schemas.microsoft.com/office/drawing/2014/main" id="{CCE1BC7C-941B-4F7A-B153-1173E40CC00B}"/>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2964238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0C22-A1B0-4421-ADE4-85730625FDCC}"/>
              </a:ext>
            </a:extLst>
          </p:cNvPr>
          <p:cNvSpPr>
            <a:spLocks noGrp="1"/>
          </p:cNvSpPr>
          <p:nvPr>
            <p:ph type="title"/>
          </p:nvPr>
        </p:nvSpPr>
        <p:spPr/>
        <p:txBody>
          <a:bodyPr/>
          <a:lstStyle/>
          <a:p>
            <a:r>
              <a:rPr lang="en-US" b="1" dirty="0"/>
              <a:t>Other Resources Available to You</a:t>
            </a:r>
          </a:p>
        </p:txBody>
      </p:sp>
      <p:sp>
        <p:nvSpPr>
          <p:cNvPr id="3" name="Content Placeholder 2">
            <a:extLst>
              <a:ext uri="{FF2B5EF4-FFF2-40B4-BE49-F238E27FC236}">
                <a16:creationId xmlns:a16="http://schemas.microsoft.com/office/drawing/2014/main" id="{776323DE-9C69-4379-AD25-F29489C1167E}"/>
              </a:ext>
            </a:extLst>
          </p:cNvPr>
          <p:cNvSpPr>
            <a:spLocks noGrp="1"/>
          </p:cNvSpPr>
          <p:nvPr>
            <p:ph idx="1"/>
          </p:nvPr>
        </p:nvSpPr>
        <p:spPr>
          <a:xfrm>
            <a:off x="838200" y="1690688"/>
            <a:ext cx="10515600" cy="4624061"/>
          </a:xfrm>
        </p:spPr>
        <p:txBody>
          <a:bodyPr>
            <a:normAutofit fontScale="92500" lnSpcReduction="10000"/>
          </a:bodyPr>
          <a:lstStyle/>
          <a:p>
            <a:r>
              <a:rPr lang="en-US" dirty="0"/>
              <a:t>Emotional Intelligence learning in the </a:t>
            </a:r>
            <a:r>
              <a:rPr lang="en-US" b="1" dirty="0">
                <a:hlinkClick r:id="rId3"/>
              </a:rPr>
              <a:t>Leadership Compass</a:t>
            </a:r>
            <a:endParaRPr lang="en-US" b="1" dirty="0"/>
          </a:p>
          <a:p>
            <a:r>
              <a:rPr lang="en-US" b="1" dirty="0">
                <a:hlinkClick r:id="rId4"/>
              </a:rPr>
              <a:t>The Book Club </a:t>
            </a:r>
            <a:r>
              <a:rPr lang="en-US" dirty="0"/>
              <a:t>(access to leadership literature, like trust and relationship building)</a:t>
            </a:r>
          </a:p>
          <a:p>
            <a:pPr lvl="1"/>
            <a:r>
              <a:rPr lang="en-US" i="1" dirty="0"/>
              <a:t>Mindset</a:t>
            </a:r>
            <a:r>
              <a:rPr lang="en-US" dirty="0"/>
              <a:t> by Carol Dweck</a:t>
            </a:r>
          </a:p>
          <a:p>
            <a:pPr lvl="1"/>
            <a:r>
              <a:rPr lang="en-US" i="1" dirty="0"/>
              <a:t>Speed of Trust</a:t>
            </a:r>
            <a:r>
              <a:rPr lang="en-US" dirty="0"/>
              <a:t> by Stephen M. R. Covey</a:t>
            </a:r>
          </a:p>
          <a:p>
            <a:pPr lvl="1"/>
            <a:r>
              <a:rPr lang="en-US" i="1" dirty="0"/>
              <a:t>O Great One</a:t>
            </a:r>
            <a:r>
              <a:rPr lang="en-US" dirty="0"/>
              <a:t> by David C. Novak</a:t>
            </a:r>
          </a:p>
          <a:p>
            <a:r>
              <a:rPr lang="en-US" b="1" dirty="0">
                <a:hlinkClick r:id="rId5"/>
              </a:rPr>
              <a:t>The 2021 Learning Catalog</a:t>
            </a:r>
            <a:r>
              <a:rPr lang="en-US" b="1" dirty="0"/>
              <a:t> </a:t>
            </a:r>
            <a:r>
              <a:rPr lang="en-US" dirty="0"/>
              <a:t>highlights:</a:t>
            </a:r>
          </a:p>
          <a:p>
            <a:pPr lvl="1"/>
            <a:r>
              <a:rPr lang="en-US" dirty="0"/>
              <a:t>7 Habits of Highly Effective People in person course</a:t>
            </a:r>
          </a:p>
          <a:p>
            <a:pPr lvl="1"/>
            <a:r>
              <a:rPr lang="en-US" dirty="0"/>
              <a:t>Relationship-Based Negotiations in person course</a:t>
            </a:r>
          </a:p>
          <a:p>
            <a:pPr lvl="1"/>
            <a:r>
              <a:rPr lang="en-US" dirty="0"/>
              <a:t>Emotional Intelligence &amp; Leadership in person course</a:t>
            </a:r>
          </a:p>
          <a:p>
            <a:pPr lvl="1"/>
            <a:r>
              <a:rPr lang="en-US" dirty="0"/>
              <a:t>I Am A Leader eLearning course</a:t>
            </a:r>
          </a:p>
          <a:p>
            <a:pPr lvl="1"/>
            <a:r>
              <a:rPr lang="en-US" dirty="0"/>
              <a:t>Everyone Can Be A Coach eLearning course</a:t>
            </a:r>
          </a:p>
          <a:p>
            <a:pPr lvl="1"/>
            <a:endParaRPr lang="en-US" dirty="0"/>
          </a:p>
        </p:txBody>
      </p:sp>
    </p:spTree>
    <p:extLst>
      <p:ext uri="{BB962C8B-B14F-4D97-AF65-F5344CB8AC3E}">
        <p14:creationId xmlns:p14="http://schemas.microsoft.com/office/powerpoint/2010/main" val="22336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Shape&#10;&#10;Description automatically generated">
            <a:extLst>
              <a:ext uri="{FF2B5EF4-FFF2-40B4-BE49-F238E27FC236}">
                <a16:creationId xmlns:a16="http://schemas.microsoft.com/office/drawing/2014/main" id="{B7875D52-FFC8-4D19-B07D-E1585C4D7D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455494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hape&#10;&#10;Description automatically generated">
            <a:extLst>
              <a:ext uri="{FF2B5EF4-FFF2-40B4-BE49-F238E27FC236}">
                <a16:creationId xmlns:a16="http://schemas.microsoft.com/office/drawing/2014/main" id="{B189037F-31B2-4910-910D-5D848206C4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877245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rawing of a person&#10;&#10;Description automatically generated">
            <a:extLst>
              <a:ext uri="{FF2B5EF4-FFF2-40B4-BE49-F238E27FC236}">
                <a16:creationId xmlns:a16="http://schemas.microsoft.com/office/drawing/2014/main" id="{1F229528-4C85-4118-AACC-87B2D1250F6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465622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diagram&#10;&#10;Description automatically generated">
            <a:extLst>
              <a:ext uri="{FF2B5EF4-FFF2-40B4-BE49-F238E27FC236}">
                <a16:creationId xmlns:a16="http://schemas.microsoft.com/office/drawing/2014/main" id="{6C12E503-7CFF-4915-BF03-FEB4C89308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09859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hape&#10;&#10;Description automatically generated">
            <a:extLst>
              <a:ext uri="{FF2B5EF4-FFF2-40B4-BE49-F238E27FC236}">
                <a16:creationId xmlns:a16="http://schemas.microsoft.com/office/drawing/2014/main" id="{B189037F-31B2-4910-910D-5D848206C43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3970254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67A8-541A-4CA3-9FE5-B9E18C870C7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FD2FEBC-032C-4AE8-A290-AEEEB034C067}"/>
              </a:ext>
            </a:extLst>
          </p:cNvPr>
          <p:cNvSpPr>
            <a:spLocks noGrp="1"/>
          </p:cNvSpPr>
          <p:nvPr>
            <p:ph type="subTitle" idx="1"/>
          </p:nvPr>
        </p:nvSpPr>
        <p:spPr/>
        <p:txBody>
          <a:bodyPr/>
          <a:lstStyle/>
          <a:p>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BEB69CBB-61B2-451B-A376-CE19EA80C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284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Graphical user interface, application&#10;&#10;Description automatically generated">
            <a:extLst>
              <a:ext uri="{FF2B5EF4-FFF2-40B4-BE49-F238E27FC236}">
                <a16:creationId xmlns:a16="http://schemas.microsoft.com/office/drawing/2014/main" id="{427D5573-C15A-4FA5-B745-EB80C98F4677}"/>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Tree>
    <p:extLst>
      <p:ext uri="{BB962C8B-B14F-4D97-AF65-F5344CB8AC3E}">
        <p14:creationId xmlns:p14="http://schemas.microsoft.com/office/powerpoint/2010/main" val="4106027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7CECE13F-2C1A-4ADA-B7DC-A250DC516D7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65" r="1" b="1"/>
          <a:stretch/>
        </p:blipFill>
        <p:spPr>
          <a:xfrm>
            <a:off x="196850" y="173518"/>
            <a:ext cx="11798300" cy="6512763"/>
          </a:xfrm>
          <a:prstGeom prst="rect">
            <a:avLst/>
          </a:prstGeom>
        </p:spPr>
      </p:pic>
    </p:spTree>
    <p:extLst>
      <p:ext uri="{BB962C8B-B14F-4D97-AF65-F5344CB8AC3E}">
        <p14:creationId xmlns:p14="http://schemas.microsoft.com/office/powerpoint/2010/main" val="1468437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C726A79DF974E8D9615D899FB6150" ma:contentTypeVersion="13" ma:contentTypeDescription="Create a new document." ma:contentTypeScope="" ma:versionID="ccef8dba3e131a13f115fcfbb923a4a5">
  <xsd:schema xmlns:xsd="http://www.w3.org/2001/XMLSchema" xmlns:xs="http://www.w3.org/2001/XMLSchema" xmlns:p="http://schemas.microsoft.com/office/2006/metadata/properties" xmlns:ns3="25ec456a-6a87-468f-9f34-8b555a951007" xmlns:ns4="23ec158c-7393-4ead-a1f4-c193ddbdb03f" targetNamespace="http://schemas.microsoft.com/office/2006/metadata/properties" ma:root="true" ma:fieldsID="3af4814e106b17f52ae41a133da4cf1f" ns3:_="" ns4:_="">
    <xsd:import namespace="25ec456a-6a87-468f-9f34-8b555a951007"/>
    <xsd:import namespace="23ec158c-7393-4ead-a1f4-c193ddbdb0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ec456a-6a87-468f-9f34-8b555a9510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ec158c-7393-4ead-a1f4-c193ddbdb03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B810D1-1563-4AF2-98B3-97260F0AA7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ec456a-6a87-468f-9f34-8b555a951007"/>
    <ds:schemaRef ds:uri="23ec158c-7393-4ead-a1f4-c193ddbdb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AB1E83-035B-4966-9051-FC2BCB6C75A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7DB9EBD-A468-453D-9ED0-20185C001F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2947</Words>
  <Application>Microsoft Office PowerPoint</Application>
  <PresentationFormat>Widescreen</PresentationFormat>
  <Paragraphs>201</Paragraphs>
  <Slides>26</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Bradley Hand ITC</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LEADERSHIP 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Resources Available to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Millett-Glass</dc:creator>
  <cp:lastModifiedBy>Lindsay Millett-Glass</cp:lastModifiedBy>
  <cp:revision>1</cp:revision>
  <dcterms:created xsi:type="dcterms:W3CDTF">2020-10-27T14:56:38Z</dcterms:created>
  <dcterms:modified xsi:type="dcterms:W3CDTF">2020-10-27T15:11:15Z</dcterms:modified>
</cp:coreProperties>
</file>