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5.jpg" ContentType="image/png"/>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4"/>
  </p:sldMasterIdLst>
  <p:notesMasterIdLst>
    <p:notesMasterId r:id="rId15"/>
  </p:notesMasterIdLst>
  <p:sldIdLst>
    <p:sldId id="306" r:id="rId5"/>
    <p:sldId id="307" r:id="rId6"/>
    <p:sldId id="314" r:id="rId7"/>
    <p:sldId id="308" r:id="rId8"/>
    <p:sldId id="309" r:id="rId9"/>
    <p:sldId id="310" r:id="rId10"/>
    <p:sldId id="304" r:id="rId11"/>
    <p:sldId id="305" r:id="rId12"/>
    <p:sldId id="311" r:id="rId13"/>
    <p:sldId id="31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C3DB8-D214-478B-890B-41C7FB6731D9}" v="31" dt="2024-02-10T23:38:58.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67" autoAdjust="0"/>
  </p:normalViewPr>
  <p:slideViewPr>
    <p:cSldViewPr snapToGrid="0">
      <p:cViewPr varScale="1">
        <p:scale>
          <a:sx n="104" d="100"/>
          <a:sy n="104" d="100"/>
        </p:scale>
        <p:origin x="138" y="25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dall Hayes" userId="cb9c62edd2285ede" providerId="LiveId" clId="{FB7C3DB8-D214-478B-890B-41C7FB6731D9}"/>
    <pc:docChg chg="undo custSel addSld delSld modSld sldOrd modMainMaster modNotesMaster">
      <pc:chgData name="Kendall Hayes" userId="cb9c62edd2285ede" providerId="LiveId" clId="{FB7C3DB8-D214-478B-890B-41C7FB6731D9}" dt="2024-02-10T23:40:47.452" v="4056" actId="1076"/>
      <pc:docMkLst>
        <pc:docMk/>
      </pc:docMkLst>
      <pc:sldChg chg="del">
        <pc:chgData name="Kendall Hayes" userId="cb9c62edd2285ede" providerId="LiveId" clId="{FB7C3DB8-D214-478B-890B-41C7FB6731D9}" dt="2024-02-10T18:32:15.511" v="477" actId="2696"/>
        <pc:sldMkLst>
          <pc:docMk/>
          <pc:sldMk cId="783914445" sldId="294"/>
        </pc:sldMkLst>
      </pc:sldChg>
      <pc:sldChg chg="del">
        <pc:chgData name="Kendall Hayes" userId="cb9c62edd2285ede" providerId="LiveId" clId="{FB7C3DB8-D214-478B-890B-41C7FB6731D9}" dt="2024-02-10T18:32:22.309" v="478" actId="2696"/>
        <pc:sldMkLst>
          <pc:docMk/>
          <pc:sldMk cId="277827655" sldId="295"/>
        </pc:sldMkLst>
      </pc:sldChg>
      <pc:sldChg chg="modSp del">
        <pc:chgData name="Kendall Hayes" userId="cb9c62edd2285ede" providerId="LiveId" clId="{FB7C3DB8-D214-478B-890B-41C7FB6731D9}" dt="2024-02-10T18:52:03.788" v="1008" actId="2696"/>
        <pc:sldMkLst>
          <pc:docMk/>
          <pc:sldMk cId="3159288639" sldId="303"/>
        </pc:sldMkLst>
        <pc:spChg chg="mod">
          <ac:chgData name="Kendall Hayes" userId="cb9c62edd2285ede" providerId="LiveId" clId="{FB7C3DB8-D214-478B-890B-41C7FB6731D9}" dt="2024-02-10T18:46:36.267" v="766"/>
          <ac:spMkLst>
            <pc:docMk/>
            <pc:sldMk cId="3159288639" sldId="303"/>
            <ac:spMk id="2" creationId="{66485278-3D07-466F-8351-667A2EBEABB8}"/>
          </ac:spMkLst>
        </pc:spChg>
        <pc:spChg chg="mod">
          <ac:chgData name="Kendall Hayes" userId="cb9c62edd2285ede" providerId="LiveId" clId="{FB7C3DB8-D214-478B-890B-41C7FB6731D9}" dt="2024-02-10T18:46:36.267" v="766"/>
          <ac:spMkLst>
            <pc:docMk/>
            <pc:sldMk cId="3159288639" sldId="303"/>
            <ac:spMk id="6" creationId="{AB55FF1C-3CBD-419A-9DE4-7A8AA6371B6A}"/>
          </ac:spMkLst>
        </pc:spChg>
      </pc:sldChg>
      <pc:sldChg chg="modSp mod">
        <pc:chgData name="Kendall Hayes" userId="cb9c62edd2285ede" providerId="LiveId" clId="{FB7C3DB8-D214-478B-890B-41C7FB6731D9}" dt="2024-02-10T22:16:41.483" v="2610" actId="20577"/>
        <pc:sldMkLst>
          <pc:docMk/>
          <pc:sldMk cId="3124766000" sldId="304"/>
        </pc:sldMkLst>
        <pc:spChg chg="mod">
          <ac:chgData name="Kendall Hayes" userId="cb9c62edd2285ede" providerId="LiveId" clId="{FB7C3DB8-D214-478B-890B-41C7FB6731D9}" dt="2024-02-10T22:16:41.217" v="2609"/>
          <ac:spMkLst>
            <pc:docMk/>
            <pc:sldMk cId="3124766000" sldId="304"/>
            <ac:spMk id="2" creationId="{CFACDA59-55A0-4EA5-B3E4-646D1D3B4CEB}"/>
          </ac:spMkLst>
        </pc:spChg>
        <pc:spChg chg="mod">
          <ac:chgData name="Kendall Hayes" userId="cb9c62edd2285ede" providerId="LiveId" clId="{FB7C3DB8-D214-478B-890B-41C7FB6731D9}" dt="2024-02-10T22:16:41.217" v="2609"/>
          <ac:spMkLst>
            <pc:docMk/>
            <pc:sldMk cId="3124766000" sldId="304"/>
            <ac:spMk id="3" creationId="{D14ABC42-7E22-4F59-A0B6-AD98B5CAE0C5}"/>
          </ac:spMkLst>
        </pc:spChg>
        <pc:spChg chg="mod">
          <ac:chgData name="Kendall Hayes" userId="cb9c62edd2285ede" providerId="LiveId" clId="{FB7C3DB8-D214-478B-890B-41C7FB6731D9}" dt="2024-02-10T22:16:41.217" v="2609"/>
          <ac:spMkLst>
            <pc:docMk/>
            <pc:sldMk cId="3124766000" sldId="304"/>
            <ac:spMk id="4" creationId="{1FE9CB6C-6FF8-4B8C-9B41-2DDD39B25DE3}"/>
          </ac:spMkLst>
        </pc:spChg>
        <pc:spChg chg="mod">
          <ac:chgData name="Kendall Hayes" userId="cb9c62edd2285ede" providerId="LiveId" clId="{FB7C3DB8-D214-478B-890B-41C7FB6731D9}" dt="2024-02-10T22:16:41.217" v="2609"/>
          <ac:spMkLst>
            <pc:docMk/>
            <pc:sldMk cId="3124766000" sldId="304"/>
            <ac:spMk id="5" creationId="{2347FB98-C049-45C5-86B4-4CF44B247B2C}"/>
          </ac:spMkLst>
        </pc:spChg>
        <pc:spChg chg="mod">
          <ac:chgData name="Kendall Hayes" userId="cb9c62edd2285ede" providerId="LiveId" clId="{FB7C3DB8-D214-478B-890B-41C7FB6731D9}" dt="2024-02-10T22:16:41.483" v="2610" actId="20577"/>
          <ac:spMkLst>
            <pc:docMk/>
            <pc:sldMk cId="3124766000" sldId="304"/>
            <ac:spMk id="6" creationId="{5A74CB9D-E60B-4C8A-B4E7-23BC1D9FA66E}"/>
          </ac:spMkLst>
        </pc:spChg>
      </pc:sldChg>
      <pc:sldChg chg="modSp mod">
        <pc:chgData name="Kendall Hayes" userId="cb9c62edd2285ede" providerId="LiveId" clId="{FB7C3DB8-D214-478B-890B-41C7FB6731D9}" dt="2024-02-10T22:30:45.194" v="3069" actId="20577"/>
        <pc:sldMkLst>
          <pc:docMk/>
          <pc:sldMk cId="1403455250" sldId="305"/>
        </pc:sldMkLst>
        <pc:spChg chg="mod">
          <ac:chgData name="Kendall Hayes" userId="cb9c62edd2285ede" providerId="LiveId" clId="{FB7C3DB8-D214-478B-890B-41C7FB6731D9}" dt="2024-02-10T22:16:41.217" v="2609"/>
          <ac:spMkLst>
            <pc:docMk/>
            <pc:sldMk cId="1403455250" sldId="305"/>
            <ac:spMk id="2" creationId="{CFACDA59-55A0-4EA5-B3E4-646D1D3B4CEB}"/>
          </ac:spMkLst>
        </pc:spChg>
        <pc:spChg chg="mod">
          <ac:chgData name="Kendall Hayes" userId="cb9c62edd2285ede" providerId="LiveId" clId="{FB7C3DB8-D214-478B-890B-41C7FB6731D9}" dt="2024-02-10T22:25:56.473" v="2882" actId="113"/>
          <ac:spMkLst>
            <pc:docMk/>
            <pc:sldMk cId="1403455250" sldId="305"/>
            <ac:spMk id="3" creationId="{D14ABC42-7E22-4F59-A0B6-AD98B5CAE0C5}"/>
          </ac:spMkLst>
        </pc:spChg>
        <pc:spChg chg="mod">
          <ac:chgData name="Kendall Hayes" userId="cb9c62edd2285ede" providerId="LiveId" clId="{FB7C3DB8-D214-478B-890B-41C7FB6731D9}" dt="2024-02-10T22:25:52.768" v="2881" actId="20577"/>
          <ac:spMkLst>
            <pc:docMk/>
            <pc:sldMk cId="1403455250" sldId="305"/>
            <ac:spMk id="4" creationId="{1FE9CB6C-6FF8-4B8C-9B41-2DDD39B25DE3}"/>
          </ac:spMkLst>
        </pc:spChg>
        <pc:spChg chg="mod">
          <ac:chgData name="Kendall Hayes" userId="cb9c62edd2285ede" providerId="LiveId" clId="{FB7C3DB8-D214-478B-890B-41C7FB6731D9}" dt="2024-02-10T22:26:02.075" v="2883" actId="113"/>
          <ac:spMkLst>
            <pc:docMk/>
            <pc:sldMk cId="1403455250" sldId="305"/>
            <ac:spMk id="5" creationId="{2347FB98-C049-45C5-86B4-4CF44B247B2C}"/>
          </ac:spMkLst>
        </pc:spChg>
        <pc:spChg chg="mod">
          <ac:chgData name="Kendall Hayes" userId="cb9c62edd2285ede" providerId="LiveId" clId="{FB7C3DB8-D214-478B-890B-41C7FB6731D9}" dt="2024-02-10T22:30:45.194" v="3069" actId="20577"/>
          <ac:spMkLst>
            <pc:docMk/>
            <pc:sldMk cId="1403455250" sldId="305"/>
            <ac:spMk id="6" creationId="{5A74CB9D-E60B-4C8A-B4E7-23BC1D9FA66E}"/>
          </ac:spMkLst>
        </pc:spChg>
        <pc:spChg chg="mod">
          <ac:chgData name="Kendall Hayes" userId="cb9c62edd2285ede" providerId="LiveId" clId="{FB7C3DB8-D214-478B-890B-41C7FB6731D9}" dt="2024-02-10T22:26:33.021" v="2897" actId="20577"/>
          <ac:spMkLst>
            <pc:docMk/>
            <pc:sldMk cId="1403455250" sldId="305"/>
            <ac:spMk id="11" creationId="{CE6B5B72-43F9-4438-A504-FD3C083AB96D}"/>
          </ac:spMkLst>
        </pc:spChg>
        <pc:spChg chg="mod">
          <ac:chgData name="Kendall Hayes" userId="cb9c62edd2285ede" providerId="LiveId" clId="{FB7C3DB8-D214-478B-890B-41C7FB6731D9}" dt="2024-02-10T22:26:07.734" v="2884" actId="1076"/>
          <ac:spMkLst>
            <pc:docMk/>
            <pc:sldMk cId="1403455250" sldId="305"/>
            <ac:spMk id="13" creationId="{DE486408-F529-4D60-A080-911A0851FE1B}"/>
          </ac:spMkLst>
        </pc:spChg>
      </pc:sldChg>
      <pc:sldChg chg="addSp delSp modSp mod modClrScheme chgLayout">
        <pc:chgData name="Kendall Hayes" userId="cb9c62edd2285ede" providerId="LiveId" clId="{FB7C3DB8-D214-478B-890B-41C7FB6731D9}" dt="2024-02-10T22:16:41.217" v="2609"/>
        <pc:sldMkLst>
          <pc:docMk/>
          <pc:sldMk cId="114769864" sldId="306"/>
        </pc:sldMkLst>
        <pc:spChg chg="mod">
          <ac:chgData name="Kendall Hayes" userId="cb9c62edd2285ede" providerId="LiveId" clId="{FB7C3DB8-D214-478B-890B-41C7FB6731D9}" dt="2024-02-10T22:16:41.217" v="2609"/>
          <ac:spMkLst>
            <pc:docMk/>
            <pc:sldMk cId="114769864" sldId="306"/>
            <ac:spMk id="2" creationId="{C3A9968B-2619-4F71-AB00-4C493E120805}"/>
          </ac:spMkLst>
        </pc:spChg>
        <pc:spChg chg="mod">
          <ac:chgData name="Kendall Hayes" userId="cb9c62edd2285ede" providerId="LiveId" clId="{FB7C3DB8-D214-478B-890B-41C7FB6731D9}" dt="2024-02-10T22:16:41.217" v="2609"/>
          <ac:spMkLst>
            <pc:docMk/>
            <pc:sldMk cId="114769864" sldId="306"/>
            <ac:spMk id="3" creationId="{A5F14073-9F68-4B7E-A576-26899D58C7A9}"/>
          </ac:spMkLst>
        </pc:spChg>
        <pc:spChg chg="add del mod">
          <ac:chgData name="Kendall Hayes" userId="cb9c62edd2285ede" providerId="LiveId" clId="{FB7C3DB8-D214-478B-890B-41C7FB6731D9}" dt="2024-02-09T21:13:36.481" v="71" actId="26606"/>
          <ac:spMkLst>
            <pc:docMk/>
            <pc:sldMk cId="114769864" sldId="306"/>
            <ac:spMk id="8" creationId="{6AA4BF8F-9BBE-387E-19D5-7B888F3BB89C}"/>
          </ac:spMkLst>
        </pc:spChg>
        <pc:spChg chg="add del mod">
          <ac:chgData name="Kendall Hayes" userId="cb9c62edd2285ede" providerId="LiveId" clId="{FB7C3DB8-D214-478B-890B-41C7FB6731D9}" dt="2024-02-09T21:13:36.481" v="71" actId="26606"/>
          <ac:spMkLst>
            <pc:docMk/>
            <pc:sldMk cId="114769864" sldId="306"/>
            <ac:spMk id="10" creationId="{DFC0F2A3-BF46-95CF-1327-C89306C4FEB4}"/>
          </ac:spMkLst>
        </pc:spChg>
        <pc:spChg chg="add del mod">
          <ac:chgData name="Kendall Hayes" userId="cb9c62edd2285ede" providerId="LiveId" clId="{FB7C3DB8-D214-478B-890B-41C7FB6731D9}" dt="2024-02-09T21:13:36.481" v="71" actId="26606"/>
          <ac:spMkLst>
            <pc:docMk/>
            <pc:sldMk cId="114769864" sldId="306"/>
            <ac:spMk id="12" creationId="{9306ABB5-419B-AC7E-F1BD-608A2760B9C0}"/>
          </ac:spMkLst>
        </pc:spChg>
        <pc:spChg chg="add del mod">
          <ac:chgData name="Kendall Hayes" userId="cb9c62edd2285ede" providerId="LiveId" clId="{FB7C3DB8-D214-478B-890B-41C7FB6731D9}" dt="2024-02-09T21:13:38.884" v="73" actId="26606"/>
          <ac:spMkLst>
            <pc:docMk/>
            <pc:sldMk cId="114769864" sldId="306"/>
            <ac:spMk id="14" creationId="{D949DDA9-406A-7575-D3A5-8BD122D5C4F3}"/>
          </ac:spMkLst>
        </pc:spChg>
        <pc:spChg chg="add del mod">
          <ac:chgData name="Kendall Hayes" userId="cb9c62edd2285ede" providerId="LiveId" clId="{FB7C3DB8-D214-478B-890B-41C7FB6731D9}" dt="2024-02-09T21:13:38.884" v="73" actId="26606"/>
          <ac:spMkLst>
            <pc:docMk/>
            <pc:sldMk cId="114769864" sldId="306"/>
            <ac:spMk id="15" creationId="{7ADF9153-7AA4-EAE3-3CBA-489566FB2616}"/>
          </ac:spMkLst>
        </pc:spChg>
        <pc:spChg chg="add del mod">
          <ac:chgData name="Kendall Hayes" userId="cb9c62edd2285ede" providerId="LiveId" clId="{FB7C3DB8-D214-478B-890B-41C7FB6731D9}" dt="2024-02-09T21:13:38.884" v="73" actId="26606"/>
          <ac:spMkLst>
            <pc:docMk/>
            <pc:sldMk cId="114769864" sldId="306"/>
            <ac:spMk id="16" creationId="{3D25E36A-B397-A7BD-E558-7204DAF3670E}"/>
          </ac:spMkLst>
        </pc:spChg>
        <pc:spChg chg="add del mod">
          <ac:chgData name="Kendall Hayes" userId="cb9c62edd2285ede" providerId="LiveId" clId="{FB7C3DB8-D214-478B-890B-41C7FB6731D9}" dt="2024-02-09T21:13:48.132" v="75" actId="26606"/>
          <ac:spMkLst>
            <pc:docMk/>
            <pc:sldMk cId="114769864" sldId="306"/>
            <ac:spMk id="18" creationId="{D462B845-5663-2873-5F32-D26F7A1D330E}"/>
          </ac:spMkLst>
        </pc:spChg>
        <pc:spChg chg="add del mod">
          <ac:chgData name="Kendall Hayes" userId="cb9c62edd2285ede" providerId="LiveId" clId="{FB7C3DB8-D214-478B-890B-41C7FB6731D9}" dt="2024-02-09T21:13:48.132" v="75" actId="26606"/>
          <ac:spMkLst>
            <pc:docMk/>
            <pc:sldMk cId="114769864" sldId="306"/>
            <ac:spMk id="19" creationId="{63D17A18-3F87-B755-AE77-9A706D99E37D}"/>
          </ac:spMkLst>
        </pc:spChg>
        <pc:spChg chg="add del mod">
          <ac:chgData name="Kendall Hayes" userId="cb9c62edd2285ede" providerId="LiveId" clId="{FB7C3DB8-D214-478B-890B-41C7FB6731D9}" dt="2024-02-09T21:13:48.132" v="75" actId="26606"/>
          <ac:spMkLst>
            <pc:docMk/>
            <pc:sldMk cId="114769864" sldId="306"/>
            <ac:spMk id="20" creationId="{05603358-3F16-71CF-D985-A5AD1CDA7A2B}"/>
          </ac:spMkLst>
        </pc:spChg>
      </pc:sldChg>
      <pc:sldChg chg="addSp delSp modSp mod setBg delDesignElem">
        <pc:chgData name="Kendall Hayes" userId="cb9c62edd2285ede" providerId="LiveId" clId="{FB7C3DB8-D214-478B-890B-41C7FB6731D9}" dt="2024-02-10T22:16:41.217" v="2609"/>
        <pc:sldMkLst>
          <pc:docMk/>
          <pc:sldMk cId="1613598062" sldId="307"/>
        </pc:sldMkLst>
        <pc:spChg chg="mod">
          <ac:chgData name="Kendall Hayes" userId="cb9c62edd2285ede" providerId="LiveId" clId="{FB7C3DB8-D214-478B-890B-41C7FB6731D9}" dt="2024-02-10T22:16:41.217" v="2609"/>
          <ac:spMkLst>
            <pc:docMk/>
            <pc:sldMk cId="1613598062" sldId="307"/>
            <ac:spMk id="3" creationId="{1DDBBC93-70DF-4E4E-98E3-08124185AB18}"/>
          </ac:spMkLst>
        </pc:spChg>
        <pc:spChg chg="mod">
          <ac:chgData name="Kendall Hayes" userId="cb9c62edd2285ede" providerId="LiveId" clId="{FB7C3DB8-D214-478B-890B-41C7FB6731D9}" dt="2024-02-10T22:16:41.217" v="2609"/>
          <ac:spMkLst>
            <pc:docMk/>
            <pc:sldMk cId="1613598062" sldId="307"/>
            <ac:spMk id="4" creationId="{65DE74E9-AA78-46C1-845A-0B72FA8AF35E}"/>
          </ac:spMkLst>
        </pc:spChg>
        <pc:spChg chg="mod ord">
          <ac:chgData name="Kendall Hayes" userId="cb9c62edd2285ede" providerId="LiveId" clId="{FB7C3DB8-D214-478B-890B-41C7FB6731D9}" dt="2024-02-10T22:16:41.217" v="2609"/>
          <ac:spMkLst>
            <pc:docMk/>
            <pc:sldMk cId="1613598062" sldId="307"/>
            <ac:spMk id="8" creationId="{AEEDFC2F-FF0A-4EC9-A0BB-0AA2B1E6BA4A}"/>
          </ac:spMkLst>
        </pc:spChg>
        <pc:spChg chg="mod ord">
          <ac:chgData name="Kendall Hayes" userId="cb9c62edd2285ede" providerId="LiveId" clId="{FB7C3DB8-D214-478B-890B-41C7FB6731D9}" dt="2024-02-10T22:16:41.217" v="2609"/>
          <ac:spMkLst>
            <pc:docMk/>
            <pc:sldMk cId="1613598062" sldId="307"/>
            <ac:spMk id="9" creationId="{6DCF8D89-56D9-4E2B-9838-07DFB6E9D2BB}"/>
          </ac:spMkLst>
        </pc:spChg>
        <pc:spChg chg="add del">
          <ac:chgData name="Kendall Hayes" userId="cb9c62edd2285ede" providerId="LiveId" clId="{FB7C3DB8-D214-478B-890B-41C7FB6731D9}" dt="2024-02-10T19:13:50.689" v="1789"/>
          <ac:spMkLst>
            <pc:docMk/>
            <pc:sldMk cId="1613598062" sldId="307"/>
            <ac:spMk id="14" creationId="{7D379150-F6B4-45C8-BE10-6B278AD400EB}"/>
          </ac:spMkLst>
        </pc:spChg>
        <pc:spChg chg="add del">
          <ac:chgData name="Kendall Hayes" userId="cb9c62edd2285ede" providerId="LiveId" clId="{FB7C3DB8-D214-478B-890B-41C7FB6731D9}" dt="2024-02-10T19:13:50.689" v="1789"/>
          <ac:spMkLst>
            <pc:docMk/>
            <pc:sldMk cId="1613598062" sldId="307"/>
            <ac:spMk id="16" creationId="{5FFCF544-A370-4A5D-A95F-CA6E0E7191E6}"/>
          </ac:spMkLst>
        </pc:spChg>
        <pc:picChg chg="mod">
          <ac:chgData name="Kendall Hayes" userId="cb9c62edd2285ede" providerId="LiveId" clId="{FB7C3DB8-D214-478B-890B-41C7FB6731D9}" dt="2024-02-10T22:16:41.217" v="2609"/>
          <ac:picMkLst>
            <pc:docMk/>
            <pc:sldMk cId="1613598062" sldId="307"/>
            <ac:picMk id="5" creationId="{2663CE06-26EC-01A0-6417-D2F802EC0783}"/>
          </ac:picMkLst>
        </pc:picChg>
        <pc:cxnChg chg="add del">
          <ac:chgData name="Kendall Hayes" userId="cb9c62edd2285ede" providerId="LiveId" clId="{FB7C3DB8-D214-478B-890B-41C7FB6731D9}" dt="2024-02-10T19:13:50.689" v="1789"/>
          <ac:cxnSpMkLst>
            <pc:docMk/>
            <pc:sldMk cId="1613598062" sldId="307"/>
            <ac:cxnSpMk id="18" creationId="{6EEB3B97-A638-498B-8083-54191CE71E01}"/>
          </ac:cxnSpMkLst>
        </pc:cxnChg>
      </pc:sldChg>
      <pc:sldChg chg="modSp mod">
        <pc:chgData name="Kendall Hayes" userId="cb9c62edd2285ede" providerId="LiveId" clId="{FB7C3DB8-D214-478B-890B-41C7FB6731D9}" dt="2024-02-10T22:16:41.217" v="2609"/>
        <pc:sldMkLst>
          <pc:docMk/>
          <pc:sldMk cId="365334912" sldId="308"/>
        </pc:sldMkLst>
        <pc:spChg chg="mod">
          <ac:chgData name="Kendall Hayes" userId="cb9c62edd2285ede" providerId="LiveId" clId="{FB7C3DB8-D214-478B-890B-41C7FB6731D9}" dt="2024-02-10T22:16:41.217" v="2609"/>
          <ac:spMkLst>
            <pc:docMk/>
            <pc:sldMk cId="365334912" sldId="308"/>
            <ac:spMk id="3" creationId="{0115FF41-AFA4-4D25-AB42-AB034F4B4FEC}"/>
          </ac:spMkLst>
        </pc:spChg>
        <pc:spChg chg="mod">
          <ac:chgData name="Kendall Hayes" userId="cb9c62edd2285ede" providerId="LiveId" clId="{FB7C3DB8-D214-478B-890B-41C7FB6731D9}" dt="2024-02-10T22:16:41.217" v="2609"/>
          <ac:spMkLst>
            <pc:docMk/>
            <pc:sldMk cId="365334912" sldId="308"/>
            <ac:spMk id="4" creationId="{B0881FA9-F3B0-4912-B0E1-352094195C30}"/>
          </ac:spMkLst>
        </pc:spChg>
        <pc:spChg chg="mod">
          <ac:chgData name="Kendall Hayes" userId="cb9c62edd2285ede" providerId="LiveId" clId="{FB7C3DB8-D214-478B-890B-41C7FB6731D9}" dt="2024-02-10T22:16:41.217" v="2609"/>
          <ac:spMkLst>
            <pc:docMk/>
            <pc:sldMk cId="365334912" sldId="308"/>
            <ac:spMk id="10" creationId="{A8C7C3A0-5E78-49C8-B8D4-F3DF62B2BC93}"/>
          </ac:spMkLst>
        </pc:spChg>
        <pc:spChg chg="mod">
          <ac:chgData name="Kendall Hayes" userId="cb9c62edd2285ede" providerId="LiveId" clId="{FB7C3DB8-D214-478B-890B-41C7FB6731D9}" dt="2024-02-10T22:16:41.217" v="2609"/>
          <ac:spMkLst>
            <pc:docMk/>
            <pc:sldMk cId="365334912" sldId="308"/>
            <ac:spMk id="11" creationId="{56AE2454-CE9A-4A6B-AB5A-349E0D967654}"/>
          </ac:spMkLst>
        </pc:spChg>
        <pc:picChg chg="mod">
          <ac:chgData name="Kendall Hayes" userId="cb9c62edd2285ede" providerId="LiveId" clId="{FB7C3DB8-D214-478B-890B-41C7FB6731D9}" dt="2024-02-10T22:16:41.217" v="2609"/>
          <ac:picMkLst>
            <pc:docMk/>
            <pc:sldMk cId="365334912" sldId="308"/>
            <ac:picMk id="5" creationId="{87BAD122-9365-B2D9-425F-8BAAEE369D46}"/>
          </ac:picMkLst>
        </pc:picChg>
      </pc:sldChg>
      <pc:sldChg chg="addSp delSp modSp mod modClrScheme chgLayout">
        <pc:chgData name="Kendall Hayes" userId="cb9c62edd2285ede" providerId="LiveId" clId="{FB7C3DB8-D214-478B-890B-41C7FB6731D9}" dt="2024-02-10T22:16:41.217" v="2609"/>
        <pc:sldMkLst>
          <pc:docMk/>
          <pc:sldMk cId="2227882511" sldId="309"/>
        </pc:sldMkLst>
        <pc:spChg chg="mod">
          <ac:chgData name="Kendall Hayes" userId="cb9c62edd2285ede" providerId="LiveId" clId="{FB7C3DB8-D214-478B-890B-41C7FB6731D9}" dt="2024-02-10T22:16:41.217" v="2609"/>
          <ac:spMkLst>
            <pc:docMk/>
            <pc:sldMk cId="2227882511" sldId="309"/>
            <ac:spMk id="2" creationId="{C5F2FB0B-15EC-453B-BC9B-69AD35DDCEA3}"/>
          </ac:spMkLst>
        </pc:spChg>
        <pc:spChg chg="mod">
          <ac:chgData name="Kendall Hayes" userId="cb9c62edd2285ede" providerId="LiveId" clId="{FB7C3DB8-D214-478B-890B-41C7FB6731D9}" dt="2024-02-10T22:16:41.217" v="2609"/>
          <ac:spMkLst>
            <pc:docMk/>
            <pc:sldMk cId="2227882511" sldId="309"/>
            <ac:spMk id="3" creationId="{05408798-0DB3-46BF-880E-7BB904D700F6}"/>
          </ac:spMkLst>
        </pc:spChg>
        <pc:spChg chg="add mod">
          <ac:chgData name="Kendall Hayes" userId="cb9c62edd2285ede" providerId="LiveId" clId="{FB7C3DB8-D214-478B-890B-41C7FB6731D9}" dt="2024-02-10T22:16:41.217" v="2609"/>
          <ac:spMkLst>
            <pc:docMk/>
            <pc:sldMk cId="2227882511" sldId="309"/>
            <ac:spMk id="10" creationId="{8724B085-943E-7116-7BD8-C70FE7B86540}"/>
          </ac:spMkLst>
        </pc:spChg>
        <pc:spChg chg="add mod">
          <ac:chgData name="Kendall Hayes" userId="cb9c62edd2285ede" providerId="LiveId" clId="{FB7C3DB8-D214-478B-890B-41C7FB6731D9}" dt="2024-02-10T22:16:41.217" v="2609"/>
          <ac:spMkLst>
            <pc:docMk/>
            <pc:sldMk cId="2227882511" sldId="309"/>
            <ac:spMk id="12" creationId="{6BF9419E-0C15-C34F-95D0-2AC8F62C73FB}"/>
          </ac:spMkLst>
        </pc:spChg>
        <pc:picChg chg="add del mod ord">
          <ac:chgData name="Kendall Hayes" userId="cb9c62edd2285ede" providerId="LiveId" clId="{FB7C3DB8-D214-478B-890B-41C7FB6731D9}" dt="2024-02-10T18:28:59.025" v="213" actId="478"/>
          <ac:picMkLst>
            <pc:docMk/>
            <pc:sldMk cId="2227882511" sldId="309"/>
            <ac:picMk id="5" creationId="{53EF904E-0836-C7D5-E6CD-FB07949C7FD8}"/>
          </ac:picMkLst>
        </pc:picChg>
        <pc:picChg chg="add mod ord">
          <ac:chgData name="Kendall Hayes" userId="cb9c62edd2285ede" providerId="LiveId" clId="{FB7C3DB8-D214-478B-890B-41C7FB6731D9}" dt="2024-02-10T22:16:41.217" v="2609"/>
          <ac:picMkLst>
            <pc:docMk/>
            <pc:sldMk cId="2227882511" sldId="309"/>
            <ac:picMk id="7" creationId="{D5E1A744-1E9F-CE43-D455-6453E261844D}"/>
          </ac:picMkLst>
        </pc:picChg>
      </pc:sldChg>
      <pc:sldChg chg="addSp delSp modSp mod setBg addAnim setClrOvrMap delDesignElem">
        <pc:chgData name="Kendall Hayes" userId="cb9c62edd2285ede" providerId="LiveId" clId="{FB7C3DB8-D214-478B-890B-41C7FB6731D9}" dt="2024-02-10T22:16:41.217" v="2609"/>
        <pc:sldMkLst>
          <pc:docMk/>
          <pc:sldMk cId="3561473475" sldId="310"/>
        </pc:sldMkLst>
        <pc:spChg chg="mod">
          <ac:chgData name="Kendall Hayes" userId="cb9c62edd2285ede" providerId="LiveId" clId="{FB7C3DB8-D214-478B-890B-41C7FB6731D9}" dt="2024-02-10T22:16:41.217" v="2609"/>
          <ac:spMkLst>
            <pc:docMk/>
            <pc:sldMk cId="3561473475" sldId="310"/>
            <ac:spMk id="2" creationId="{94FDFB95-2803-4882-8DE6-333A75D37240}"/>
          </ac:spMkLst>
        </pc:spChg>
        <pc:spChg chg="del mod">
          <ac:chgData name="Kendall Hayes" userId="cb9c62edd2285ede" providerId="LiveId" clId="{FB7C3DB8-D214-478B-890B-41C7FB6731D9}" dt="2024-02-10T18:49:21.998" v="908" actId="478"/>
          <ac:spMkLst>
            <pc:docMk/>
            <pc:sldMk cId="3561473475" sldId="310"/>
            <ac:spMk id="3" creationId="{8AFC25C2-2815-4A92-A043-0CEC83591A94}"/>
          </ac:spMkLst>
        </pc:spChg>
        <pc:spChg chg="add del mod">
          <ac:chgData name="Kendall Hayes" userId="cb9c62edd2285ede" providerId="LiveId" clId="{FB7C3DB8-D214-478B-890B-41C7FB6731D9}" dt="2024-02-10T18:46:00.721" v="762" actId="478"/>
          <ac:spMkLst>
            <pc:docMk/>
            <pc:sldMk cId="3561473475" sldId="310"/>
            <ac:spMk id="7" creationId="{7C3D978D-6FF5-1FF4-582D-51A627A59900}"/>
          </ac:spMkLst>
        </pc:spChg>
        <pc:spChg chg="mod ord">
          <ac:chgData name="Kendall Hayes" userId="cb9c62edd2285ede" providerId="LiveId" clId="{FB7C3DB8-D214-478B-890B-41C7FB6731D9}" dt="2024-02-10T22:16:41.217" v="2609"/>
          <ac:spMkLst>
            <pc:docMk/>
            <pc:sldMk cId="3561473475" sldId="310"/>
            <ac:spMk id="9" creationId="{A2055D38-CE59-4FC4-85CE-CF9DA81D858C}"/>
          </ac:spMkLst>
        </pc:spChg>
        <pc:spChg chg="del mod">
          <ac:chgData name="Kendall Hayes" userId="cb9c62edd2285ede" providerId="LiveId" clId="{FB7C3DB8-D214-478B-890B-41C7FB6731D9}" dt="2024-02-10T19:19:03.873" v="1851" actId="478"/>
          <ac:spMkLst>
            <pc:docMk/>
            <pc:sldMk cId="3561473475" sldId="310"/>
            <ac:spMk id="10" creationId="{FE0D311A-C366-4A86-9404-C0F5CBF9C811}"/>
          </ac:spMkLst>
        </pc:spChg>
        <pc:spChg chg="add del mod">
          <ac:chgData name="Kendall Hayes" userId="cb9c62edd2285ede" providerId="LiveId" clId="{FB7C3DB8-D214-478B-890B-41C7FB6731D9}" dt="2024-02-10T18:50:56.749" v="939" actId="478"/>
          <ac:spMkLst>
            <pc:docMk/>
            <pc:sldMk cId="3561473475" sldId="310"/>
            <ac:spMk id="12" creationId="{20B1D132-62AA-7F55-7440-65D6BC94889E}"/>
          </ac:spMkLst>
        </pc:spChg>
        <pc:spChg chg="add del">
          <ac:chgData name="Kendall Hayes" userId="cb9c62edd2285ede" providerId="LiveId" clId="{FB7C3DB8-D214-478B-890B-41C7FB6731D9}" dt="2024-02-10T19:13:26.414" v="1786" actId="26606"/>
          <ac:spMkLst>
            <pc:docMk/>
            <pc:sldMk cId="3561473475" sldId="310"/>
            <ac:spMk id="13" creationId="{25C8D2C1-DA83-420D-9635-D52CE066B5DA}"/>
          </ac:spMkLst>
        </pc:spChg>
        <pc:spChg chg="add del">
          <ac:chgData name="Kendall Hayes" userId="cb9c62edd2285ede" providerId="LiveId" clId="{FB7C3DB8-D214-478B-890B-41C7FB6731D9}" dt="2024-02-10T19:13:26.414" v="1786" actId="26606"/>
          <ac:spMkLst>
            <pc:docMk/>
            <pc:sldMk cId="3561473475" sldId="310"/>
            <ac:spMk id="14" creationId="{434F74C9-6A0B-409E-AD1C-45B58BE91BB8}"/>
          </ac:spMkLst>
        </pc:spChg>
        <pc:spChg chg="add del">
          <ac:chgData name="Kendall Hayes" userId="cb9c62edd2285ede" providerId="LiveId" clId="{FB7C3DB8-D214-478B-890B-41C7FB6731D9}" dt="2024-02-10T19:14:12.985" v="1792" actId="26606"/>
          <ac:spMkLst>
            <pc:docMk/>
            <pc:sldMk cId="3561473475" sldId="310"/>
            <ac:spMk id="17" creationId="{434F74C9-6A0B-409E-AD1C-45B58BE91BB8}"/>
          </ac:spMkLst>
        </pc:spChg>
        <pc:spChg chg="add del">
          <ac:chgData name="Kendall Hayes" userId="cb9c62edd2285ede" providerId="LiveId" clId="{FB7C3DB8-D214-478B-890B-41C7FB6731D9}" dt="2024-02-10T19:13:26.414" v="1786" actId="26606"/>
          <ac:spMkLst>
            <pc:docMk/>
            <pc:sldMk cId="3561473475" sldId="310"/>
            <ac:spMk id="18" creationId="{C4E89C94-E462-4566-A15A-32835FD68BCD}"/>
          </ac:spMkLst>
        </pc:spChg>
        <pc:spChg chg="add del">
          <ac:chgData name="Kendall Hayes" userId="cb9c62edd2285ede" providerId="LiveId" clId="{FB7C3DB8-D214-478B-890B-41C7FB6731D9}" dt="2024-02-10T19:13:26.414" v="1786" actId="26606"/>
          <ac:spMkLst>
            <pc:docMk/>
            <pc:sldMk cId="3561473475" sldId="310"/>
            <ac:spMk id="20" creationId="{E25F4A20-71FB-4A26-92E2-89DED49264CA}"/>
          </ac:spMkLst>
        </pc:spChg>
        <pc:spChg chg="add del">
          <ac:chgData name="Kendall Hayes" userId="cb9c62edd2285ede" providerId="LiveId" clId="{FB7C3DB8-D214-478B-890B-41C7FB6731D9}" dt="2024-02-10T19:13:26.383" v="1785" actId="26606"/>
          <ac:spMkLst>
            <pc:docMk/>
            <pc:sldMk cId="3561473475" sldId="310"/>
            <ac:spMk id="22" creationId="{25C8D2C1-DA83-420D-9635-D52CE066B5DA}"/>
          </ac:spMkLst>
        </pc:spChg>
        <pc:spChg chg="add del">
          <ac:chgData name="Kendall Hayes" userId="cb9c62edd2285ede" providerId="LiveId" clId="{FB7C3DB8-D214-478B-890B-41C7FB6731D9}" dt="2024-02-10T19:09:53.879" v="1624"/>
          <ac:spMkLst>
            <pc:docMk/>
            <pc:sldMk cId="3561473475" sldId="310"/>
            <ac:spMk id="23" creationId="{9401732C-37EE-4B98-A709-9530173F3802}"/>
          </ac:spMkLst>
        </pc:spChg>
        <pc:spChg chg="add del">
          <ac:chgData name="Kendall Hayes" userId="cb9c62edd2285ede" providerId="LiveId" clId="{FB7C3DB8-D214-478B-890B-41C7FB6731D9}" dt="2024-02-10T19:14:12.985" v="1792" actId="26606"/>
          <ac:spMkLst>
            <pc:docMk/>
            <pc:sldMk cId="3561473475" sldId="310"/>
            <ac:spMk id="24" creationId="{25C8D2C1-DA83-420D-9635-D52CE066B5DA}"/>
          </ac:spMkLst>
        </pc:spChg>
        <pc:spChg chg="add del">
          <ac:chgData name="Kendall Hayes" userId="cb9c62edd2285ede" providerId="LiveId" clId="{FB7C3DB8-D214-478B-890B-41C7FB6731D9}" dt="2024-02-10T19:13:26.383" v="1785" actId="26606"/>
          <ac:spMkLst>
            <pc:docMk/>
            <pc:sldMk cId="3561473475" sldId="310"/>
            <ac:spMk id="27" creationId="{434F74C9-6A0B-409E-AD1C-45B58BE91BB8}"/>
          </ac:spMkLst>
        </pc:spChg>
        <pc:spChg chg="add del">
          <ac:chgData name="Kendall Hayes" userId="cb9c62edd2285ede" providerId="LiveId" clId="{FB7C3DB8-D214-478B-890B-41C7FB6731D9}" dt="2024-02-10T19:14:12.985" v="1792" actId="26606"/>
          <ac:spMkLst>
            <pc:docMk/>
            <pc:sldMk cId="3561473475" sldId="310"/>
            <ac:spMk id="28" creationId="{E9ED41B5-F9B0-4DE1-8C59-A980468A703A}"/>
          </ac:spMkLst>
        </pc:spChg>
        <pc:spChg chg="add del">
          <ac:chgData name="Kendall Hayes" userId="cb9c62edd2285ede" providerId="LiveId" clId="{FB7C3DB8-D214-478B-890B-41C7FB6731D9}" dt="2024-02-10T19:14:12.985" v="1792" actId="26606"/>
          <ac:spMkLst>
            <pc:docMk/>
            <pc:sldMk cId="3561473475" sldId="310"/>
            <ac:spMk id="30" creationId="{C482A030-873A-4216-B6A6-C3348B9CA2A1}"/>
          </ac:spMkLst>
        </pc:spChg>
        <pc:spChg chg="add del">
          <ac:chgData name="Kendall Hayes" userId="cb9c62edd2285ede" providerId="LiveId" clId="{FB7C3DB8-D214-478B-890B-41C7FB6731D9}" dt="2024-02-10T19:13:26.383" v="1785" actId="26606"/>
          <ac:spMkLst>
            <pc:docMk/>
            <pc:sldMk cId="3561473475" sldId="310"/>
            <ac:spMk id="31" creationId="{90AA6468-80AC-4DDF-9CFB-C7A9507E203F}"/>
          </ac:spMkLst>
        </pc:spChg>
        <pc:spChg chg="add del mod">
          <ac:chgData name="Kendall Hayes" userId="cb9c62edd2285ede" providerId="LiveId" clId="{FB7C3DB8-D214-478B-890B-41C7FB6731D9}" dt="2024-02-10T22:16:41.217" v="2609"/>
          <ac:spMkLst>
            <pc:docMk/>
            <pc:sldMk cId="3561473475" sldId="310"/>
            <ac:spMk id="32" creationId="{25C8D2C1-DA83-420D-9635-D52CE066B5DA}"/>
          </ac:spMkLst>
        </pc:spChg>
        <pc:spChg chg="add del">
          <ac:chgData name="Kendall Hayes" userId="cb9c62edd2285ede" providerId="LiveId" clId="{FB7C3DB8-D214-478B-890B-41C7FB6731D9}" dt="2024-02-10T19:13:26.383" v="1785" actId="26606"/>
          <ac:spMkLst>
            <pc:docMk/>
            <pc:sldMk cId="3561473475" sldId="310"/>
            <ac:spMk id="33" creationId="{4AB900CC-5074-4746-A1A4-AF640455BD43}"/>
          </ac:spMkLst>
        </pc:spChg>
        <pc:spChg chg="add del mod">
          <ac:chgData name="Kendall Hayes" userId="cb9c62edd2285ede" providerId="LiveId" clId="{FB7C3DB8-D214-478B-890B-41C7FB6731D9}" dt="2024-02-10T22:16:41.217" v="2609"/>
          <ac:spMkLst>
            <pc:docMk/>
            <pc:sldMk cId="3561473475" sldId="310"/>
            <ac:spMk id="34" creationId="{434F74C9-6A0B-409E-AD1C-45B58BE91BB8}"/>
          </ac:spMkLst>
        </pc:spChg>
        <pc:spChg chg="add del">
          <ac:chgData name="Kendall Hayes" userId="cb9c62edd2285ede" providerId="LiveId" clId="{FB7C3DB8-D214-478B-890B-41C7FB6731D9}" dt="2024-02-10T19:13:50.689" v="1789"/>
          <ac:spMkLst>
            <pc:docMk/>
            <pc:sldMk cId="3561473475" sldId="310"/>
            <ac:spMk id="35" creationId="{25C8D2C1-DA83-420D-9635-D52CE066B5DA}"/>
          </ac:spMkLst>
        </pc:spChg>
        <pc:spChg chg="add del">
          <ac:chgData name="Kendall Hayes" userId="cb9c62edd2285ede" providerId="LiveId" clId="{FB7C3DB8-D214-478B-890B-41C7FB6731D9}" dt="2024-02-10T19:13:50.689" v="1789"/>
          <ac:spMkLst>
            <pc:docMk/>
            <pc:sldMk cId="3561473475" sldId="310"/>
            <ac:spMk id="36" creationId="{434F74C9-6A0B-409E-AD1C-45B58BE91BB8}"/>
          </ac:spMkLst>
        </pc:spChg>
        <pc:spChg chg="add del">
          <ac:chgData name="Kendall Hayes" userId="cb9c62edd2285ede" providerId="LiveId" clId="{FB7C3DB8-D214-478B-890B-41C7FB6731D9}" dt="2024-02-10T19:13:50.689" v="1789"/>
          <ac:spMkLst>
            <pc:docMk/>
            <pc:sldMk cId="3561473475" sldId="310"/>
            <ac:spMk id="38" creationId="{E9ED41B5-F9B0-4DE1-8C59-A980468A703A}"/>
          </ac:spMkLst>
        </pc:spChg>
        <pc:spChg chg="add del">
          <ac:chgData name="Kendall Hayes" userId="cb9c62edd2285ede" providerId="LiveId" clId="{FB7C3DB8-D214-478B-890B-41C7FB6731D9}" dt="2024-02-10T19:13:50.689" v="1789"/>
          <ac:spMkLst>
            <pc:docMk/>
            <pc:sldMk cId="3561473475" sldId="310"/>
            <ac:spMk id="39" creationId="{C482A030-873A-4216-B6A6-C3348B9CA2A1}"/>
          </ac:spMkLst>
        </pc:spChg>
        <pc:spChg chg="add del mod">
          <ac:chgData name="Kendall Hayes" userId="cb9c62edd2285ede" providerId="LiveId" clId="{FB7C3DB8-D214-478B-890B-41C7FB6731D9}" dt="2024-02-10T22:16:41.217" v="2609"/>
          <ac:spMkLst>
            <pc:docMk/>
            <pc:sldMk cId="3561473475" sldId="310"/>
            <ac:spMk id="41" creationId="{B76D919A-FC3E-4B4E-BAF0-ED6CFB8DC4AE}"/>
          </ac:spMkLst>
        </pc:spChg>
        <pc:spChg chg="add del mod">
          <ac:chgData name="Kendall Hayes" userId="cb9c62edd2285ede" providerId="LiveId" clId="{FB7C3DB8-D214-478B-890B-41C7FB6731D9}" dt="2024-02-10T22:16:41.217" v="2609"/>
          <ac:spMkLst>
            <pc:docMk/>
            <pc:sldMk cId="3561473475" sldId="310"/>
            <ac:spMk id="43" creationId="{8F66ACBD-1C82-4782-AA7C-05504DD7DE77}"/>
          </ac:spMkLst>
        </pc:spChg>
        <pc:grpChg chg="add del">
          <ac:chgData name="Kendall Hayes" userId="cb9c62edd2285ede" providerId="LiveId" clId="{FB7C3DB8-D214-478B-890B-41C7FB6731D9}" dt="2024-02-10T19:09:53.879" v="1624"/>
          <ac:grpSpMkLst>
            <pc:docMk/>
            <pc:sldMk cId="3561473475" sldId="310"/>
            <ac:grpSpMk id="15" creationId="{749C117F-F390-437B-ADB0-57E87EFF34F5}"/>
          </ac:grpSpMkLst>
        </pc:grpChg>
        <pc:grpChg chg="add del">
          <ac:chgData name="Kendall Hayes" userId="cb9c62edd2285ede" providerId="LiveId" clId="{FB7C3DB8-D214-478B-890B-41C7FB6731D9}" dt="2024-02-10T19:09:53.879" v="1624"/>
          <ac:grpSpMkLst>
            <pc:docMk/>
            <pc:sldMk cId="3561473475" sldId="310"/>
            <ac:grpSpMk id="25" creationId="{654E48C8-2A00-4C54-BC9C-B18EE49E9C13}"/>
          </ac:grpSpMkLst>
        </pc:grpChg>
        <pc:picChg chg="add del mod ord">
          <ac:chgData name="Kendall Hayes" userId="cb9c62edd2285ede" providerId="LiveId" clId="{FB7C3DB8-D214-478B-890B-41C7FB6731D9}" dt="2024-02-10T22:16:41.217" v="2609"/>
          <ac:picMkLst>
            <pc:docMk/>
            <pc:sldMk cId="3561473475" sldId="310"/>
            <ac:picMk id="5" creationId="{0F2D96EC-67E6-5559-6B08-6A0A61688F88}"/>
          </ac:picMkLst>
        </pc:picChg>
        <pc:picChg chg="del">
          <ac:chgData name="Kendall Hayes" userId="cb9c62edd2285ede" providerId="LiveId" clId="{FB7C3DB8-D214-478B-890B-41C7FB6731D9}" dt="2024-02-10T18:45:58.643" v="761" actId="478"/>
          <ac:picMkLst>
            <pc:docMk/>
            <pc:sldMk cId="3561473475" sldId="310"/>
            <ac:picMk id="8" creationId="{8DD372BB-220C-48D2-B19A-562BE88C2109}"/>
          </ac:picMkLst>
        </pc:picChg>
        <pc:cxnChg chg="add del">
          <ac:chgData name="Kendall Hayes" userId="cb9c62edd2285ede" providerId="LiveId" clId="{FB7C3DB8-D214-478B-890B-41C7FB6731D9}" dt="2024-02-10T19:13:26.414" v="1786" actId="26606"/>
          <ac:cxnSpMkLst>
            <pc:docMk/>
            <pc:sldMk cId="3561473475" sldId="310"/>
            <ac:cxnSpMk id="16" creationId="{4071767D-5FF7-4508-B8B7-BB60FF3AB250}"/>
          </ac:cxnSpMkLst>
        </pc:cxnChg>
        <pc:cxnChg chg="add del">
          <ac:chgData name="Kendall Hayes" userId="cb9c62edd2285ede" providerId="LiveId" clId="{FB7C3DB8-D214-478B-890B-41C7FB6731D9}" dt="2024-02-10T19:13:26.414" v="1786" actId="26606"/>
          <ac:cxnSpMkLst>
            <pc:docMk/>
            <pc:sldMk cId="3561473475" sldId="310"/>
            <ac:cxnSpMk id="19" creationId="{F5486A9D-1265-4B57-91E6-68E666B978BC}"/>
          </ac:cxnSpMkLst>
        </pc:cxnChg>
        <pc:cxnChg chg="add del">
          <ac:chgData name="Kendall Hayes" userId="cb9c62edd2285ede" providerId="LiveId" clId="{FB7C3DB8-D214-478B-890B-41C7FB6731D9}" dt="2024-02-10T19:09:53.879" v="1624"/>
          <ac:cxnSpMkLst>
            <pc:docMk/>
            <pc:sldMk cId="3561473475" sldId="310"/>
            <ac:cxnSpMk id="21" creationId="{20742BC3-654B-4E41-9A6A-73A42E477639}"/>
          </ac:cxnSpMkLst>
        </pc:cxnChg>
        <pc:cxnChg chg="add del">
          <ac:chgData name="Kendall Hayes" userId="cb9c62edd2285ede" providerId="LiveId" clId="{FB7C3DB8-D214-478B-890B-41C7FB6731D9}" dt="2024-02-10T19:14:12.985" v="1792" actId="26606"/>
          <ac:cxnSpMkLst>
            <pc:docMk/>
            <pc:sldMk cId="3561473475" sldId="310"/>
            <ac:cxnSpMk id="26" creationId="{F5486A9D-1265-4B57-91E6-68E666B978BC}"/>
          </ac:cxnSpMkLst>
        </pc:cxnChg>
        <pc:cxnChg chg="add del">
          <ac:chgData name="Kendall Hayes" userId="cb9c62edd2285ede" providerId="LiveId" clId="{FB7C3DB8-D214-478B-890B-41C7FB6731D9}" dt="2024-02-10T19:13:26.383" v="1785" actId="26606"/>
          <ac:cxnSpMkLst>
            <pc:docMk/>
            <pc:sldMk cId="3561473475" sldId="310"/>
            <ac:cxnSpMk id="29" creationId="{F5486A9D-1265-4B57-91E6-68E666B978BC}"/>
          </ac:cxnSpMkLst>
        </pc:cxnChg>
        <pc:cxnChg chg="add del">
          <ac:chgData name="Kendall Hayes" userId="cb9c62edd2285ede" providerId="LiveId" clId="{FB7C3DB8-D214-478B-890B-41C7FB6731D9}" dt="2024-02-10T19:13:50.689" v="1789"/>
          <ac:cxnSpMkLst>
            <pc:docMk/>
            <pc:sldMk cId="3561473475" sldId="310"/>
            <ac:cxnSpMk id="37" creationId="{F5486A9D-1265-4B57-91E6-68E666B978BC}"/>
          </ac:cxnSpMkLst>
        </pc:cxnChg>
        <pc:cxnChg chg="add del mod">
          <ac:chgData name="Kendall Hayes" userId="cb9c62edd2285ede" providerId="LiveId" clId="{FB7C3DB8-D214-478B-890B-41C7FB6731D9}" dt="2024-02-10T22:16:41.217" v="2609"/>
          <ac:cxnSpMkLst>
            <pc:docMk/>
            <pc:sldMk cId="3561473475" sldId="310"/>
            <ac:cxnSpMk id="40" creationId="{F5486A9D-1265-4B57-91E6-68E666B978BC}"/>
          </ac:cxnSpMkLst>
        </pc:cxnChg>
      </pc:sldChg>
      <pc:sldChg chg="addSp delSp modSp mod">
        <pc:chgData name="Kendall Hayes" userId="cb9c62edd2285ede" providerId="LiveId" clId="{FB7C3DB8-D214-478B-890B-41C7FB6731D9}" dt="2024-02-10T23:25:28.738" v="3818" actId="27614"/>
        <pc:sldMkLst>
          <pc:docMk/>
          <pc:sldMk cId="3584772686" sldId="311"/>
        </pc:sldMkLst>
        <pc:spChg chg="mod">
          <ac:chgData name="Kendall Hayes" userId="cb9c62edd2285ede" providerId="LiveId" clId="{FB7C3DB8-D214-478B-890B-41C7FB6731D9}" dt="2024-02-10T23:23:32.323" v="3805" actId="1076"/>
          <ac:spMkLst>
            <pc:docMk/>
            <pc:sldMk cId="3584772686" sldId="311"/>
            <ac:spMk id="2" creationId="{009FB28F-C9D7-439B-B863-44B4E851A0B0}"/>
          </ac:spMkLst>
        </pc:spChg>
        <pc:spChg chg="add del mod">
          <ac:chgData name="Kendall Hayes" userId="cb9c62edd2285ede" providerId="LiveId" clId="{FB7C3DB8-D214-478B-890B-41C7FB6731D9}" dt="2024-02-10T23:24:45.796" v="3811" actId="931"/>
          <ac:spMkLst>
            <pc:docMk/>
            <pc:sldMk cId="3584772686" sldId="311"/>
            <ac:spMk id="4" creationId="{08287927-E5D2-5ABB-9DE6-C340F3188CD7}"/>
          </ac:spMkLst>
        </pc:spChg>
        <pc:spChg chg="add del mod">
          <ac:chgData name="Kendall Hayes" userId="cb9c62edd2285ede" providerId="LiveId" clId="{FB7C3DB8-D214-478B-890B-41C7FB6731D9}" dt="2024-02-10T23:25:04.294" v="3814" actId="931"/>
          <ac:spMkLst>
            <pc:docMk/>
            <pc:sldMk cId="3584772686" sldId="311"/>
            <ac:spMk id="6" creationId="{2FF90B26-5F08-1133-C698-17B72BD4A37D}"/>
          </ac:spMkLst>
        </pc:spChg>
        <pc:spChg chg="mod">
          <ac:chgData name="Kendall Hayes" userId="cb9c62edd2285ede" providerId="LiveId" clId="{FB7C3DB8-D214-478B-890B-41C7FB6731D9}" dt="2024-02-10T23:23:54.766" v="3807" actId="20577"/>
          <ac:spMkLst>
            <pc:docMk/>
            <pc:sldMk cId="3584772686" sldId="311"/>
            <ac:spMk id="8" creationId="{50061247-EA4F-4DFA-AFCE-648487762CF7}"/>
          </ac:spMkLst>
        </pc:spChg>
        <pc:spChg chg="add del mod">
          <ac:chgData name="Kendall Hayes" userId="cb9c62edd2285ede" providerId="LiveId" clId="{FB7C3DB8-D214-478B-890B-41C7FB6731D9}" dt="2024-02-10T23:25:23.771" v="3817" actId="931"/>
          <ac:spMkLst>
            <pc:docMk/>
            <pc:sldMk cId="3584772686" sldId="311"/>
            <ac:spMk id="9" creationId="{0BF68E46-34AB-88CA-2224-9288C38EEBDE}"/>
          </ac:spMkLst>
        </pc:spChg>
        <pc:spChg chg="mod">
          <ac:chgData name="Kendall Hayes" userId="cb9c62edd2285ede" providerId="LiveId" clId="{FB7C3DB8-D214-478B-890B-41C7FB6731D9}" dt="2024-02-10T22:37:14.898" v="3332" actId="20577"/>
          <ac:spMkLst>
            <pc:docMk/>
            <pc:sldMk cId="3584772686" sldId="311"/>
            <ac:spMk id="23" creationId="{249ACE4E-0038-4BA2-8883-8C3F73B79C44}"/>
          </ac:spMkLst>
        </pc:spChg>
        <pc:spChg chg="mod">
          <ac:chgData name="Kendall Hayes" userId="cb9c62edd2285ede" providerId="LiveId" clId="{FB7C3DB8-D214-478B-890B-41C7FB6731D9}" dt="2024-02-10T22:16:41.217" v="2609"/>
          <ac:spMkLst>
            <pc:docMk/>
            <pc:sldMk cId="3584772686" sldId="311"/>
            <ac:spMk id="24" creationId="{9A686A52-7630-4675-B383-8C2AD252EC1F}"/>
          </ac:spMkLst>
        </pc:spChg>
        <pc:picChg chg="add mod">
          <ac:chgData name="Kendall Hayes" userId="cb9c62edd2285ede" providerId="LiveId" clId="{FB7C3DB8-D214-478B-890B-41C7FB6731D9}" dt="2024-02-10T23:24:50.915" v="3813" actId="962"/>
          <ac:picMkLst>
            <pc:docMk/>
            <pc:sldMk cId="3584772686" sldId="311"/>
            <ac:picMk id="11" creationId="{9C1A878F-1B89-02F4-D4E4-8A8710E1F5C1}"/>
          </ac:picMkLst>
        </pc:picChg>
        <pc:picChg chg="add mod">
          <ac:chgData name="Kendall Hayes" userId="cb9c62edd2285ede" providerId="LiveId" clId="{FB7C3DB8-D214-478B-890B-41C7FB6731D9}" dt="2024-02-10T23:25:11.890" v="3815" actId="27614"/>
          <ac:picMkLst>
            <pc:docMk/>
            <pc:sldMk cId="3584772686" sldId="311"/>
            <ac:picMk id="13" creationId="{B88014F1-BBDE-295B-9902-5E87E8DDCD7F}"/>
          </ac:picMkLst>
        </pc:picChg>
        <pc:picChg chg="add mod">
          <ac:chgData name="Kendall Hayes" userId="cb9c62edd2285ede" providerId="LiveId" clId="{FB7C3DB8-D214-478B-890B-41C7FB6731D9}" dt="2024-02-10T23:25:28.738" v="3818" actId="27614"/>
          <ac:picMkLst>
            <pc:docMk/>
            <pc:sldMk cId="3584772686" sldId="311"/>
            <ac:picMk id="15" creationId="{69400E68-2291-4F94-6F51-246872A909A6}"/>
          </ac:picMkLst>
        </pc:picChg>
        <pc:picChg chg="del mod">
          <ac:chgData name="Kendall Hayes" userId="cb9c62edd2285ede" providerId="LiveId" clId="{FB7C3DB8-D214-478B-890B-41C7FB6731D9}" dt="2024-02-10T23:24:29.843" v="3808" actId="478"/>
          <ac:picMkLst>
            <pc:docMk/>
            <pc:sldMk cId="3584772686" sldId="311"/>
            <ac:picMk id="18" creationId="{B503D699-E643-4969-9463-5C6331D0C869}"/>
          </ac:picMkLst>
        </pc:picChg>
        <pc:picChg chg="del mod">
          <ac:chgData name="Kendall Hayes" userId="cb9c62edd2285ede" providerId="LiveId" clId="{FB7C3DB8-D214-478B-890B-41C7FB6731D9}" dt="2024-02-10T23:24:31.720" v="3809" actId="478"/>
          <ac:picMkLst>
            <pc:docMk/>
            <pc:sldMk cId="3584772686" sldId="311"/>
            <ac:picMk id="20" creationId="{B8714555-7486-4DD7-A96C-52C276483584}"/>
          </ac:picMkLst>
        </pc:picChg>
        <pc:picChg chg="del mod">
          <ac:chgData name="Kendall Hayes" userId="cb9c62edd2285ede" providerId="LiveId" clId="{FB7C3DB8-D214-478B-890B-41C7FB6731D9}" dt="2024-02-10T23:24:33.861" v="3810" actId="478"/>
          <ac:picMkLst>
            <pc:docMk/>
            <pc:sldMk cId="3584772686" sldId="311"/>
            <ac:picMk id="22" creationId="{D8AC51EB-1C22-4303-8354-FC97950C7DE6}"/>
          </ac:picMkLst>
        </pc:picChg>
      </pc:sldChg>
      <pc:sldChg chg="modSp del mod">
        <pc:chgData name="Kendall Hayes" userId="cb9c62edd2285ede" providerId="LiveId" clId="{FB7C3DB8-D214-478B-890B-41C7FB6731D9}" dt="2024-02-10T19:09:38.933" v="1622" actId="2696"/>
        <pc:sldMkLst>
          <pc:docMk/>
          <pc:sldMk cId="927313156" sldId="312"/>
        </pc:sldMkLst>
        <pc:spChg chg="mod">
          <ac:chgData name="Kendall Hayes" userId="cb9c62edd2285ede" providerId="LiveId" clId="{FB7C3DB8-D214-478B-890B-41C7FB6731D9}" dt="2024-02-10T18:46:36.267" v="766"/>
          <ac:spMkLst>
            <pc:docMk/>
            <pc:sldMk cId="927313156" sldId="312"/>
            <ac:spMk id="6" creationId="{FF777B66-94CB-491C-AC6B-BDAC98E21D57}"/>
          </ac:spMkLst>
        </pc:spChg>
        <pc:spChg chg="mod">
          <ac:chgData name="Kendall Hayes" userId="cb9c62edd2285ede" providerId="LiveId" clId="{FB7C3DB8-D214-478B-890B-41C7FB6731D9}" dt="2024-02-10T18:46:36.955" v="769" actId="27636"/>
          <ac:spMkLst>
            <pc:docMk/>
            <pc:sldMk cId="927313156" sldId="312"/>
            <ac:spMk id="7" creationId="{42AF1107-8D35-4E35-93C7-D3640946F742}"/>
          </ac:spMkLst>
        </pc:spChg>
        <pc:spChg chg="mod">
          <ac:chgData name="Kendall Hayes" userId="cb9c62edd2285ede" providerId="LiveId" clId="{FB7C3DB8-D214-478B-890B-41C7FB6731D9}" dt="2024-02-10T18:46:36.267" v="766"/>
          <ac:spMkLst>
            <pc:docMk/>
            <pc:sldMk cId="927313156" sldId="312"/>
            <ac:spMk id="23" creationId="{DE8D546E-0F46-4CC0-B2B1-8B2430D00C0C}"/>
          </ac:spMkLst>
        </pc:spChg>
        <pc:spChg chg="mod">
          <ac:chgData name="Kendall Hayes" userId="cb9c62edd2285ede" providerId="LiveId" clId="{FB7C3DB8-D214-478B-890B-41C7FB6731D9}" dt="2024-02-10T18:46:36.267" v="766"/>
          <ac:spMkLst>
            <pc:docMk/>
            <pc:sldMk cId="927313156" sldId="312"/>
            <ac:spMk id="24" creationId="{5D838446-B95D-4AB7-B8CA-D5804BB79A11}"/>
          </ac:spMkLst>
        </pc:spChg>
        <pc:picChg chg="mod">
          <ac:chgData name="Kendall Hayes" userId="cb9c62edd2285ede" providerId="LiveId" clId="{FB7C3DB8-D214-478B-890B-41C7FB6731D9}" dt="2024-02-10T18:46:36.267" v="766"/>
          <ac:picMkLst>
            <pc:docMk/>
            <pc:sldMk cId="927313156" sldId="312"/>
            <ac:picMk id="9" creationId="{C82DA925-978C-48A9-98AD-0653B7A3D2D9}"/>
          </ac:picMkLst>
        </pc:picChg>
        <pc:picChg chg="mod">
          <ac:chgData name="Kendall Hayes" userId="cb9c62edd2285ede" providerId="LiveId" clId="{FB7C3DB8-D214-478B-890B-41C7FB6731D9}" dt="2024-02-10T18:46:36.267" v="766"/>
          <ac:picMkLst>
            <pc:docMk/>
            <pc:sldMk cId="927313156" sldId="312"/>
            <ac:picMk id="11" creationId="{E63B7C3F-04A4-43F6-881D-FA11061CBAFA}"/>
          </ac:picMkLst>
        </pc:picChg>
        <pc:picChg chg="mod">
          <ac:chgData name="Kendall Hayes" userId="cb9c62edd2285ede" providerId="LiveId" clId="{FB7C3DB8-D214-478B-890B-41C7FB6731D9}" dt="2024-02-10T18:46:36.267" v="766"/>
          <ac:picMkLst>
            <pc:docMk/>
            <pc:sldMk cId="927313156" sldId="312"/>
            <ac:picMk id="13" creationId="{E02C4914-F076-4415-9C5D-A9BDB6CC6110}"/>
          </ac:picMkLst>
        </pc:picChg>
        <pc:picChg chg="mod">
          <ac:chgData name="Kendall Hayes" userId="cb9c62edd2285ede" providerId="LiveId" clId="{FB7C3DB8-D214-478B-890B-41C7FB6731D9}" dt="2024-02-10T18:46:36.267" v="766"/>
          <ac:picMkLst>
            <pc:docMk/>
            <pc:sldMk cId="927313156" sldId="312"/>
            <ac:picMk id="15" creationId="{3D15FDC1-74B5-4FD8-BD17-0E2502C411A6}"/>
          </ac:picMkLst>
        </pc:picChg>
      </pc:sldChg>
      <pc:sldChg chg="del">
        <pc:chgData name="Kendall Hayes" userId="cb9c62edd2285ede" providerId="LiveId" clId="{FB7C3DB8-D214-478B-890B-41C7FB6731D9}" dt="2024-02-10T18:32:34.017" v="479" actId="2696"/>
        <pc:sldMkLst>
          <pc:docMk/>
          <pc:sldMk cId="2270028676" sldId="313"/>
        </pc:sldMkLst>
      </pc:sldChg>
      <pc:sldChg chg="addSp delSp modSp add mod ord modMedia modClrScheme chgLayout">
        <pc:chgData name="Kendall Hayes" userId="cb9c62edd2285ede" providerId="LiveId" clId="{FB7C3DB8-D214-478B-890B-41C7FB6731D9}" dt="2024-02-10T22:36:11.087" v="3271" actId="20577"/>
        <pc:sldMkLst>
          <pc:docMk/>
          <pc:sldMk cId="1915878431" sldId="314"/>
        </pc:sldMkLst>
        <pc:spChg chg="mod">
          <ac:chgData name="Kendall Hayes" userId="cb9c62edd2285ede" providerId="LiveId" clId="{FB7C3DB8-D214-478B-890B-41C7FB6731D9}" dt="2024-02-10T22:16:41.217" v="2609"/>
          <ac:spMkLst>
            <pc:docMk/>
            <pc:sldMk cId="1915878431" sldId="314"/>
            <ac:spMk id="2" creationId="{86BEBF8B-B28D-05A1-274D-F0769A29EC69}"/>
          </ac:spMkLst>
        </pc:spChg>
        <pc:spChg chg="mod ord">
          <ac:chgData name="Kendall Hayes" userId="cb9c62edd2285ede" providerId="LiveId" clId="{FB7C3DB8-D214-478B-890B-41C7FB6731D9}" dt="2024-02-10T22:35:39.536" v="3247" actId="20577"/>
          <ac:spMkLst>
            <pc:docMk/>
            <pc:sldMk cId="1915878431" sldId="314"/>
            <ac:spMk id="3" creationId="{BD1444A7-0880-0756-050B-47CA3E706267}"/>
          </ac:spMkLst>
        </pc:spChg>
        <pc:spChg chg="add del mod">
          <ac:chgData name="Kendall Hayes" userId="cb9c62edd2285ede" providerId="LiveId" clId="{FB7C3DB8-D214-478B-890B-41C7FB6731D9}" dt="2024-02-10T18:33:37.005" v="484" actId="26606"/>
          <ac:spMkLst>
            <pc:docMk/>
            <pc:sldMk cId="1915878431" sldId="314"/>
            <ac:spMk id="6" creationId="{30369FCF-DA52-2CDB-630B-4A9F03C7D93F}"/>
          </ac:spMkLst>
        </pc:spChg>
        <pc:spChg chg="add del mod">
          <ac:chgData name="Kendall Hayes" userId="cb9c62edd2285ede" providerId="LiveId" clId="{FB7C3DB8-D214-478B-890B-41C7FB6731D9}" dt="2024-02-10T18:33:37.005" v="484" actId="26606"/>
          <ac:spMkLst>
            <pc:docMk/>
            <pc:sldMk cId="1915878431" sldId="314"/>
            <ac:spMk id="10" creationId="{B56E1F13-4FAE-EF9F-04C0-8474FB09DB28}"/>
          </ac:spMkLst>
        </pc:spChg>
        <pc:spChg chg="add del mod">
          <ac:chgData name="Kendall Hayes" userId="cb9c62edd2285ede" providerId="LiveId" clId="{FB7C3DB8-D214-478B-890B-41C7FB6731D9}" dt="2024-02-09T20:52:53.772" v="28" actId="26606"/>
          <ac:spMkLst>
            <pc:docMk/>
            <pc:sldMk cId="1915878431" sldId="314"/>
            <ac:spMk id="10" creationId="{C48C307F-4DE6-A2D5-03A9-88FFD2E43C75}"/>
          </ac:spMkLst>
        </pc:spChg>
        <pc:spChg chg="add del mod">
          <ac:chgData name="Kendall Hayes" userId="cb9c62edd2285ede" providerId="LiveId" clId="{FB7C3DB8-D214-478B-890B-41C7FB6731D9}" dt="2024-02-10T18:33:37.005" v="484" actId="26606"/>
          <ac:spMkLst>
            <pc:docMk/>
            <pc:sldMk cId="1915878431" sldId="314"/>
            <ac:spMk id="12" creationId="{2D2B64E5-04D0-72BB-8798-493BA03C9FFB}"/>
          </ac:spMkLst>
        </pc:spChg>
        <pc:spChg chg="add del mod">
          <ac:chgData name="Kendall Hayes" userId="cb9c62edd2285ede" providerId="LiveId" clId="{FB7C3DB8-D214-478B-890B-41C7FB6731D9}" dt="2024-02-09T20:52:53.772" v="28" actId="26606"/>
          <ac:spMkLst>
            <pc:docMk/>
            <pc:sldMk cId="1915878431" sldId="314"/>
            <ac:spMk id="12" creationId="{4FDF0792-7749-F54D-54DE-0CBECB97ADD1}"/>
          </ac:spMkLst>
        </pc:spChg>
        <pc:spChg chg="add del mod">
          <ac:chgData name="Kendall Hayes" userId="cb9c62edd2285ede" providerId="LiveId" clId="{FB7C3DB8-D214-478B-890B-41C7FB6731D9}" dt="2024-02-09T20:53:02.721" v="30" actId="26606"/>
          <ac:spMkLst>
            <pc:docMk/>
            <pc:sldMk cId="1915878431" sldId="314"/>
            <ac:spMk id="14" creationId="{383AEA5D-D327-C18B-1B4D-67ACFFC65804}"/>
          </ac:spMkLst>
        </pc:spChg>
        <pc:spChg chg="add del mod">
          <ac:chgData name="Kendall Hayes" userId="cb9c62edd2285ede" providerId="LiveId" clId="{FB7C3DB8-D214-478B-890B-41C7FB6731D9}" dt="2024-02-09T20:53:02.721" v="30" actId="26606"/>
          <ac:spMkLst>
            <pc:docMk/>
            <pc:sldMk cId="1915878431" sldId="314"/>
            <ac:spMk id="15" creationId="{79AF6343-AD5C-347B-6C30-9703C8259F1E}"/>
          </ac:spMkLst>
        </pc:spChg>
        <pc:spChg chg="add del mod">
          <ac:chgData name="Kendall Hayes" userId="cb9c62edd2285ede" providerId="LiveId" clId="{FB7C3DB8-D214-478B-890B-41C7FB6731D9}" dt="2024-02-09T20:53:02.721" v="30" actId="26606"/>
          <ac:spMkLst>
            <pc:docMk/>
            <pc:sldMk cId="1915878431" sldId="314"/>
            <ac:spMk id="16" creationId="{660E27CC-D666-879A-A2CC-93A12C909FBF}"/>
          </ac:spMkLst>
        </pc:spChg>
        <pc:spChg chg="add del mod">
          <ac:chgData name="Kendall Hayes" userId="cb9c62edd2285ede" providerId="LiveId" clId="{FB7C3DB8-D214-478B-890B-41C7FB6731D9}" dt="2024-02-09T20:53:02.721" v="30" actId="26606"/>
          <ac:spMkLst>
            <pc:docMk/>
            <pc:sldMk cId="1915878431" sldId="314"/>
            <ac:spMk id="17" creationId="{475E040D-3377-C8FE-6473-ADC7DD1E9773}"/>
          </ac:spMkLst>
        </pc:spChg>
        <pc:spChg chg="add mod">
          <ac:chgData name="Kendall Hayes" userId="cb9c62edd2285ede" providerId="LiveId" clId="{FB7C3DB8-D214-478B-890B-41C7FB6731D9}" dt="2024-02-10T22:36:11.087" v="3271" actId="20577"/>
          <ac:spMkLst>
            <pc:docMk/>
            <pc:sldMk cId="1915878431" sldId="314"/>
            <ac:spMk id="19" creationId="{8391EA0B-3800-4D26-F6C0-F6178CFEBB55}"/>
          </ac:spMkLst>
        </pc:spChg>
        <pc:spChg chg="add mod">
          <ac:chgData name="Kendall Hayes" userId="cb9c62edd2285ede" providerId="LiveId" clId="{FB7C3DB8-D214-478B-890B-41C7FB6731D9}" dt="2024-02-10T22:16:41.217" v="2609"/>
          <ac:spMkLst>
            <pc:docMk/>
            <pc:sldMk cId="1915878431" sldId="314"/>
            <ac:spMk id="20" creationId="{522CB83B-DFB6-EAD2-220A-B46A7F8E7CD2}"/>
          </ac:spMkLst>
        </pc:spChg>
        <pc:spChg chg="add del mod">
          <ac:chgData name="Kendall Hayes" userId="cb9c62edd2285ede" providerId="LiveId" clId="{FB7C3DB8-D214-478B-890B-41C7FB6731D9}" dt="2024-02-09T21:08:54.457" v="37" actId="931"/>
          <ac:spMkLst>
            <pc:docMk/>
            <pc:sldMk cId="1915878431" sldId="314"/>
            <ac:spMk id="25" creationId="{F36DCC21-800D-B23B-D4C6-2719F0E763EF}"/>
          </ac:spMkLst>
        </pc:spChg>
        <pc:spChg chg="add del">
          <ac:chgData name="Kendall Hayes" userId="cb9c62edd2285ede" providerId="LiveId" clId="{FB7C3DB8-D214-478B-890B-41C7FB6731D9}" dt="2024-02-10T18:36:13.077" v="584" actId="26606"/>
          <ac:spMkLst>
            <pc:docMk/>
            <pc:sldMk cId="1915878431" sldId="314"/>
            <ac:spMk id="26" creationId="{C22114AE-7FC4-6376-7EAC-6917B1790EC2}"/>
          </ac:spMkLst>
        </pc:spChg>
        <pc:spChg chg="add del mod">
          <ac:chgData name="Kendall Hayes" userId="cb9c62edd2285ede" providerId="LiveId" clId="{FB7C3DB8-D214-478B-890B-41C7FB6731D9}" dt="2024-02-09T21:09:46.967" v="42" actId="931"/>
          <ac:spMkLst>
            <pc:docMk/>
            <pc:sldMk cId="1915878431" sldId="314"/>
            <ac:spMk id="27" creationId="{2C760A28-F4EA-9B79-049A-E40C58C68BA7}"/>
          </ac:spMkLst>
        </pc:spChg>
        <pc:spChg chg="add del">
          <ac:chgData name="Kendall Hayes" userId="cb9c62edd2285ede" providerId="LiveId" clId="{FB7C3DB8-D214-478B-890B-41C7FB6731D9}" dt="2024-02-10T18:36:13.077" v="584" actId="26606"/>
          <ac:spMkLst>
            <pc:docMk/>
            <pc:sldMk cId="1915878431" sldId="314"/>
            <ac:spMk id="28" creationId="{74EF7378-F592-D864-EB80-0165E55AEE5A}"/>
          </ac:spMkLst>
        </pc:spChg>
        <pc:spChg chg="add del mod">
          <ac:chgData name="Kendall Hayes" userId="cb9c62edd2285ede" providerId="LiveId" clId="{FB7C3DB8-D214-478B-890B-41C7FB6731D9}" dt="2024-02-09T21:12:46.476" v="68" actId="931"/>
          <ac:spMkLst>
            <pc:docMk/>
            <pc:sldMk cId="1915878431" sldId="314"/>
            <ac:spMk id="29" creationId="{CEA4789E-B234-C421-F933-E15F97D81618}"/>
          </ac:spMkLst>
        </pc:spChg>
        <pc:spChg chg="add del">
          <ac:chgData name="Kendall Hayes" userId="cb9c62edd2285ede" providerId="LiveId" clId="{FB7C3DB8-D214-478B-890B-41C7FB6731D9}" dt="2024-02-10T18:36:13.077" v="584" actId="26606"/>
          <ac:spMkLst>
            <pc:docMk/>
            <pc:sldMk cId="1915878431" sldId="314"/>
            <ac:spMk id="30" creationId="{3EB87640-184E-6CA9-A12D-50DCF525DD34}"/>
          </ac:spMkLst>
        </pc:spChg>
        <pc:picChg chg="add del mod ord">
          <ac:chgData name="Kendall Hayes" userId="cb9c62edd2285ede" providerId="LiveId" clId="{FB7C3DB8-D214-478B-890B-41C7FB6731D9}" dt="2024-02-10T18:33:29.738" v="483" actId="478"/>
          <ac:picMkLst>
            <pc:docMk/>
            <pc:sldMk cId="1915878431" sldId="314"/>
            <ac:picMk id="5" creationId="{77FC9189-B4BF-6627-7DA7-0BADADA64E38}"/>
          </ac:picMkLst>
        </pc:picChg>
        <pc:picChg chg="add del mod">
          <ac:chgData name="Kendall Hayes" userId="cb9c62edd2285ede" providerId="LiveId" clId="{FB7C3DB8-D214-478B-890B-41C7FB6731D9}" dt="2024-02-10T18:33:24.749" v="480" actId="478"/>
          <ac:picMkLst>
            <pc:docMk/>
            <pc:sldMk cId="1915878431" sldId="314"/>
            <ac:picMk id="7" creationId="{6CE587B1-D098-2312-672A-EF49F009DFBE}"/>
          </ac:picMkLst>
        </pc:picChg>
        <pc:picChg chg="add del mod">
          <ac:chgData name="Kendall Hayes" userId="cb9c62edd2285ede" providerId="LiveId" clId="{FB7C3DB8-D214-478B-890B-41C7FB6731D9}" dt="2024-02-10T18:33:27.470" v="481" actId="478"/>
          <ac:picMkLst>
            <pc:docMk/>
            <pc:sldMk cId="1915878431" sldId="314"/>
            <ac:picMk id="9" creationId="{E139201D-F456-235D-2268-EF10949CA578}"/>
          </ac:picMkLst>
        </pc:picChg>
        <pc:picChg chg="add del mod">
          <ac:chgData name="Kendall Hayes" userId="cb9c62edd2285ede" providerId="LiveId" clId="{FB7C3DB8-D214-478B-890B-41C7FB6731D9}" dt="2024-02-10T18:33:28.769" v="482" actId="478"/>
          <ac:picMkLst>
            <pc:docMk/>
            <pc:sldMk cId="1915878431" sldId="314"/>
            <ac:picMk id="13" creationId="{1837A38E-149F-2F26-AF0C-443B608BB9F2}"/>
          </ac:picMkLst>
        </pc:picChg>
        <pc:picChg chg="add mod ord">
          <ac:chgData name="Kendall Hayes" userId="cb9c62edd2285ede" providerId="LiveId" clId="{FB7C3DB8-D214-478B-890B-41C7FB6731D9}" dt="2024-02-10T22:16:41.217" v="2609"/>
          <ac:picMkLst>
            <pc:docMk/>
            <pc:sldMk cId="1915878431" sldId="314"/>
            <ac:picMk id="22" creationId="{D1093757-FFF9-99FB-BDCB-29D98288EDAE}"/>
          </ac:picMkLst>
        </pc:picChg>
      </pc:sldChg>
      <pc:sldChg chg="new del">
        <pc:chgData name="Kendall Hayes" userId="cb9c62edd2285ede" providerId="LiveId" clId="{FB7C3DB8-D214-478B-890B-41C7FB6731D9}" dt="2024-02-10T23:37:51.425" v="3836" actId="2696"/>
        <pc:sldMkLst>
          <pc:docMk/>
          <pc:sldMk cId="219236594" sldId="315"/>
        </pc:sldMkLst>
      </pc:sldChg>
      <pc:sldChg chg="addSp delSp modSp new del mod">
        <pc:chgData name="Kendall Hayes" userId="cb9c62edd2285ede" providerId="LiveId" clId="{FB7C3DB8-D214-478B-890B-41C7FB6731D9}" dt="2024-02-10T23:37:25.453" v="3833" actId="2696"/>
        <pc:sldMkLst>
          <pc:docMk/>
          <pc:sldMk cId="1416607393" sldId="315"/>
        </pc:sldMkLst>
        <pc:spChg chg="del">
          <ac:chgData name="Kendall Hayes" userId="cb9c62edd2285ede" providerId="LiveId" clId="{FB7C3DB8-D214-478B-890B-41C7FB6731D9}" dt="2024-02-10T23:35:43.001" v="3820" actId="478"/>
          <ac:spMkLst>
            <pc:docMk/>
            <pc:sldMk cId="1416607393" sldId="315"/>
            <ac:spMk id="2" creationId="{99409314-EA10-4352-77DC-D8295E295E84}"/>
          </ac:spMkLst>
        </pc:spChg>
        <pc:spChg chg="del">
          <ac:chgData name="Kendall Hayes" userId="cb9c62edd2285ede" providerId="LiveId" clId="{FB7C3DB8-D214-478B-890B-41C7FB6731D9}" dt="2024-02-10T23:35:48.605" v="3821" actId="478"/>
          <ac:spMkLst>
            <pc:docMk/>
            <pc:sldMk cId="1416607393" sldId="315"/>
            <ac:spMk id="3" creationId="{401B8A24-2B96-77A1-61A3-0C99CA77A09B}"/>
          </ac:spMkLst>
        </pc:spChg>
        <pc:picChg chg="add mod">
          <ac:chgData name="Kendall Hayes" userId="cb9c62edd2285ede" providerId="LiveId" clId="{FB7C3DB8-D214-478B-890B-41C7FB6731D9}" dt="2024-02-10T23:36:29.038" v="3826" actId="14100"/>
          <ac:picMkLst>
            <pc:docMk/>
            <pc:sldMk cId="1416607393" sldId="315"/>
            <ac:picMk id="8" creationId="{B8ADB5F6-F7D0-BD11-2083-4B04F6EAD915}"/>
          </ac:picMkLst>
        </pc:picChg>
      </pc:sldChg>
      <pc:sldChg chg="addSp modSp new mod">
        <pc:chgData name="Kendall Hayes" userId="cb9c62edd2285ede" providerId="LiveId" clId="{FB7C3DB8-D214-478B-890B-41C7FB6731D9}" dt="2024-02-10T23:40:47.452" v="4056" actId="1076"/>
        <pc:sldMkLst>
          <pc:docMk/>
          <pc:sldMk cId="588572258" sldId="316"/>
        </pc:sldMkLst>
        <pc:spChg chg="add mod">
          <ac:chgData name="Kendall Hayes" userId="cb9c62edd2285ede" providerId="LiveId" clId="{FB7C3DB8-D214-478B-890B-41C7FB6731D9}" dt="2024-02-10T23:40:47.452" v="4056" actId="1076"/>
          <ac:spMkLst>
            <pc:docMk/>
            <pc:sldMk cId="588572258" sldId="316"/>
            <ac:spMk id="7" creationId="{642D7832-2C97-1A2A-31D1-414881CE8D22}"/>
          </ac:spMkLst>
        </pc:spChg>
        <pc:picChg chg="add mod">
          <ac:chgData name="Kendall Hayes" userId="cb9c62edd2285ede" providerId="LiveId" clId="{FB7C3DB8-D214-478B-890B-41C7FB6731D9}" dt="2024-02-10T23:38:34.639" v="3843" actId="14100"/>
          <ac:picMkLst>
            <pc:docMk/>
            <pc:sldMk cId="588572258" sldId="316"/>
            <ac:picMk id="6" creationId="{DED7636A-546B-1F7F-14EA-777419E9FDA0}"/>
          </ac:picMkLst>
        </pc:picChg>
      </pc:sldChg>
      <pc:sldChg chg="addSp delSp modSp new del mod">
        <pc:chgData name="Kendall Hayes" userId="cb9c62edd2285ede" providerId="LiveId" clId="{FB7C3DB8-D214-478B-890B-41C7FB6731D9}" dt="2024-02-10T23:37:19.400" v="3832" actId="2696"/>
        <pc:sldMkLst>
          <pc:docMk/>
          <pc:sldMk cId="1303582735" sldId="316"/>
        </pc:sldMkLst>
        <pc:spChg chg="add del mod">
          <ac:chgData name="Kendall Hayes" userId="cb9c62edd2285ede" providerId="LiveId" clId="{FB7C3DB8-D214-478B-890B-41C7FB6731D9}" dt="2024-02-10T23:37:10.527" v="3831" actId="14100"/>
          <ac:spMkLst>
            <pc:docMk/>
            <pc:sldMk cId="1303582735" sldId="316"/>
            <ac:spMk id="2" creationId="{2E63E3CA-A958-48C2-39AF-9BCE17178DD0}"/>
          </ac:spMkLst>
        </pc:spChg>
        <pc:spChg chg="del">
          <ac:chgData name="Kendall Hayes" userId="cb9c62edd2285ede" providerId="LiveId" clId="{FB7C3DB8-D214-478B-890B-41C7FB6731D9}" dt="2024-02-10T23:36:52.423" v="3828" actId="478"/>
          <ac:spMkLst>
            <pc:docMk/>
            <pc:sldMk cId="1303582735" sldId="316"/>
            <ac:spMk id="3" creationId="{316C2070-7D56-8D7E-B56E-EA2D895723CC}"/>
          </ac:spMkLst>
        </pc:spChg>
      </pc:sldChg>
      <pc:sldMasterChg chg="delSldLayout modSldLayout">
        <pc:chgData name="Kendall Hayes" userId="cb9c62edd2285ede" providerId="LiveId" clId="{FB7C3DB8-D214-478B-890B-41C7FB6731D9}" dt="2024-02-10T19:09:38.933" v="1622" actId="2696"/>
        <pc:sldMasterMkLst>
          <pc:docMk/>
          <pc:sldMasterMk cId="2812757554" sldId="2147483718"/>
        </pc:sldMasterMkLst>
        <pc:sldLayoutChg chg="addSp">
          <pc:chgData name="Kendall Hayes" userId="cb9c62edd2285ede" providerId="LiveId" clId="{FB7C3DB8-D214-478B-890B-41C7FB6731D9}" dt="2024-02-10T18:46:36.267" v="766"/>
          <pc:sldLayoutMkLst>
            <pc:docMk/>
            <pc:sldMasterMk cId="2812757554" sldId="2147483718"/>
            <pc:sldLayoutMk cId="66971144" sldId="2147483721"/>
          </pc:sldLayoutMkLst>
          <pc:spChg chg="add">
            <ac:chgData name="Kendall Hayes" userId="cb9c62edd2285ede" providerId="LiveId" clId="{FB7C3DB8-D214-478B-890B-41C7FB6731D9}" dt="2024-02-10T18:46:36.267" v="766"/>
            <ac:spMkLst>
              <pc:docMk/>
              <pc:sldMasterMk cId="2812757554" sldId="2147483718"/>
              <pc:sldLayoutMk cId="66971144" sldId="2147483721"/>
              <ac:spMk id="7" creationId="{AEB60C8B-9B07-1090-25A5-C582C514DAA3}"/>
            </ac:spMkLst>
          </pc:spChg>
          <pc:spChg chg="add">
            <ac:chgData name="Kendall Hayes" userId="cb9c62edd2285ede" providerId="LiveId" clId="{FB7C3DB8-D214-478B-890B-41C7FB6731D9}" dt="2024-02-10T18:46:36.267" v="766"/>
            <ac:spMkLst>
              <pc:docMk/>
              <pc:sldMasterMk cId="2812757554" sldId="2147483718"/>
              <pc:sldLayoutMk cId="66971144" sldId="2147483721"/>
              <ac:spMk id="8" creationId="{FDD90FDF-7C97-7090-C4BD-F9B17E422387}"/>
            </ac:spMkLst>
          </pc:spChg>
          <pc:spChg chg="add">
            <ac:chgData name="Kendall Hayes" userId="cb9c62edd2285ede" providerId="LiveId" clId="{FB7C3DB8-D214-478B-890B-41C7FB6731D9}" dt="2024-02-10T18:46:36.267" v="766"/>
            <ac:spMkLst>
              <pc:docMk/>
              <pc:sldMasterMk cId="2812757554" sldId="2147483718"/>
              <pc:sldLayoutMk cId="66971144" sldId="2147483721"/>
              <ac:spMk id="9" creationId="{49C4D2B3-281F-E43E-FD4B-0929F66EA95B}"/>
            </ac:spMkLst>
          </pc:spChg>
          <pc:spChg chg="add">
            <ac:chgData name="Kendall Hayes" userId="cb9c62edd2285ede" providerId="LiveId" clId="{FB7C3DB8-D214-478B-890B-41C7FB6731D9}" dt="2024-02-10T18:46:36.267" v="766"/>
            <ac:spMkLst>
              <pc:docMk/>
              <pc:sldMasterMk cId="2812757554" sldId="2147483718"/>
              <pc:sldLayoutMk cId="66971144" sldId="2147483721"/>
              <ac:spMk id="10" creationId="{B7DE362B-33BE-EE24-878F-3A96D20EEAE4}"/>
            </ac:spMkLst>
          </pc:spChg>
          <pc:spChg chg="add">
            <ac:chgData name="Kendall Hayes" userId="cb9c62edd2285ede" providerId="LiveId" clId="{FB7C3DB8-D214-478B-890B-41C7FB6731D9}" dt="2024-02-10T18:46:36.267" v="766"/>
            <ac:spMkLst>
              <pc:docMk/>
              <pc:sldMasterMk cId="2812757554" sldId="2147483718"/>
              <pc:sldLayoutMk cId="66971144" sldId="2147483721"/>
              <ac:spMk id="11" creationId="{918CE49D-DE70-8BF9-F903-2C3BCB83D7D5}"/>
            </ac:spMkLst>
          </pc:spChg>
          <pc:spChg chg="add">
            <ac:chgData name="Kendall Hayes" userId="cb9c62edd2285ede" providerId="LiveId" clId="{FB7C3DB8-D214-478B-890B-41C7FB6731D9}" dt="2024-02-10T18:46:36.267" v="766"/>
            <ac:spMkLst>
              <pc:docMk/>
              <pc:sldMasterMk cId="2812757554" sldId="2147483718"/>
              <pc:sldLayoutMk cId="66971144" sldId="2147483721"/>
              <ac:spMk id="12" creationId="{1A6E603B-37F9-529A-3974-8D41FB8E3CB4}"/>
            </ac:spMkLst>
          </pc:spChg>
        </pc:sldLayoutChg>
        <pc:sldLayoutChg chg="addSp">
          <pc:chgData name="Kendall Hayes" userId="cb9c62edd2285ede" providerId="LiveId" clId="{FB7C3DB8-D214-478B-890B-41C7FB6731D9}" dt="2024-02-10T18:46:36.267" v="766"/>
          <pc:sldLayoutMkLst>
            <pc:docMk/>
            <pc:sldMasterMk cId="2812757554" sldId="2147483718"/>
            <pc:sldLayoutMk cId="617667821" sldId="2147483722"/>
          </pc:sldLayoutMkLst>
          <pc:spChg chg="add">
            <ac:chgData name="Kendall Hayes" userId="cb9c62edd2285ede" providerId="LiveId" clId="{FB7C3DB8-D214-478B-890B-41C7FB6731D9}" dt="2024-02-10T18:46:36.267" v="766"/>
            <ac:spMkLst>
              <pc:docMk/>
              <pc:sldMasterMk cId="2812757554" sldId="2147483718"/>
              <pc:sldLayoutMk cId="617667821" sldId="2147483722"/>
              <ac:spMk id="9" creationId="{66C45B03-38E5-29C7-D139-F55A8D1F0C16}"/>
            </ac:spMkLst>
          </pc:spChg>
          <pc:spChg chg="add">
            <ac:chgData name="Kendall Hayes" userId="cb9c62edd2285ede" providerId="LiveId" clId="{FB7C3DB8-D214-478B-890B-41C7FB6731D9}" dt="2024-02-10T18:46:36.267" v="766"/>
            <ac:spMkLst>
              <pc:docMk/>
              <pc:sldMasterMk cId="2812757554" sldId="2147483718"/>
              <pc:sldLayoutMk cId="617667821" sldId="2147483722"/>
              <ac:spMk id="10" creationId="{4912EDE0-FF3B-32D5-F863-7969919D6391}"/>
            </ac:spMkLst>
          </pc:spChg>
          <pc:spChg chg="add">
            <ac:chgData name="Kendall Hayes" userId="cb9c62edd2285ede" providerId="LiveId" clId="{FB7C3DB8-D214-478B-890B-41C7FB6731D9}" dt="2024-02-10T18:46:36.267" v="766"/>
            <ac:spMkLst>
              <pc:docMk/>
              <pc:sldMasterMk cId="2812757554" sldId="2147483718"/>
              <pc:sldLayoutMk cId="617667821" sldId="2147483722"/>
              <ac:spMk id="11" creationId="{66DD002E-7BA6-A5EC-E5AB-0598D9078477}"/>
            </ac:spMkLst>
          </pc:spChg>
        </pc:sldLayoutChg>
        <pc:sldLayoutChg chg="addSp">
          <pc:chgData name="Kendall Hayes" userId="cb9c62edd2285ede" providerId="LiveId" clId="{FB7C3DB8-D214-478B-890B-41C7FB6731D9}" dt="2024-02-10T18:46:36.267" v="766"/>
          <pc:sldLayoutMkLst>
            <pc:docMk/>
            <pc:sldMasterMk cId="2812757554" sldId="2147483718"/>
            <pc:sldLayoutMk cId="3400871322" sldId="2147483723"/>
          </pc:sldLayoutMkLst>
          <pc:spChg chg="add">
            <ac:chgData name="Kendall Hayes" userId="cb9c62edd2285ede" providerId="LiveId" clId="{FB7C3DB8-D214-478B-890B-41C7FB6731D9}" dt="2024-02-10T18:46:36.267" v="766"/>
            <ac:spMkLst>
              <pc:docMk/>
              <pc:sldMasterMk cId="2812757554" sldId="2147483718"/>
              <pc:sldLayoutMk cId="3400871322" sldId="2147483723"/>
              <ac:spMk id="10" creationId="{ED73E093-BD16-F62F-5616-DBB1DA123AFD}"/>
            </ac:spMkLst>
          </pc:spChg>
          <pc:spChg chg="add">
            <ac:chgData name="Kendall Hayes" userId="cb9c62edd2285ede" providerId="LiveId" clId="{FB7C3DB8-D214-478B-890B-41C7FB6731D9}" dt="2024-02-10T18:46:36.267" v="766"/>
            <ac:spMkLst>
              <pc:docMk/>
              <pc:sldMasterMk cId="2812757554" sldId="2147483718"/>
              <pc:sldLayoutMk cId="3400871322" sldId="2147483723"/>
              <ac:spMk id="11" creationId="{C8FE992B-AB6C-4004-09A7-CA50C1F072F8}"/>
            </ac:spMkLst>
          </pc:spChg>
          <pc:spChg chg="add">
            <ac:chgData name="Kendall Hayes" userId="cb9c62edd2285ede" providerId="LiveId" clId="{FB7C3DB8-D214-478B-890B-41C7FB6731D9}" dt="2024-02-10T18:46:36.267" v="766"/>
            <ac:spMkLst>
              <pc:docMk/>
              <pc:sldMasterMk cId="2812757554" sldId="2147483718"/>
              <pc:sldLayoutMk cId="3400871322" sldId="2147483723"/>
              <ac:spMk id="12" creationId="{5860FF3D-CAF8-98F9-4F28-4CAE926ECD1A}"/>
            </ac:spMkLst>
          </pc:spChg>
        </pc:sldLayoutChg>
        <pc:sldLayoutChg chg="del">
          <pc:chgData name="Kendall Hayes" userId="cb9c62edd2285ede" providerId="LiveId" clId="{FB7C3DB8-D214-478B-890B-41C7FB6731D9}" dt="2024-02-10T19:09:38.933" v="1622" actId="2696"/>
          <pc:sldLayoutMkLst>
            <pc:docMk/>
            <pc:sldMasterMk cId="2812757554" sldId="2147483718"/>
            <pc:sldLayoutMk cId="1189788155" sldId="2147483740"/>
          </pc:sldLayoutMkLst>
        </pc:sldLayoutChg>
      </pc:sldMasterChg>
      <pc:sldMasterChg chg="modSldLayout">
        <pc:chgData name="Kendall Hayes" userId="cb9c62edd2285ede" providerId="LiveId" clId="{FB7C3DB8-D214-478B-890B-41C7FB6731D9}" dt="2024-02-10T19:09:53.879" v="1624"/>
        <pc:sldMasterMkLst>
          <pc:docMk/>
          <pc:sldMasterMk cId="293203660" sldId="2147483740"/>
        </pc:sldMasterMkLst>
        <pc:sldLayoutChg chg="addSp">
          <pc:chgData name="Kendall Hayes" userId="cb9c62edd2285ede" providerId="LiveId" clId="{FB7C3DB8-D214-478B-890B-41C7FB6731D9}" dt="2024-02-10T19:09:53.879" v="1624"/>
          <pc:sldLayoutMkLst>
            <pc:docMk/>
            <pc:sldMasterMk cId="293203660" sldId="2147483740"/>
            <pc:sldLayoutMk cId="1774012129" sldId="2147483743"/>
          </pc:sldLayoutMkLst>
          <pc:spChg chg="add">
            <ac:chgData name="Kendall Hayes" userId="cb9c62edd2285ede" providerId="LiveId" clId="{FB7C3DB8-D214-478B-890B-41C7FB6731D9}" dt="2024-02-10T19:09:53.879" v="1624"/>
            <ac:spMkLst>
              <pc:docMk/>
              <pc:sldMasterMk cId="293203660" sldId="2147483740"/>
              <pc:sldLayoutMk cId="1774012129" sldId="2147483743"/>
              <ac:spMk id="7" creationId="{D7D5D90F-2B6A-50AE-85FD-9721A45821F9}"/>
            </ac:spMkLst>
          </pc:spChg>
          <pc:spChg chg="add">
            <ac:chgData name="Kendall Hayes" userId="cb9c62edd2285ede" providerId="LiveId" clId="{FB7C3DB8-D214-478B-890B-41C7FB6731D9}" dt="2024-02-10T19:09:53.879" v="1624"/>
            <ac:spMkLst>
              <pc:docMk/>
              <pc:sldMasterMk cId="293203660" sldId="2147483740"/>
              <pc:sldLayoutMk cId="1774012129" sldId="2147483743"/>
              <ac:spMk id="8" creationId="{95DAD403-1720-B5A8-A0D2-4E12F1C0553C}"/>
            </ac:spMkLst>
          </pc:spChg>
          <pc:spChg chg="add">
            <ac:chgData name="Kendall Hayes" userId="cb9c62edd2285ede" providerId="LiveId" clId="{FB7C3DB8-D214-478B-890B-41C7FB6731D9}" dt="2024-02-10T19:09:53.879" v="1624"/>
            <ac:spMkLst>
              <pc:docMk/>
              <pc:sldMasterMk cId="293203660" sldId="2147483740"/>
              <pc:sldLayoutMk cId="1774012129" sldId="2147483743"/>
              <ac:spMk id="9" creationId="{FAAC84CA-FA7D-249B-AAAD-805512F0B1FD}"/>
            </ac:spMkLst>
          </pc:spChg>
          <pc:spChg chg="add">
            <ac:chgData name="Kendall Hayes" userId="cb9c62edd2285ede" providerId="LiveId" clId="{FB7C3DB8-D214-478B-890B-41C7FB6731D9}" dt="2024-02-10T19:09:53.879" v="1624"/>
            <ac:spMkLst>
              <pc:docMk/>
              <pc:sldMasterMk cId="293203660" sldId="2147483740"/>
              <pc:sldLayoutMk cId="1774012129" sldId="2147483743"/>
              <ac:spMk id="10" creationId="{435F830A-B265-3B3B-A855-39EC6142D716}"/>
            </ac:spMkLst>
          </pc:spChg>
          <pc:spChg chg="add">
            <ac:chgData name="Kendall Hayes" userId="cb9c62edd2285ede" providerId="LiveId" clId="{FB7C3DB8-D214-478B-890B-41C7FB6731D9}" dt="2024-02-10T19:09:53.879" v="1624"/>
            <ac:spMkLst>
              <pc:docMk/>
              <pc:sldMasterMk cId="293203660" sldId="2147483740"/>
              <pc:sldLayoutMk cId="1774012129" sldId="2147483743"/>
              <ac:spMk id="11" creationId="{1079B80C-F252-564E-FBCC-6AAEE1FE9D8B}"/>
            </ac:spMkLst>
          </pc:spChg>
          <pc:spChg chg="add">
            <ac:chgData name="Kendall Hayes" userId="cb9c62edd2285ede" providerId="LiveId" clId="{FB7C3DB8-D214-478B-890B-41C7FB6731D9}" dt="2024-02-10T19:09:53.879" v="1624"/>
            <ac:spMkLst>
              <pc:docMk/>
              <pc:sldMasterMk cId="293203660" sldId="2147483740"/>
              <pc:sldLayoutMk cId="1774012129" sldId="2147483743"/>
              <ac:spMk id="12" creationId="{71BAE47A-9529-7EB8-EFEE-D5744C950FFC}"/>
            </ac:spMkLst>
          </pc:spChg>
        </pc:sldLayoutChg>
        <pc:sldLayoutChg chg="addSp">
          <pc:chgData name="Kendall Hayes" userId="cb9c62edd2285ede" providerId="LiveId" clId="{FB7C3DB8-D214-478B-890B-41C7FB6731D9}" dt="2024-02-10T19:09:53.879" v="1624"/>
          <pc:sldLayoutMkLst>
            <pc:docMk/>
            <pc:sldMasterMk cId="293203660" sldId="2147483740"/>
            <pc:sldLayoutMk cId="2293867141" sldId="2147483744"/>
          </pc:sldLayoutMkLst>
          <pc:spChg chg="add">
            <ac:chgData name="Kendall Hayes" userId="cb9c62edd2285ede" providerId="LiveId" clId="{FB7C3DB8-D214-478B-890B-41C7FB6731D9}" dt="2024-02-10T19:09:53.879" v="1624"/>
            <ac:spMkLst>
              <pc:docMk/>
              <pc:sldMasterMk cId="293203660" sldId="2147483740"/>
              <pc:sldLayoutMk cId="2293867141" sldId="2147483744"/>
              <ac:spMk id="9" creationId="{CF4B872D-84F2-B02D-B4EA-67C6BD41A8BD}"/>
            </ac:spMkLst>
          </pc:spChg>
          <pc:spChg chg="add">
            <ac:chgData name="Kendall Hayes" userId="cb9c62edd2285ede" providerId="LiveId" clId="{FB7C3DB8-D214-478B-890B-41C7FB6731D9}" dt="2024-02-10T19:09:53.879" v="1624"/>
            <ac:spMkLst>
              <pc:docMk/>
              <pc:sldMasterMk cId="293203660" sldId="2147483740"/>
              <pc:sldLayoutMk cId="2293867141" sldId="2147483744"/>
              <ac:spMk id="10" creationId="{C478CF48-A39B-54E2-2411-705345E7B92E}"/>
            </ac:spMkLst>
          </pc:spChg>
          <pc:spChg chg="add">
            <ac:chgData name="Kendall Hayes" userId="cb9c62edd2285ede" providerId="LiveId" clId="{FB7C3DB8-D214-478B-890B-41C7FB6731D9}" dt="2024-02-10T19:09:53.879" v="1624"/>
            <ac:spMkLst>
              <pc:docMk/>
              <pc:sldMasterMk cId="293203660" sldId="2147483740"/>
              <pc:sldLayoutMk cId="2293867141" sldId="2147483744"/>
              <ac:spMk id="11" creationId="{C2024A19-2D5C-31DA-1B7C-0AA8D682B478}"/>
            </ac:spMkLst>
          </pc:spChg>
        </pc:sldLayoutChg>
        <pc:sldLayoutChg chg="addSp">
          <pc:chgData name="Kendall Hayes" userId="cb9c62edd2285ede" providerId="LiveId" clId="{FB7C3DB8-D214-478B-890B-41C7FB6731D9}" dt="2024-02-10T19:09:53.879" v="1624"/>
          <pc:sldLayoutMkLst>
            <pc:docMk/>
            <pc:sldMasterMk cId="293203660" sldId="2147483740"/>
            <pc:sldLayoutMk cId="787941784" sldId="2147483745"/>
          </pc:sldLayoutMkLst>
          <pc:spChg chg="add">
            <ac:chgData name="Kendall Hayes" userId="cb9c62edd2285ede" providerId="LiveId" clId="{FB7C3DB8-D214-478B-890B-41C7FB6731D9}" dt="2024-02-10T19:09:53.879" v="1624"/>
            <ac:spMkLst>
              <pc:docMk/>
              <pc:sldMasterMk cId="293203660" sldId="2147483740"/>
              <pc:sldLayoutMk cId="787941784" sldId="2147483745"/>
              <ac:spMk id="10" creationId="{8DF980BF-8D18-8817-823D-B27ABC84F807}"/>
            </ac:spMkLst>
          </pc:spChg>
          <pc:spChg chg="add">
            <ac:chgData name="Kendall Hayes" userId="cb9c62edd2285ede" providerId="LiveId" clId="{FB7C3DB8-D214-478B-890B-41C7FB6731D9}" dt="2024-02-10T19:09:53.879" v="1624"/>
            <ac:spMkLst>
              <pc:docMk/>
              <pc:sldMasterMk cId="293203660" sldId="2147483740"/>
              <pc:sldLayoutMk cId="787941784" sldId="2147483745"/>
              <ac:spMk id="11" creationId="{A9C6C877-C855-E1B7-B688-8AD71F0EB0D1}"/>
            </ac:spMkLst>
          </pc:spChg>
          <pc:spChg chg="add">
            <ac:chgData name="Kendall Hayes" userId="cb9c62edd2285ede" providerId="LiveId" clId="{FB7C3DB8-D214-478B-890B-41C7FB6731D9}" dt="2024-02-10T19:09:53.879" v="1624"/>
            <ac:spMkLst>
              <pc:docMk/>
              <pc:sldMasterMk cId="293203660" sldId="2147483740"/>
              <pc:sldLayoutMk cId="787941784" sldId="2147483745"/>
              <ac:spMk id="12" creationId="{B649C4FF-6E78-F55B-802A-05FE6AB6716A}"/>
            </ac:spMkLst>
          </pc:spChg>
        </pc:sldLayoutChg>
      </pc:sldMasterChg>
      <pc:sldMasterChg chg="modSldLayout">
        <pc:chgData name="Kendall Hayes" userId="cb9c62edd2285ede" providerId="LiveId" clId="{FB7C3DB8-D214-478B-890B-41C7FB6731D9}" dt="2024-02-10T19:09:55.636" v="1625"/>
        <pc:sldMasterMkLst>
          <pc:docMk/>
          <pc:sldMasterMk cId="3934923080" sldId="2147483762"/>
        </pc:sldMasterMkLst>
        <pc:sldLayoutChg chg="addSp">
          <pc:chgData name="Kendall Hayes" userId="cb9c62edd2285ede" providerId="LiveId" clId="{FB7C3DB8-D214-478B-890B-41C7FB6731D9}" dt="2024-02-10T19:09:55.636" v="1625"/>
          <pc:sldLayoutMkLst>
            <pc:docMk/>
            <pc:sldMasterMk cId="3934923080" sldId="2147483762"/>
            <pc:sldLayoutMk cId="831766929" sldId="2147483765"/>
          </pc:sldLayoutMkLst>
          <pc:spChg chg="add">
            <ac:chgData name="Kendall Hayes" userId="cb9c62edd2285ede" providerId="LiveId" clId="{FB7C3DB8-D214-478B-890B-41C7FB6731D9}" dt="2024-02-10T19:09:55.636" v="1625"/>
            <ac:spMkLst>
              <pc:docMk/>
              <pc:sldMasterMk cId="3934923080" sldId="2147483762"/>
              <pc:sldLayoutMk cId="831766929" sldId="2147483765"/>
              <ac:spMk id="7" creationId="{DB2A3C08-5D64-C734-5A72-3102DCDF16CC}"/>
            </ac:spMkLst>
          </pc:spChg>
          <pc:spChg chg="add">
            <ac:chgData name="Kendall Hayes" userId="cb9c62edd2285ede" providerId="LiveId" clId="{FB7C3DB8-D214-478B-890B-41C7FB6731D9}" dt="2024-02-10T19:09:55.636" v="1625"/>
            <ac:spMkLst>
              <pc:docMk/>
              <pc:sldMasterMk cId="3934923080" sldId="2147483762"/>
              <pc:sldLayoutMk cId="831766929" sldId="2147483765"/>
              <ac:spMk id="8" creationId="{A2969A08-408E-572D-0F3A-15F10163705F}"/>
            </ac:spMkLst>
          </pc:spChg>
          <pc:spChg chg="add">
            <ac:chgData name="Kendall Hayes" userId="cb9c62edd2285ede" providerId="LiveId" clId="{FB7C3DB8-D214-478B-890B-41C7FB6731D9}" dt="2024-02-10T19:09:55.636" v="1625"/>
            <ac:spMkLst>
              <pc:docMk/>
              <pc:sldMasterMk cId="3934923080" sldId="2147483762"/>
              <pc:sldLayoutMk cId="831766929" sldId="2147483765"/>
              <ac:spMk id="10" creationId="{B5F44E3F-43B0-C6FC-7389-065A595BF8FF}"/>
            </ac:spMkLst>
          </pc:spChg>
          <pc:spChg chg="add">
            <ac:chgData name="Kendall Hayes" userId="cb9c62edd2285ede" providerId="LiveId" clId="{FB7C3DB8-D214-478B-890B-41C7FB6731D9}" dt="2024-02-10T19:09:55.636" v="1625"/>
            <ac:spMkLst>
              <pc:docMk/>
              <pc:sldMasterMk cId="3934923080" sldId="2147483762"/>
              <pc:sldLayoutMk cId="831766929" sldId="2147483765"/>
              <ac:spMk id="11" creationId="{4AF3A8A1-BB32-3D7D-7134-2FDFC383E873}"/>
            </ac:spMkLst>
          </pc:spChg>
          <pc:spChg chg="add">
            <ac:chgData name="Kendall Hayes" userId="cb9c62edd2285ede" providerId="LiveId" clId="{FB7C3DB8-D214-478B-890B-41C7FB6731D9}" dt="2024-02-10T19:09:55.636" v="1625"/>
            <ac:spMkLst>
              <pc:docMk/>
              <pc:sldMasterMk cId="3934923080" sldId="2147483762"/>
              <pc:sldLayoutMk cId="831766929" sldId="2147483765"/>
              <ac:spMk id="12" creationId="{E9252920-C7BB-8732-2AA6-DBEA611BBBF6}"/>
            </ac:spMkLst>
          </pc:spChg>
          <pc:spChg chg="add">
            <ac:chgData name="Kendall Hayes" userId="cb9c62edd2285ede" providerId="LiveId" clId="{FB7C3DB8-D214-478B-890B-41C7FB6731D9}" dt="2024-02-10T19:09:55.636" v="1625"/>
            <ac:spMkLst>
              <pc:docMk/>
              <pc:sldMasterMk cId="3934923080" sldId="2147483762"/>
              <pc:sldLayoutMk cId="831766929" sldId="2147483765"/>
              <ac:spMk id="13" creationId="{4E6E1DA9-09D7-C9D2-B271-1818F14BAE9E}"/>
            </ac:spMkLst>
          </pc:spChg>
        </pc:sldLayoutChg>
        <pc:sldLayoutChg chg="addSp">
          <pc:chgData name="Kendall Hayes" userId="cb9c62edd2285ede" providerId="LiveId" clId="{FB7C3DB8-D214-478B-890B-41C7FB6731D9}" dt="2024-02-10T19:09:55.636" v="1625"/>
          <pc:sldLayoutMkLst>
            <pc:docMk/>
            <pc:sldMasterMk cId="3934923080" sldId="2147483762"/>
            <pc:sldLayoutMk cId="2503810958" sldId="2147483766"/>
          </pc:sldLayoutMkLst>
          <pc:spChg chg="add">
            <ac:chgData name="Kendall Hayes" userId="cb9c62edd2285ede" providerId="LiveId" clId="{FB7C3DB8-D214-478B-890B-41C7FB6731D9}" dt="2024-02-10T19:09:55.636" v="1625"/>
            <ac:spMkLst>
              <pc:docMk/>
              <pc:sldMasterMk cId="3934923080" sldId="2147483762"/>
              <pc:sldLayoutMk cId="2503810958" sldId="2147483766"/>
              <ac:spMk id="2" creationId="{8DBFCB5E-3CD3-B264-0402-269D65B320B0}"/>
            </ac:spMkLst>
          </pc:spChg>
          <pc:spChg chg="add">
            <ac:chgData name="Kendall Hayes" userId="cb9c62edd2285ede" providerId="LiveId" clId="{FB7C3DB8-D214-478B-890B-41C7FB6731D9}" dt="2024-02-10T19:09:55.636" v="1625"/>
            <ac:spMkLst>
              <pc:docMk/>
              <pc:sldMasterMk cId="3934923080" sldId="2147483762"/>
              <pc:sldLayoutMk cId="2503810958" sldId="2147483766"/>
              <ac:spMk id="7" creationId="{A6C35B40-B827-F50F-9F22-B96559886A85}"/>
            </ac:spMkLst>
          </pc:spChg>
          <pc:spChg chg="add">
            <ac:chgData name="Kendall Hayes" userId="cb9c62edd2285ede" providerId="LiveId" clId="{FB7C3DB8-D214-478B-890B-41C7FB6731D9}" dt="2024-02-10T19:09:55.636" v="1625"/>
            <ac:spMkLst>
              <pc:docMk/>
              <pc:sldMasterMk cId="3934923080" sldId="2147483762"/>
              <pc:sldLayoutMk cId="2503810958" sldId="2147483766"/>
              <ac:spMk id="9" creationId="{73BBC448-BB54-8498-9769-924EEC854C20}"/>
            </ac:spMkLst>
          </pc:spChg>
        </pc:sldLayoutChg>
        <pc:sldLayoutChg chg="addSp">
          <pc:chgData name="Kendall Hayes" userId="cb9c62edd2285ede" providerId="LiveId" clId="{FB7C3DB8-D214-478B-890B-41C7FB6731D9}" dt="2024-02-10T19:09:55.636" v="1625"/>
          <pc:sldLayoutMkLst>
            <pc:docMk/>
            <pc:sldMasterMk cId="3934923080" sldId="2147483762"/>
            <pc:sldLayoutMk cId="1686238514" sldId="2147483767"/>
          </pc:sldLayoutMkLst>
          <pc:spChg chg="add">
            <ac:chgData name="Kendall Hayes" userId="cb9c62edd2285ede" providerId="LiveId" clId="{FB7C3DB8-D214-478B-890B-41C7FB6731D9}" dt="2024-02-10T19:09:55.636" v="1625"/>
            <ac:spMkLst>
              <pc:docMk/>
              <pc:sldMasterMk cId="3934923080" sldId="2147483762"/>
              <pc:sldLayoutMk cId="1686238514" sldId="2147483767"/>
              <ac:spMk id="2" creationId="{F254C79A-28AC-2B0B-32EA-E534C0D3B4D3}"/>
            </ac:spMkLst>
          </pc:spChg>
          <pc:spChg chg="add">
            <ac:chgData name="Kendall Hayes" userId="cb9c62edd2285ede" providerId="LiveId" clId="{FB7C3DB8-D214-478B-890B-41C7FB6731D9}" dt="2024-02-10T19:09:55.636" v="1625"/>
            <ac:spMkLst>
              <pc:docMk/>
              <pc:sldMasterMk cId="3934923080" sldId="2147483762"/>
              <pc:sldLayoutMk cId="1686238514" sldId="2147483767"/>
              <ac:spMk id="9" creationId="{754285FD-B5E3-0515-E344-BFAE66CBDFDD}"/>
            </ac:spMkLst>
          </pc:spChg>
          <pc:spChg chg="add">
            <ac:chgData name="Kendall Hayes" userId="cb9c62edd2285ede" providerId="LiveId" clId="{FB7C3DB8-D214-478B-890B-41C7FB6731D9}" dt="2024-02-10T19:09:55.636" v="1625"/>
            <ac:spMkLst>
              <pc:docMk/>
              <pc:sldMasterMk cId="3934923080" sldId="2147483762"/>
              <pc:sldLayoutMk cId="1686238514" sldId="2147483767"/>
              <ac:spMk id="11" creationId="{E0EC26D1-DB41-F2B2-D109-5C5443251E5B}"/>
            </ac:spMkLst>
          </pc:spChg>
        </pc:sldLayoutChg>
      </pc:sldMasterChg>
      <pc:sldMasterChg chg="modSldLayout">
        <pc:chgData name="Kendall Hayes" userId="cb9c62edd2285ede" providerId="LiveId" clId="{FB7C3DB8-D214-478B-890B-41C7FB6731D9}" dt="2024-02-10T19:09:59.838" v="1635"/>
        <pc:sldMasterMkLst>
          <pc:docMk/>
          <pc:sldMasterMk cId="1493861360" sldId="2147483783"/>
        </pc:sldMasterMkLst>
        <pc:sldLayoutChg chg="addSp">
          <pc:chgData name="Kendall Hayes" userId="cb9c62edd2285ede" providerId="LiveId" clId="{FB7C3DB8-D214-478B-890B-41C7FB6731D9}" dt="2024-02-10T19:09:59.838" v="1635"/>
          <pc:sldLayoutMkLst>
            <pc:docMk/>
            <pc:sldMasterMk cId="1493861360" sldId="2147483783"/>
            <pc:sldLayoutMk cId="3397637387" sldId="2147483786"/>
          </pc:sldLayoutMkLst>
          <pc:spChg chg="add">
            <ac:chgData name="Kendall Hayes" userId="cb9c62edd2285ede" providerId="LiveId" clId="{FB7C3DB8-D214-478B-890B-41C7FB6731D9}" dt="2024-02-10T19:09:59.838" v="1635"/>
            <ac:spMkLst>
              <pc:docMk/>
              <pc:sldMasterMk cId="1493861360" sldId="2147483783"/>
              <pc:sldLayoutMk cId="3397637387" sldId="2147483786"/>
              <ac:spMk id="7" creationId="{D37B9DBF-24DE-DA72-7A55-D48382E3D3EA}"/>
            </ac:spMkLst>
          </pc:spChg>
          <pc:spChg chg="add">
            <ac:chgData name="Kendall Hayes" userId="cb9c62edd2285ede" providerId="LiveId" clId="{FB7C3DB8-D214-478B-890B-41C7FB6731D9}" dt="2024-02-10T19:09:59.838" v="1635"/>
            <ac:spMkLst>
              <pc:docMk/>
              <pc:sldMasterMk cId="1493861360" sldId="2147483783"/>
              <pc:sldLayoutMk cId="3397637387" sldId="2147483786"/>
              <ac:spMk id="8" creationId="{D4BFE403-02A3-11ED-A9ED-24ECCC154466}"/>
            </ac:spMkLst>
          </pc:spChg>
          <pc:spChg chg="add">
            <ac:chgData name="Kendall Hayes" userId="cb9c62edd2285ede" providerId="LiveId" clId="{FB7C3DB8-D214-478B-890B-41C7FB6731D9}" dt="2024-02-10T19:09:59.838" v="1635"/>
            <ac:spMkLst>
              <pc:docMk/>
              <pc:sldMasterMk cId="1493861360" sldId="2147483783"/>
              <pc:sldLayoutMk cId="3397637387" sldId="2147483786"/>
              <ac:spMk id="9" creationId="{DA6C5F4F-08E9-0655-4E72-1655974A9836}"/>
            </ac:spMkLst>
          </pc:spChg>
          <pc:spChg chg="add">
            <ac:chgData name="Kendall Hayes" userId="cb9c62edd2285ede" providerId="LiveId" clId="{FB7C3DB8-D214-478B-890B-41C7FB6731D9}" dt="2024-02-10T19:09:59.838" v="1635"/>
            <ac:spMkLst>
              <pc:docMk/>
              <pc:sldMasterMk cId="1493861360" sldId="2147483783"/>
              <pc:sldLayoutMk cId="3397637387" sldId="2147483786"/>
              <ac:spMk id="10" creationId="{D6A9878F-8BCB-CF17-181B-F529219FB625}"/>
            </ac:spMkLst>
          </pc:spChg>
          <pc:spChg chg="add">
            <ac:chgData name="Kendall Hayes" userId="cb9c62edd2285ede" providerId="LiveId" clId="{FB7C3DB8-D214-478B-890B-41C7FB6731D9}" dt="2024-02-10T19:09:59.838" v="1635"/>
            <ac:spMkLst>
              <pc:docMk/>
              <pc:sldMasterMk cId="1493861360" sldId="2147483783"/>
              <pc:sldLayoutMk cId="3397637387" sldId="2147483786"/>
              <ac:spMk id="11" creationId="{BB0A8BEB-103A-6A52-F9B7-90C20505024E}"/>
            </ac:spMkLst>
          </pc:spChg>
          <pc:spChg chg="add">
            <ac:chgData name="Kendall Hayes" userId="cb9c62edd2285ede" providerId="LiveId" clId="{FB7C3DB8-D214-478B-890B-41C7FB6731D9}" dt="2024-02-10T19:09:59.838" v="1635"/>
            <ac:spMkLst>
              <pc:docMk/>
              <pc:sldMasterMk cId="1493861360" sldId="2147483783"/>
              <pc:sldLayoutMk cId="3397637387" sldId="2147483786"/>
              <ac:spMk id="12" creationId="{3000D4F6-C20D-99F8-6100-09332639E1BB}"/>
            </ac:spMkLst>
          </pc:spChg>
        </pc:sldLayoutChg>
        <pc:sldLayoutChg chg="addSp">
          <pc:chgData name="Kendall Hayes" userId="cb9c62edd2285ede" providerId="LiveId" clId="{FB7C3DB8-D214-478B-890B-41C7FB6731D9}" dt="2024-02-10T19:09:59.838" v="1635"/>
          <pc:sldLayoutMkLst>
            <pc:docMk/>
            <pc:sldMasterMk cId="1493861360" sldId="2147483783"/>
            <pc:sldLayoutMk cId="4055030487" sldId="2147483787"/>
          </pc:sldLayoutMkLst>
          <pc:spChg chg="add">
            <ac:chgData name="Kendall Hayes" userId="cb9c62edd2285ede" providerId="LiveId" clId="{FB7C3DB8-D214-478B-890B-41C7FB6731D9}" dt="2024-02-10T19:09:59.838" v="1635"/>
            <ac:spMkLst>
              <pc:docMk/>
              <pc:sldMasterMk cId="1493861360" sldId="2147483783"/>
              <pc:sldLayoutMk cId="4055030487" sldId="2147483787"/>
              <ac:spMk id="8" creationId="{B51D21AD-A61C-63EA-FA69-813EC3647CB6}"/>
            </ac:spMkLst>
          </pc:spChg>
          <pc:spChg chg="add">
            <ac:chgData name="Kendall Hayes" userId="cb9c62edd2285ede" providerId="LiveId" clId="{FB7C3DB8-D214-478B-890B-41C7FB6731D9}" dt="2024-02-10T19:09:59.838" v="1635"/>
            <ac:spMkLst>
              <pc:docMk/>
              <pc:sldMasterMk cId="1493861360" sldId="2147483783"/>
              <pc:sldLayoutMk cId="4055030487" sldId="2147483787"/>
              <ac:spMk id="9" creationId="{C7BDFC3D-A45B-8F07-8E96-D5503CE0DC3B}"/>
            </ac:spMkLst>
          </pc:spChg>
          <pc:spChg chg="add">
            <ac:chgData name="Kendall Hayes" userId="cb9c62edd2285ede" providerId="LiveId" clId="{FB7C3DB8-D214-478B-890B-41C7FB6731D9}" dt="2024-02-10T19:09:59.838" v="1635"/>
            <ac:spMkLst>
              <pc:docMk/>
              <pc:sldMasterMk cId="1493861360" sldId="2147483783"/>
              <pc:sldLayoutMk cId="4055030487" sldId="2147483787"/>
              <ac:spMk id="10" creationId="{8076158A-C336-F8D6-CF14-B590E445BE7C}"/>
            </ac:spMkLst>
          </pc:spChg>
        </pc:sldLayoutChg>
        <pc:sldLayoutChg chg="addSp">
          <pc:chgData name="Kendall Hayes" userId="cb9c62edd2285ede" providerId="LiveId" clId="{FB7C3DB8-D214-478B-890B-41C7FB6731D9}" dt="2024-02-10T19:09:59.838" v="1635"/>
          <pc:sldLayoutMkLst>
            <pc:docMk/>
            <pc:sldMasterMk cId="1493861360" sldId="2147483783"/>
            <pc:sldLayoutMk cId="4153080387" sldId="2147483788"/>
          </pc:sldLayoutMkLst>
          <pc:spChg chg="add">
            <ac:chgData name="Kendall Hayes" userId="cb9c62edd2285ede" providerId="LiveId" clId="{FB7C3DB8-D214-478B-890B-41C7FB6731D9}" dt="2024-02-10T19:09:59.838" v="1635"/>
            <ac:spMkLst>
              <pc:docMk/>
              <pc:sldMasterMk cId="1493861360" sldId="2147483783"/>
              <pc:sldLayoutMk cId="4153080387" sldId="2147483788"/>
              <ac:spMk id="10" creationId="{4D938366-F65B-3851-75A3-40326E8D62D6}"/>
            </ac:spMkLst>
          </pc:spChg>
          <pc:spChg chg="add">
            <ac:chgData name="Kendall Hayes" userId="cb9c62edd2285ede" providerId="LiveId" clId="{FB7C3DB8-D214-478B-890B-41C7FB6731D9}" dt="2024-02-10T19:09:59.838" v="1635"/>
            <ac:spMkLst>
              <pc:docMk/>
              <pc:sldMasterMk cId="1493861360" sldId="2147483783"/>
              <pc:sldLayoutMk cId="4153080387" sldId="2147483788"/>
              <ac:spMk id="11" creationId="{8FB62C11-1415-8A0E-04A6-D8D90BB62ED8}"/>
            </ac:spMkLst>
          </pc:spChg>
          <pc:spChg chg="add">
            <ac:chgData name="Kendall Hayes" userId="cb9c62edd2285ede" providerId="LiveId" clId="{FB7C3DB8-D214-478B-890B-41C7FB6731D9}" dt="2024-02-10T19:09:59.838" v="1635"/>
            <ac:spMkLst>
              <pc:docMk/>
              <pc:sldMasterMk cId="1493861360" sldId="2147483783"/>
              <pc:sldLayoutMk cId="4153080387" sldId="2147483788"/>
              <ac:spMk id="12" creationId="{F0640D75-B531-B4D7-404E-C4707B2C6B59}"/>
            </ac:spMkLst>
          </pc:spChg>
        </pc:sldLayoutChg>
      </pc:sldMasterChg>
      <pc:sldMasterChg chg="modSldLayout">
        <pc:chgData name="Kendall Hayes" userId="cb9c62edd2285ede" providerId="LiveId" clId="{FB7C3DB8-D214-478B-890B-41C7FB6731D9}" dt="2024-02-10T19:10:04.226" v="1644"/>
        <pc:sldMasterMkLst>
          <pc:docMk/>
          <pc:sldMasterMk cId="3640167852" sldId="2147483799"/>
        </pc:sldMasterMkLst>
        <pc:sldLayoutChg chg="addSp">
          <pc:chgData name="Kendall Hayes" userId="cb9c62edd2285ede" providerId="LiveId" clId="{FB7C3DB8-D214-478B-890B-41C7FB6731D9}" dt="2024-02-10T19:10:04.226" v="1644"/>
          <pc:sldLayoutMkLst>
            <pc:docMk/>
            <pc:sldMasterMk cId="3640167852" sldId="2147483799"/>
            <pc:sldLayoutMk cId="3706516482" sldId="2147483802"/>
          </pc:sldLayoutMkLst>
          <pc:spChg chg="add">
            <ac:chgData name="Kendall Hayes" userId="cb9c62edd2285ede" providerId="LiveId" clId="{FB7C3DB8-D214-478B-890B-41C7FB6731D9}" dt="2024-02-10T19:10:04.226" v="1644"/>
            <ac:spMkLst>
              <pc:docMk/>
              <pc:sldMasterMk cId="3640167852" sldId="2147483799"/>
              <pc:sldLayoutMk cId="3706516482" sldId="2147483802"/>
              <ac:spMk id="7" creationId="{768178F0-38F2-85B6-4890-860753BF16BB}"/>
            </ac:spMkLst>
          </pc:spChg>
          <pc:spChg chg="add">
            <ac:chgData name="Kendall Hayes" userId="cb9c62edd2285ede" providerId="LiveId" clId="{FB7C3DB8-D214-478B-890B-41C7FB6731D9}" dt="2024-02-10T19:10:04.226" v="1644"/>
            <ac:spMkLst>
              <pc:docMk/>
              <pc:sldMasterMk cId="3640167852" sldId="2147483799"/>
              <pc:sldLayoutMk cId="3706516482" sldId="2147483802"/>
              <ac:spMk id="8" creationId="{6AD53DAD-3961-37FD-5C37-5FFA3481F15A}"/>
            </ac:spMkLst>
          </pc:spChg>
          <pc:spChg chg="add">
            <ac:chgData name="Kendall Hayes" userId="cb9c62edd2285ede" providerId="LiveId" clId="{FB7C3DB8-D214-478B-890B-41C7FB6731D9}" dt="2024-02-10T19:10:04.226" v="1644"/>
            <ac:spMkLst>
              <pc:docMk/>
              <pc:sldMasterMk cId="3640167852" sldId="2147483799"/>
              <pc:sldLayoutMk cId="3706516482" sldId="2147483802"/>
              <ac:spMk id="9" creationId="{A44BE656-AED2-1F16-2F4E-4EBE3149295F}"/>
            </ac:spMkLst>
          </pc:spChg>
          <pc:spChg chg="add">
            <ac:chgData name="Kendall Hayes" userId="cb9c62edd2285ede" providerId="LiveId" clId="{FB7C3DB8-D214-478B-890B-41C7FB6731D9}" dt="2024-02-10T19:10:04.226" v="1644"/>
            <ac:spMkLst>
              <pc:docMk/>
              <pc:sldMasterMk cId="3640167852" sldId="2147483799"/>
              <pc:sldLayoutMk cId="3706516482" sldId="2147483802"/>
              <ac:spMk id="10" creationId="{08F59590-CB15-CADA-FEBD-CA113DD2517B}"/>
            </ac:spMkLst>
          </pc:spChg>
          <pc:spChg chg="add">
            <ac:chgData name="Kendall Hayes" userId="cb9c62edd2285ede" providerId="LiveId" clId="{FB7C3DB8-D214-478B-890B-41C7FB6731D9}" dt="2024-02-10T19:10:04.226" v="1644"/>
            <ac:spMkLst>
              <pc:docMk/>
              <pc:sldMasterMk cId="3640167852" sldId="2147483799"/>
              <pc:sldLayoutMk cId="3706516482" sldId="2147483802"/>
              <ac:spMk id="11" creationId="{3E1E1118-51B2-CADD-20C7-CBCBAECCC65E}"/>
            </ac:spMkLst>
          </pc:spChg>
          <pc:spChg chg="add">
            <ac:chgData name="Kendall Hayes" userId="cb9c62edd2285ede" providerId="LiveId" clId="{FB7C3DB8-D214-478B-890B-41C7FB6731D9}" dt="2024-02-10T19:10:04.226" v="1644"/>
            <ac:spMkLst>
              <pc:docMk/>
              <pc:sldMasterMk cId="3640167852" sldId="2147483799"/>
              <pc:sldLayoutMk cId="3706516482" sldId="2147483802"/>
              <ac:spMk id="12" creationId="{A097DC44-0C51-A0E5-EA60-245CB9884326}"/>
            </ac:spMkLst>
          </pc:spChg>
        </pc:sldLayoutChg>
        <pc:sldLayoutChg chg="addSp">
          <pc:chgData name="Kendall Hayes" userId="cb9c62edd2285ede" providerId="LiveId" clId="{FB7C3DB8-D214-478B-890B-41C7FB6731D9}" dt="2024-02-10T19:10:04.226" v="1644"/>
          <pc:sldLayoutMkLst>
            <pc:docMk/>
            <pc:sldMasterMk cId="3640167852" sldId="2147483799"/>
            <pc:sldLayoutMk cId="3216402200" sldId="2147483803"/>
          </pc:sldLayoutMkLst>
          <pc:spChg chg="add">
            <ac:chgData name="Kendall Hayes" userId="cb9c62edd2285ede" providerId="LiveId" clId="{FB7C3DB8-D214-478B-890B-41C7FB6731D9}" dt="2024-02-10T19:10:04.226" v="1644"/>
            <ac:spMkLst>
              <pc:docMk/>
              <pc:sldMasterMk cId="3640167852" sldId="2147483799"/>
              <pc:sldLayoutMk cId="3216402200" sldId="2147483803"/>
              <ac:spMk id="8" creationId="{4C20A07B-8EE7-B9A6-8F2A-A9E636B594F5}"/>
            </ac:spMkLst>
          </pc:spChg>
          <pc:spChg chg="add">
            <ac:chgData name="Kendall Hayes" userId="cb9c62edd2285ede" providerId="LiveId" clId="{FB7C3DB8-D214-478B-890B-41C7FB6731D9}" dt="2024-02-10T19:10:04.226" v="1644"/>
            <ac:spMkLst>
              <pc:docMk/>
              <pc:sldMasterMk cId="3640167852" sldId="2147483799"/>
              <pc:sldLayoutMk cId="3216402200" sldId="2147483803"/>
              <ac:spMk id="9" creationId="{768AB667-51FA-6B25-38A5-4A6CED85FC19}"/>
            </ac:spMkLst>
          </pc:spChg>
          <pc:spChg chg="add">
            <ac:chgData name="Kendall Hayes" userId="cb9c62edd2285ede" providerId="LiveId" clId="{FB7C3DB8-D214-478B-890B-41C7FB6731D9}" dt="2024-02-10T19:10:04.226" v="1644"/>
            <ac:spMkLst>
              <pc:docMk/>
              <pc:sldMasterMk cId="3640167852" sldId="2147483799"/>
              <pc:sldLayoutMk cId="3216402200" sldId="2147483803"/>
              <ac:spMk id="10" creationId="{85BA38A7-A7B3-652F-9691-758ADB6AFFE7}"/>
            </ac:spMkLst>
          </pc:spChg>
        </pc:sldLayoutChg>
        <pc:sldLayoutChg chg="addSp">
          <pc:chgData name="Kendall Hayes" userId="cb9c62edd2285ede" providerId="LiveId" clId="{FB7C3DB8-D214-478B-890B-41C7FB6731D9}" dt="2024-02-10T19:10:04.226" v="1644"/>
          <pc:sldLayoutMkLst>
            <pc:docMk/>
            <pc:sldMasterMk cId="3640167852" sldId="2147483799"/>
            <pc:sldLayoutMk cId="3576996360" sldId="2147483804"/>
          </pc:sldLayoutMkLst>
          <pc:spChg chg="add">
            <ac:chgData name="Kendall Hayes" userId="cb9c62edd2285ede" providerId="LiveId" clId="{FB7C3DB8-D214-478B-890B-41C7FB6731D9}" dt="2024-02-10T19:10:04.226" v="1644"/>
            <ac:spMkLst>
              <pc:docMk/>
              <pc:sldMasterMk cId="3640167852" sldId="2147483799"/>
              <pc:sldLayoutMk cId="3576996360" sldId="2147483804"/>
              <ac:spMk id="10" creationId="{5A075445-6DD9-97A0-DD85-82C4046C141C}"/>
            </ac:spMkLst>
          </pc:spChg>
          <pc:spChg chg="add">
            <ac:chgData name="Kendall Hayes" userId="cb9c62edd2285ede" providerId="LiveId" clId="{FB7C3DB8-D214-478B-890B-41C7FB6731D9}" dt="2024-02-10T19:10:04.226" v="1644"/>
            <ac:spMkLst>
              <pc:docMk/>
              <pc:sldMasterMk cId="3640167852" sldId="2147483799"/>
              <pc:sldLayoutMk cId="3576996360" sldId="2147483804"/>
              <ac:spMk id="11" creationId="{C062DA9A-FE63-847F-576F-BA76EA8E0D06}"/>
            </ac:spMkLst>
          </pc:spChg>
          <pc:spChg chg="add">
            <ac:chgData name="Kendall Hayes" userId="cb9c62edd2285ede" providerId="LiveId" clId="{FB7C3DB8-D214-478B-890B-41C7FB6731D9}" dt="2024-02-10T19:10:04.226" v="1644"/>
            <ac:spMkLst>
              <pc:docMk/>
              <pc:sldMasterMk cId="3640167852" sldId="2147483799"/>
              <pc:sldLayoutMk cId="3576996360" sldId="2147483804"/>
              <ac:spMk id="12" creationId="{58F6C425-4D9C-0A53-BB11-4C861AFC5BF2}"/>
            </ac:spMkLst>
          </pc:spChg>
        </pc:sldLayoutChg>
      </pc:sldMasterChg>
      <pc:sldMasterChg chg="modSldLayout">
        <pc:chgData name="Kendall Hayes" userId="cb9c62edd2285ede" providerId="LiveId" clId="{FB7C3DB8-D214-478B-890B-41C7FB6731D9}" dt="2024-02-10T19:10:15.378" v="1645"/>
        <pc:sldMasterMkLst>
          <pc:docMk/>
          <pc:sldMasterMk cId="4115384543" sldId="2147483815"/>
        </pc:sldMasterMkLst>
        <pc:sldLayoutChg chg="addSp">
          <pc:chgData name="Kendall Hayes" userId="cb9c62edd2285ede" providerId="LiveId" clId="{FB7C3DB8-D214-478B-890B-41C7FB6731D9}" dt="2024-02-10T19:10:15.378" v="1645"/>
          <pc:sldLayoutMkLst>
            <pc:docMk/>
            <pc:sldMasterMk cId="4115384543" sldId="2147483815"/>
            <pc:sldLayoutMk cId="889602200" sldId="2147483818"/>
          </pc:sldLayoutMkLst>
          <pc:spChg chg="add">
            <ac:chgData name="Kendall Hayes" userId="cb9c62edd2285ede" providerId="LiveId" clId="{FB7C3DB8-D214-478B-890B-41C7FB6731D9}" dt="2024-02-10T19:10:15.378" v="1645"/>
            <ac:spMkLst>
              <pc:docMk/>
              <pc:sldMasterMk cId="4115384543" sldId="2147483815"/>
              <pc:sldLayoutMk cId="889602200" sldId="2147483818"/>
              <ac:spMk id="7" creationId="{4E7AECFC-0D96-6AB8-2E38-BB3C465D728E}"/>
            </ac:spMkLst>
          </pc:spChg>
          <pc:spChg chg="add">
            <ac:chgData name="Kendall Hayes" userId="cb9c62edd2285ede" providerId="LiveId" clId="{FB7C3DB8-D214-478B-890B-41C7FB6731D9}" dt="2024-02-10T19:10:15.378" v="1645"/>
            <ac:spMkLst>
              <pc:docMk/>
              <pc:sldMasterMk cId="4115384543" sldId="2147483815"/>
              <pc:sldLayoutMk cId="889602200" sldId="2147483818"/>
              <ac:spMk id="9" creationId="{2EE83E86-A3F5-2F89-7716-94C19884F940}"/>
            </ac:spMkLst>
          </pc:spChg>
          <pc:spChg chg="add">
            <ac:chgData name="Kendall Hayes" userId="cb9c62edd2285ede" providerId="LiveId" clId="{FB7C3DB8-D214-478B-890B-41C7FB6731D9}" dt="2024-02-10T19:10:15.378" v="1645"/>
            <ac:spMkLst>
              <pc:docMk/>
              <pc:sldMasterMk cId="4115384543" sldId="2147483815"/>
              <pc:sldLayoutMk cId="889602200" sldId="2147483818"/>
              <ac:spMk id="10" creationId="{C3B655F3-24CD-F150-A5F7-40D4A372C67B}"/>
            </ac:spMkLst>
          </pc:spChg>
          <pc:spChg chg="add">
            <ac:chgData name="Kendall Hayes" userId="cb9c62edd2285ede" providerId="LiveId" clId="{FB7C3DB8-D214-478B-890B-41C7FB6731D9}" dt="2024-02-10T19:10:15.378" v="1645"/>
            <ac:spMkLst>
              <pc:docMk/>
              <pc:sldMasterMk cId="4115384543" sldId="2147483815"/>
              <pc:sldLayoutMk cId="889602200" sldId="2147483818"/>
              <ac:spMk id="11" creationId="{D23903EF-2988-B37B-9D3C-D1F62DA16E14}"/>
            </ac:spMkLst>
          </pc:spChg>
          <pc:spChg chg="add">
            <ac:chgData name="Kendall Hayes" userId="cb9c62edd2285ede" providerId="LiveId" clId="{FB7C3DB8-D214-478B-890B-41C7FB6731D9}" dt="2024-02-10T19:10:15.378" v="1645"/>
            <ac:spMkLst>
              <pc:docMk/>
              <pc:sldMasterMk cId="4115384543" sldId="2147483815"/>
              <pc:sldLayoutMk cId="889602200" sldId="2147483818"/>
              <ac:spMk id="12" creationId="{C0B9F7D6-4CBA-9292-A460-061E2092A6A9}"/>
            </ac:spMkLst>
          </pc:spChg>
          <pc:spChg chg="add">
            <ac:chgData name="Kendall Hayes" userId="cb9c62edd2285ede" providerId="LiveId" clId="{FB7C3DB8-D214-478B-890B-41C7FB6731D9}" dt="2024-02-10T19:10:15.378" v="1645"/>
            <ac:spMkLst>
              <pc:docMk/>
              <pc:sldMasterMk cId="4115384543" sldId="2147483815"/>
              <pc:sldLayoutMk cId="889602200" sldId="2147483818"/>
              <ac:spMk id="13" creationId="{4E4C5BDE-244D-60CB-543E-E2502236FEA5}"/>
            </ac:spMkLst>
          </pc:spChg>
        </pc:sldLayoutChg>
        <pc:sldLayoutChg chg="addSp">
          <pc:chgData name="Kendall Hayes" userId="cb9c62edd2285ede" providerId="LiveId" clId="{FB7C3DB8-D214-478B-890B-41C7FB6731D9}" dt="2024-02-10T19:10:15.378" v="1645"/>
          <pc:sldLayoutMkLst>
            <pc:docMk/>
            <pc:sldMasterMk cId="4115384543" sldId="2147483815"/>
            <pc:sldLayoutMk cId="1572223564" sldId="2147483819"/>
          </pc:sldLayoutMkLst>
          <pc:spChg chg="add">
            <ac:chgData name="Kendall Hayes" userId="cb9c62edd2285ede" providerId="LiveId" clId="{FB7C3DB8-D214-478B-890B-41C7FB6731D9}" dt="2024-02-10T19:10:15.378" v="1645"/>
            <ac:spMkLst>
              <pc:docMk/>
              <pc:sldMasterMk cId="4115384543" sldId="2147483815"/>
              <pc:sldLayoutMk cId="1572223564" sldId="2147483819"/>
              <ac:spMk id="8" creationId="{E04B81B3-BF46-9812-9842-374F0A1D1E26}"/>
            </ac:spMkLst>
          </pc:spChg>
          <pc:spChg chg="add">
            <ac:chgData name="Kendall Hayes" userId="cb9c62edd2285ede" providerId="LiveId" clId="{FB7C3DB8-D214-478B-890B-41C7FB6731D9}" dt="2024-02-10T19:10:15.378" v="1645"/>
            <ac:spMkLst>
              <pc:docMk/>
              <pc:sldMasterMk cId="4115384543" sldId="2147483815"/>
              <pc:sldLayoutMk cId="1572223564" sldId="2147483819"/>
              <ac:spMk id="10" creationId="{B8D73E89-21DA-4FAE-97A9-8AD7D56DD15E}"/>
            </ac:spMkLst>
          </pc:spChg>
          <pc:spChg chg="add">
            <ac:chgData name="Kendall Hayes" userId="cb9c62edd2285ede" providerId="LiveId" clId="{FB7C3DB8-D214-478B-890B-41C7FB6731D9}" dt="2024-02-10T19:10:15.378" v="1645"/>
            <ac:spMkLst>
              <pc:docMk/>
              <pc:sldMasterMk cId="4115384543" sldId="2147483815"/>
              <pc:sldLayoutMk cId="1572223564" sldId="2147483819"/>
              <ac:spMk id="11" creationId="{7A59C034-CF4C-5E04-99E1-675D39E0471E}"/>
            </ac:spMkLst>
          </pc:spChg>
        </pc:sldLayoutChg>
        <pc:sldLayoutChg chg="addSp">
          <pc:chgData name="Kendall Hayes" userId="cb9c62edd2285ede" providerId="LiveId" clId="{FB7C3DB8-D214-478B-890B-41C7FB6731D9}" dt="2024-02-10T19:10:15.378" v="1645"/>
          <pc:sldLayoutMkLst>
            <pc:docMk/>
            <pc:sldMasterMk cId="4115384543" sldId="2147483815"/>
            <pc:sldLayoutMk cId="3366238641" sldId="2147483820"/>
          </pc:sldLayoutMkLst>
          <pc:spChg chg="add">
            <ac:chgData name="Kendall Hayes" userId="cb9c62edd2285ede" providerId="LiveId" clId="{FB7C3DB8-D214-478B-890B-41C7FB6731D9}" dt="2024-02-10T19:10:15.378" v="1645"/>
            <ac:spMkLst>
              <pc:docMk/>
              <pc:sldMasterMk cId="4115384543" sldId="2147483815"/>
              <pc:sldLayoutMk cId="3366238641" sldId="2147483820"/>
              <ac:spMk id="10" creationId="{6ACB4D7B-742F-1E70-56DA-DC78F460BCF3}"/>
            </ac:spMkLst>
          </pc:spChg>
          <pc:spChg chg="add">
            <ac:chgData name="Kendall Hayes" userId="cb9c62edd2285ede" providerId="LiveId" clId="{FB7C3DB8-D214-478B-890B-41C7FB6731D9}" dt="2024-02-10T19:10:15.378" v="1645"/>
            <ac:spMkLst>
              <pc:docMk/>
              <pc:sldMasterMk cId="4115384543" sldId="2147483815"/>
              <pc:sldLayoutMk cId="3366238641" sldId="2147483820"/>
              <ac:spMk id="12" creationId="{5DF1EC61-F442-A346-3D53-A2C9128CD96F}"/>
            </ac:spMkLst>
          </pc:spChg>
          <pc:spChg chg="add">
            <ac:chgData name="Kendall Hayes" userId="cb9c62edd2285ede" providerId="LiveId" clId="{FB7C3DB8-D214-478B-890B-41C7FB6731D9}" dt="2024-02-10T19:10:15.378" v="1645"/>
            <ac:spMkLst>
              <pc:docMk/>
              <pc:sldMasterMk cId="4115384543" sldId="2147483815"/>
              <pc:sldLayoutMk cId="3366238641" sldId="2147483820"/>
              <ac:spMk id="13" creationId="{F4D6BBF5-7949-33C2-1E66-7A0DEA8DE163}"/>
            </ac:spMkLst>
          </pc:spChg>
        </pc:sldLayoutChg>
      </pc:sldMasterChg>
      <pc:sldMasterChg chg="modSldLayout">
        <pc:chgData name="Kendall Hayes" userId="cb9c62edd2285ede" providerId="LiveId" clId="{FB7C3DB8-D214-478B-890B-41C7FB6731D9}" dt="2024-02-10T19:12:28.058" v="1765"/>
        <pc:sldMasterMkLst>
          <pc:docMk/>
          <pc:sldMasterMk cId="411902405" sldId="2147483831"/>
        </pc:sldMasterMkLst>
        <pc:sldLayoutChg chg="addSp">
          <pc:chgData name="Kendall Hayes" userId="cb9c62edd2285ede" providerId="LiveId" clId="{FB7C3DB8-D214-478B-890B-41C7FB6731D9}" dt="2024-02-10T19:12:28.058" v="1765"/>
          <pc:sldLayoutMkLst>
            <pc:docMk/>
            <pc:sldMasterMk cId="411902405" sldId="2147483831"/>
            <pc:sldLayoutMk cId="3462062933" sldId="2147483834"/>
          </pc:sldLayoutMkLst>
          <pc:spChg chg="add">
            <ac:chgData name="Kendall Hayes" userId="cb9c62edd2285ede" providerId="LiveId" clId="{FB7C3DB8-D214-478B-890B-41C7FB6731D9}" dt="2024-02-10T19:12:28.058" v="1765"/>
            <ac:spMkLst>
              <pc:docMk/>
              <pc:sldMasterMk cId="411902405" sldId="2147483831"/>
              <pc:sldLayoutMk cId="3462062933" sldId="2147483834"/>
              <ac:spMk id="10" creationId="{8DF9521B-94E0-7E36-4AFA-DD1D8C409C41}"/>
            </ac:spMkLst>
          </pc:spChg>
          <pc:spChg chg="add">
            <ac:chgData name="Kendall Hayes" userId="cb9c62edd2285ede" providerId="LiveId" clId="{FB7C3DB8-D214-478B-890B-41C7FB6731D9}" dt="2024-02-10T19:12:28.058" v="1765"/>
            <ac:spMkLst>
              <pc:docMk/>
              <pc:sldMasterMk cId="411902405" sldId="2147483831"/>
              <pc:sldLayoutMk cId="3462062933" sldId="2147483834"/>
              <ac:spMk id="11" creationId="{369C8721-76C2-1781-8D23-BA58AFC57325}"/>
            </ac:spMkLst>
          </pc:spChg>
          <pc:spChg chg="add">
            <ac:chgData name="Kendall Hayes" userId="cb9c62edd2285ede" providerId="LiveId" clId="{FB7C3DB8-D214-478B-890B-41C7FB6731D9}" dt="2024-02-10T19:12:28.058" v="1765"/>
            <ac:spMkLst>
              <pc:docMk/>
              <pc:sldMasterMk cId="411902405" sldId="2147483831"/>
              <pc:sldLayoutMk cId="3462062933" sldId="2147483834"/>
              <ac:spMk id="12" creationId="{7F8F66DB-C137-B0D7-B830-E73189E17F67}"/>
            </ac:spMkLst>
          </pc:spChg>
          <pc:spChg chg="add">
            <ac:chgData name="Kendall Hayes" userId="cb9c62edd2285ede" providerId="LiveId" clId="{FB7C3DB8-D214-478B-890B-41C7FB6731D9}" dt="2024-02-10T19:12:28.058" v="1765"/>
            <ac:spMkLst>
              <pc:docMk/>
              <pc:sldMasterMk cId="411902405" sldId="2147483831"/>
              <pc:sldLayoutMk cId="3462062933" sldId="2147483834"/>
              <ac:spMk id="13" creationId="{7A34325E-71C5-3395-30E8-2F4D45157F6A}"/>
            </ac:spMkLst>
          </pc:spChg>
          <pc:spChg chg="add">
            <ac:chgData name="Kendall Hayes" userId="cb9c62edd2285ede" providerId="LiveId" clId="{FB7C3DB8-D214-478B-890B-41C7FB6731D9}" dt="2024-02-10T19:12:28.058" v="1765"/>
            <ac:spMkLst>
              <pc:docMk/>
              <pc:sldMasterMk cId="411902405" sldId="2147483831"/>
              <pc:sldLayoutMk cId="3462062933" sldId="2147483834"/>
              <ac:spMk id="14" creationId="{F28067EB-622F-AAC9-2C62-D0A7A850B7EF}"/>
            </ac:spMkLst>
          </pc:spChg>
          <pc:spChg chg="add">
            <ac:chgData name="Kendall Hayes" userId="cb9c62edd2285ede" providerId="LiveId" clId="{FB7C3DB8-D214-478B-890B-41C7FB6731D9}" dt="2024-02-10T19:12:28.058" v="1765"/>
            <ac:spMkLst>
              <pc:docMk/>
              <pc:sldMasterMk cId="411902405" sldId="2147483831"/>
              <pc:sldLayoutMk cId="3462062933" sldId="2147483834"/>
              <ac:spMk id="15" creationId="{8CB6C4F6-1B9F-C7EC-34A8-AFB079192571}"/>
            </ac:spMkLst>
          </pc:spChg>
        </pc:sldLayoutChg>
        <pc:sldLayoutChg chg="addSp">
          <pc:chgData name="Kendall Hayes" userId="cb9c62edd2285ede" providerId="LiveId" clId="{FB7C3DB8-D214-478B-890B-41C7FB6731D9}" dt="2024-02-10T19:12:28.058" v="1765"/>
          <pc:sldLayoutMkLst>
            <pc:docMk/>
            <pc:sldMasterMk cId="411902405" sldId="2147483831"/>
            <pc:sldLayoutMk cId="2451948563" sldId="2147483835"/>
          </pc:sldLayoutMkLst>
          <pc:spChg chg="add">
            <ac:chgData name="Kendall Hayes" userId="cb9c62edd2285ede" providerId="LiveId" clId="{FB7C3DB8-D214-478B-890B-41C7FB6731D9}" dt="2024-02-10T19:12:28.058" v="1765"/>
            <ac:spMkLst>
              <pc:docMk/>
              <pc:sldMasterMk cId="411902405" sldId="2147483831"/>
              <pc:sldLayoutMk cId="2451948563" sldId="2147483835"/>
              <ac:spMk id="2" creationId="{EC564A1E-4AA7-F669-8438-2A00F76BA0D1}"/>
            </ac:spMkLst>
          </pc:spChg>
          <pc:spChg chg="add">
            <ac:chgData name="Kendall Hayes" userId="cb9c62edd2285ede" providerId="LiveId" clId="{FB7C3DB8-D214-478B-890B-41C7FB6731D9}" dt="2024-02-10T19:12:28.058" v="1765"/>
            <ac:spMkLst>
              <pc:docMk/>
              <pc:sldMasterMk cId="411902405" sldId="2147483831"/>
              <pc:sldLayoutMk cId="2451948563" sldId="2147483835"/>
              <ac:spMk id="9" creationId="{3B8DEE6E-28B1-9681-F7A7-2A4468EC4F1A}"/>
            </ac:spMkLst>
          </pc:spChg>
          <pc:spChg chg="add">
            <ac:chgData name="Kendall Hayes" userId="cb9c62edd2285ede" providerId="LiveId" clId="{FB7C3DB8-D214-478B-890B-41C7FB6731D9}" dt="2024-02-10T19:12:28.058" v="1765"/>
            <ac:spMkLst>
              <pc:docMk/>
              <pc:sldMasterMk cId="411902405" sldId="2147483831"/>
              <pc:sldLayoutMk cId="2451948563" sldId="2147483835"/>
              <ac:spMk id="10" creationId="{21D636CF-7DC4-6321-F3FB-9ABF4E2D3A02}"/>
            </ac:spMkLst>
          </pc:spChg>
        </pc:sldLayoutChg>
        <pc:sldLayoutChg chg="addSp">
          <pc:chgData name="Kendall Hayes" userId="cb9c62edd2285ede" providerId="LiveId" clId="{FB7C3DB8-D214-478B-890B-41C7FB6731D9}" dt="2024-02-10T19:12:28.058" v="1765"/>
          <pc:sldLayoutMkLst>
            <pc:docMk/>
            <pc:sldMasterMk cId="411902405" sldId="2147483831"/>
            <pc:sldLayoutMk cId="1131961790" sldId="2147483836"/>
          </pc:sldLayoutMkLst>
          <pc:spChg chg="add">
            <ac:chgData name="Kendall Hayes" userId="cb9c62edd2285ede" providerId="LiveId" clId="{FB7C3DB8-D214-478B-890B-41C7FB6731D9}" dt="2024-02-10T19:12:28.058" v="1765"/>
            <ac:spMkLst>
              <pc:docMk/>
              <pc:sldMasterMk cId="411902405" sldId="2147483831"/>
              <pc:sldLayoutMk cId="1131961790" sldId="2147483836"/>
              <ac:spMk id="2" creationId="{4DD1E872-C3B9-09F9-3404-09DD4D82006C}"/>
            </ac:spMkLst>
          </pc:spChg>
          <pc:spChg chg="add">
            <ac:chgData name="Kendall Hayes" userId="cb9c62edd2285ede" providerId="LiveId" clId="{FB7C3DB8-D214-478B-890B-41C7FB6731D9}" dt="2024-02-10T19:12:28.058" v="1765"/>
            <ac:spMkLst>
              <pc:docMk/>
              <pc:sldMasterMk cId="411902405" sldId="2147483831"/>
              <pc:sldLayoutMk cId="1131961790" sldId="2147483836"/>
              <ac:spMk id="11" creationId="{B4944DFF-C223-716B-1EAE-76F43A60868F}"/>
            </ac:spMkLst>
          </pc:spChg>
          <pc:spChg chg="add">
            <ac:chgData name="Kendall Hayes" userId="cb9c62edd2285ede" providerId="LiveId" clId="{FB7C3DB8-D214-478B-890B-41C7FB6731D9}" dt="2024-02-10T19:12:28.058" v="1765"/>
            <ac:spMkLst>
              <pc:docMk/>
              <pc:sldMasterMk cId="411902405" sldId="2147483831"/>
              <pc:sldLayoutMk cId="1131961790" sldId="2147483836"/>
              <ac:spMk id="12" creationId="{E7330436-BFA5-6A27-1AE4-9D3F9D2F2D2B}"/>
            </ac:spMkLst>
          </pc:spChg>
        </pc:sldLayoutChg>
      </pc:sldMasterChg>
      <pc:sldMasterChg chg="modSp modSldLayout">
        <pc:chgData name="Kendall Hayes" userId="cb9c62edd2285ede" providerId="LiveId" clId="{FB7C3DB8-D214-478B-890B-41C7FB6731D9}" dt="2024-02-10T22:16:41.217" v="2609"/>
        <pc:sldMasterMkLst>
          <pc:docMk/>
          <pc:sldMasterMk cId="1775743133" sldId="2147483847"/>
        </pc:sldMasterMkLst>
        <pc:spChg chg="mod">
          <ac:chgData name="Kendall Hayes" userId="cb9c62edd2285ede" providerId="LiveId" clId="{FB7C3DB8-D214-478B-890B-41C7FB6731D9}" dt="2024-02-10T22:16:41.217" v="2609"/>
          <ac:spMkLst>
            <pc:docMk/>
            <pc:sldMasterMk cId="1775743133" sldId="2147483847"/>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4"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5"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6"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7" creationId="{00000000-0000-0000-0000-000000000000}"/>
          </ac:spMkLst>
        </pc:spChg>
        <pc:spChg chg="mod">
          <ac:chgData name="Kendall Hayes" userId="cb9c62edd2285ede" providerId="LiveId" clId="{FB7C3DB8-D214-478B-890B-41C7FB6731D9}" dt="2024-02-10T22:16:41.217" v="2609"/>
          <ac:spMkLst>
            <pc:docMk/>
            <pc:sldMasterMk cId="1775743133" sldId="2147483847"/>
            <ac:spMk id="9" creationId="{00000000-0000-0000-0000-000000000000}"/>
          </ac:spMkLst>
        </pc:spChg>
        <pc:cxnChg chg="mod">
          <ac:chgData name="Kendall Hayes" userId="cb9c62edd2285ede" providerId="LiveId" clId="{FB7C3DB8-D214-478B-890B-41C7FB6731D9}" dt="2024-02-10T22:16:41.217" v="2609"/>
          <ac:cxnSpMkLst>
            <pc:docMk/>
            <pc:sldMasterMk cId="1775743133" sldId="2147483847"/>
            <ac:cxnSpMk id="10" creationId="{00000000-0000-0000-0000-000000000000}"/>
          </ac:cxnSpMkLst>
        </pc:cxnChg>
        <pc:sldLayoutChg chg="modSp">
          <pc:chgData name="Kendall Hayes" userId="cb9c62edd2285ede" providerId="LiveId" clId="{FB7C3DB8-D214-478B-890B-41C7FB6731D9}" dt="2024-02-10T22:16:41.217" v="2609"/>
          <pc:sldLayoutMkLst>
            <pc:docMk/>
            <pc:sldMasterMk cId="1775743133" sldId="2147483847"/>
            <pc:sldLayoutMk cId="2745187364" sldId="2147483848"/>
          </pc:sldLayoutMkLst>
          <pc:spChg chg="mod">
            <ac:chgData name="Kendall Hayes" userId="cb9c62edd2285ede" providerId="LiveId" clId="{FB7C3DB8-D214-478B-890B-41C7FB6731D9}" dt="2024-02-10T22:16:41.217" v="2609"/>
            <ac:spMkLst>
              <pc:docMk/>
              <pc:sldMasterMk cId="1775743133" sldId="2147483847"/>
              <pc:sldLayoutMk cId="2745187364" sldId="2147483848"/>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745187364" sldId="2147483848"/>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745187364" sldId="2147483848"/>
              <ac:spMk id="7"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745187364" sldId="2147483848"/>
              <ac:spMk id="8" creationId="{00000000-0000-0000-0000-000000000000}"/>
            </ac:spMkLst>
          </pc:spChg>
          <pc:cxnChg chg="mod">
            <ac:chgData name="Kendall Hayes" userId="cb9c62edd2285ede" providerId="LiveId" clId="{FB7C3DB8-D214-478B-890B-41C7FB6731D9}" dt="2024-02-10T22:16:41.217" v="2609"/>
            <ac:cxnSpMkLst>
              <pc:docMk/>
              <pc:sldMasterMk cId="1775743133" sldId="2147483847"/>
              <pc:sldLayoutMk cId="2745187364" sldId="2147483848"/>
              <ac:cxnSpMk id="9" creationId="{00000000-0000-0000-0000-000000000000}"/>
            </ac:cxnSpMkLst>
          </pc:cxnChg>
        </pc:sldLayoutChg>
        <pc:sldLayoutChg chg="addSp modSp">
          <pc:chgData name="Kendall Hayes" userId="cb9c62edd2285ede" providerId="LiveId" clId="{FB7C3DB8-D214-478B-890B-41C7FB6731D9}" dt="2024-02-10T22:16:41.217" v="2609"/>
          <pc:sldLayoutMkLst>
            <pc:docMk/>
            <pc:sldMasterMk cId="1775743133" sldId="2147483847"/>
            <pc:sldLayoutMk cId="3952697277" sldId="2147483850"/>
          </pc:sldLayoutMkLst>
          <pc:spChg chg="mod">
            <ac:chgData name="Kendall Hayes" userId="cb9c62edd2285ede" providerId="LiveId" clId="{FB7C3DB8-D214-478B-890B-41C7FB6731D9}" dt="2024-02-10T22:16:41.217" v="2609"/>
            <ac:spMkLst>
              <pc:docMk/>
              <pc:sldMasterMk cId="1775743133" sldId="2147483847"/>
              <pc:sldLayoutMk cId="3952697277" sldId="2147483850"/>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952697277" sldId="2147483850"/>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952697277" sldId="2147483850"/>
              <ac:spMk id="7"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952697277" sldId="2147483850"/>
              <ac:spMk id="8" creationId="{00000000-0000-0000-0000-000000000000}"/>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0" creationId="{ABD81BAE-32B2-3FC6-14FB-38B5E0D69B58}"/>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1" creationId="{087F326B-1EFB-70BA-7E4B-5E50F39F8CC2}"/>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2" creationId="{0838CD7B-1C9C-FAAE-32FB-DEEA522D5B2C}"/>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3" creationId="{DE99614C-B6FB-E469-987B-6DEF11DB43CD}"/>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4" creationId="{9828F70F-5AC2-6E93-2C33-058ACF8933DE}"/>
            </ac:spMkLst>
          </pc:spChg>
          <pc:spChg chg="add mod">
            <ac:chgData name="Kendall Hayes" userId="cb9c62edd2285ede" providerId="LiveId" clId="{FB7C3DB8-D214-478B-890B-41C7FB6731D9}" dt="2024-02-10T22:16:41.217" v="2609"/>
            <ac:spMkLst>
              <pc:docMk/>
              <pc:sldMasterMk cId="1775743133" sldId="2147483847"/>
              <pc:sldLayoutMk cId="3952697277" sldId="2147483850"/>
              <ac:spMk id="15" creationId="{C3E0D77B-442C-ACB4-0C85-387578262249}"/>
            </ac:spMkLst>
          </pc:spChg>
          <pc:cxnChg chg="mod">
            <ac:chgData name="Kendall Hayes" userId="cb9c62edd2285ede" providerId="LiveId" clId="{FB7C3DB8-D214-478B-890B-41C7FB6731D9}" dt="2024-02-10T22:16:41.217" v="2609"/>
            <ac:cxnSpMkLst>
              <pc:docMk/>
              <pc:sldMasterMk cId="1775743133" sldId="2147483847"/>
              <pc:sldLayoutMk cId="3952697277" sldId="2147483850"/>
              <ac:cxnSpMk id="9" creationId="{00000000-0000-0000-0000-000000000000}"/>
            </ac:cxnSpMkLst>
          </pc:cxnChg>
        </pc:sldLayoutChg>
        <pc:sldLayoutChg chg="addSp modSp">
          <pc:chgData name="Kendall Hayes" userId="cb9c62edd2285ede" providerId="LiveId" clId="{FB7C3DB8-D214-478B-890B-41C7FB6731D9}" dt="2024-02-10T22:16:41.217" v="2609"/>
          <pc:sldLayoutMkLst>
            <pc:docMk/>
            <pc:sldMasterMk cId="1775743133" sldId="2147483847"/>
            <pc:sldLayoutMk cId="787036567" sldId="2147483851"/>
          </pc:sldLayoutMkLst>
          <pc:spChg chg="add mod">
            <ac:chgData name="Kendall Hayes" userId="cb9c62edd2285ede" providerId="LiveId" clId="{FB7C3DB8-D214-478B-890B-41C7FB6731D9}" dt="2024-02-10T22:16:41.217" v="2609"/>
            <ac:spMkLst>
              <pc:docMk/>
              <pc:sldMasterMk cId="1775743133" sldId="2147483847"/>
              <pc:sldLayoutMk cId="787036567" sldId="2147483851"/>
              <ac:spMk id="2" creationId="{193CA8E9-2E55-868A-AD60-4A0991F96B48}"/>
            </ac:spMkLst>
          </pc:spChg>
          <pc:spChg chg="mod">
            <ac:chgData name="Kendall Hayes" userId="cb9c62edd2285ede" providerId="LiveId" clId="{FB7C3DB8-D214-478B-890B-41C7FB6731D9}" dt="2024-02-10T22:16:41.217" v="2609"/>
            <ac:spMkLst>
              <pc:docMk/>
              <pc:sldMasterMk cId="1775743133" sldId="2147483847"/>
              <pc:sldLayoutMk cId="787036567" sldId="2147483851"/>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787036567" sldId="2147483851"/>
              <ac:spMk id="4"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787036567" sldId="2147483851"/>
              <ac:spMk id="8" creationId="{00000000-0000-0000-0000-000000000000}"/>
            </ac:spMkLst>
          </pc:spChg>
          <pc:spChg chg="add mod">
            <ac:chgData name="Kendall Hayes" userId="cb9c62edd2285ede" providerId="LiveId" clId="{FB7C3DB8-D214-478B-890B-41C7FB6731D9}" dt="2024-02-10T22:16:41.217" v="2609"/>
            <ac:spMkLst>
              <pc:docMk/>
              <pc:sldMasterMk cId="1775743133" sldId="2147483847"/>
              <pc:sldLayoutMk cId="787036567" sldId="2147483851"/>
              <ac:spMk id="9" creationId="{9E7ED3F8-7609-1232-3760-1981E339CE62}"/>
            </ac:spMkLst>
          </pc:spChg>
          <pc:spChg chg="add mod">
            <ac:chgData name="Kendall Hayes" userId="cb9c62edd2285ede" providerId="LiveId" clId="{FB7C3DB8-D214-478B-890B-41C7FB6731D9}" dt="2024-02-10T22:16:41.217" v="2609"/>
            <ac:spMkLst>
              <pc:docMk/>
              <pc:sldMasterMk cId="1775743133" sldId="2147483847"/>
              <pc:sldLayoutMk cId="787036567" sldId="2147483851"/>
              <ac:spMk id="10" creationId="{1947B4DA-4603-8B11-DC22-CEBB12127809}"/>
            </ac:spMkLst>
          </pc:spChg>
        </pc:sldLayoutChg>
        <pc:sldLayoutChg chg="addSp modSp">
          <pc:chgData name="Kendall Hayes" userId="cb9c62edd2285ede" providerId="LiveId" clId="{FB7C3DB8-D214-478B-890B-41C7FB6731D9}" dt="2024-02-10T22:16:41.217" v="2609"/>
          <pc:sldLayoutMkLst>
            <pc:docMk/>
            <pc:sldMasterMk cId="1775743133" sldId="2147483847"/>
            <pc:sldLayoutMk cId="2813631928" sldId="2147483852"/>
          </pc:sldLayoutMkLst>
          <pc:spChg chg="add mod">
            <ac:chgData name="Kendall Hayes" userId="cb9c62edd2285ede" providerId="LiveId" clId="{FB7C3DB8-D214-478B-890B-41C7FB6731D9}" dt="2024-02-10T22:16:41.217" v="2609"/>
            <ac:spMkLst>
              <pc:docMk/>
              <pc:sldMasterMk cId="1775743133" sldId="2147483847"/>
              <pc:sldLayoutMk cId="2813631928" sldId="2147483852"/>
              <ac:spMk id="2" creationId="{22DB041A-399E-09BE-0107-5BF8BDB2E5C6}"/>
            </ac:spMkLst>
          </pc:spChg>
          <pc:spChg chg="mod">
            <ac:chgData name="Kendall Hayes" userId="cb9c62edd2285ede" providerId="LiveId" clId="{FB7C3DB8-D214-478B-890B-41C7FB6731D9}" dt="2024-02-10T22:16:41.217" v="2609"/>
            <ac:spMkLst>
              <pc:docMk/>
              <pc:sldMasterMk cId="1775743133" sldId="2147483847"/>
              <pc:sldLayoutMk cId="2813631928" sldId="2147483852"/>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813631928" sldId="2147483852"/>
              <ac:spMk id="4"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813631928" sldId="2147483852"/>
              <ac:spMk id="5"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813631928" sldId="2147483852"/>
              <ac:spMk id="6"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2813631928" sldId="2147483852"/>
              <ac:spMk id="10" creationId="{00000000-0000-0000-0000-000000000000}"/>
            </ac:spMkLst>
          </pc:spChg>
          <pc:spChg chg="add mod">
            <ac:chgData name="Kendall Hayes" userId="cb9c62edd2285ede" providerId="LiveId" clId="{FB7C3DB8-D214-478B-890B-41C7FB6731D9}" dt="2024-02-10T22:16:41.217" v="2609"/>
            <ac:spMkLst>
              <pc:docMk/>
              <pc:sldMasterMk cId="1775743133" sldId="2147483847"/>
              <pc:sldLayoutMk cId="2813631928" sldId="2147483852"/>
              <ac:spMk id="11" creationId="{38C3EBCD-B81B-F137-CCF4-26ABC5D11202}"/>
            </ac:spMkLst>
          </pc:spChg>
          <pc:spChg chg="add mod">
            <ac:chgData name="Kendall Hayes" userId="cb9c62edd2285ede" providerId="LiveId" clId="{FB7C3DB8-D214-478B-890B-41C7FB6731D9}" dt="2024-02-10T22:16:41.217" v="2609"/>
            <ac:spMkLst>
              <pc:docMk/>
              <pc:sldMasterMk cId="1775743133" sldId="2147483847"/>
              <pc:sldLayoutMk cId="2813631928" sldId="2147483852"/>
              <ac:spMk id="12" creationId="{577092CF-420D-2752-AC10-3AA6337DE192}"/>
            </ac:spMkLst>
          </pc:spChg>
        </pc:sldLayoutChg>
        <pc:sldLayoutChg chg="modSp">
          <pc:chgData name="Kendall Hayes" userId="cb9c62edd2285ede" providerId="LiveId" clId="{FB7C3DB8-D214-478B-890B-41C7FB6731D9}" dt="2024-02-10T22:16:41.217" v="2609"/>
          <pc:sldLayoutMkLst>
            <pc:docMk/>
            <pc:sldMasterMk cId="1775743133" sldId="2147483847"/>
            <pc:sldLayoutMk cId="1774875437" sldId="2147483854"/>
          </pc:sldLayoutMkLst>
          <pc:spChg chg="mod">
            <ac:chgData name="Kendall Hayes" userId="cb9c62edd2285ede" providerId="LiveId" clId="{FB7C3DB8-D214-478B-890B-41C7FB6731D9}" dt="2024-02-10T22:16:41.217" v="2609"/>
            <ac:spMkLst>
              <pc:docMk/>
              <pc:sldMasterMk cId="1775743133" sldId="2147483847"/>
              <pc:sldLayoutMk cId="1774875437" sldId="2147483854"/>
              <ac:spMk id="5"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1774875437" sldId="2147483854"/>
              <ac:spMk id="6" creationId="{00000000-0000-0000-0000-000000000000}"/>
            </ac:spMkLst>
          </pc:spChg>
        </pc:sldLayoutChg>
        <pc:sldLayoutChg chg="modSp">
          <pc:chgData name="Kendall Hayes" userId="cb9c62edd2285ede" providerId="LiveId" clId="{FB7C3DB8-D214-478B-890B-41C7FB6731D9}" dt="2024-02-10T22:16:41.217" v="2609"/>
          <pc:sldLayoutMkLst>
            <pc:docMk/>
            <pc:sldMasterMk cId="1775743133" sldId="2147483847"/>
            <pc:sldLayoutMk cId="409536682" sldId="2147483855"/>
          </pc:sldLayoutMkLst>
          <pc:spChg chg="mod">
            <ac:chgData name="Kendall Hayes" userId="cb9c62edd2285ede" providerId="LiveId" clId="{FB7C3DB8-D214-478B-890B-41C7FB6731D9}" dt="2024-02-10T22:16:41.217" v="2609"/>
            <ac:spMkLst>
              <pc:docMk/>
              <pc:sldMasterMk cId="1775743133" sldId="2147483847"/>
              <pc:sldLayoutMk cId="409536682" sldId="2147483855"/>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4"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5"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6"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8"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409536682" sldId="2147483855"/>
              <ac:spMk id="9" creationId="{00000000-0000-0000-0000-000000000000}"/>
            </ac:spMkLst>
          </pc:spChg>
        </pc:sldLayoutChg>
        <pc:sldLayoutChg chg="modSp">
          <pc:chgData name="Kendall Hayes" userId="cb9c62edd2285ede" providerId="LiveId" clId="{FB7C3DB8-D214-478B-890B-41C7FB6731D9}" dt="2024-02-10T22:16:41.217" v="2609"/>
          <pc:sldLayoutMkLst>
            <pc:docMk/>
            <pc:sldMasterMk cId="1775743133" sldId="2147483847"/>
            <pc:sldLayoutMk cId="3327989863" sldId="2147483856"/>
          </pc:sldLayoutMkLst>
          <pc:spChg chg="mod">
            <ac:chgData name="Kendall Hayes" userId="cb9c62edd2285ede" providerId="LiveId" clId="{FB7C3DB8-D214-478B-890B-41C7FB6731D9}" dt="2024-02-10T22:16:41.217" v="2609"/>
            <ac:spMkLst>
              <pc:docMk/>
              <pc:sldMasterMk cId="1775743133" sldId="2147483847"/>
              <pc:sldLayoutMk cId="3327989863" sldId="2147483856"/>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327989863" sldId="2147483856"/>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327989863" sldId="2147483856"/>
              <ac:spMk id="4"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327989863" sldId="2147483856"/>
              <ac:spMk id="8"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327989863" sldId="2147483856"/>
              <ac:spMk id="9" creationId="{00000000-0000-0000-0000-000000000000}"/>
            </ac:spMkLst>
          </pc:spChg>
        </pc:sldLayoutChg>
        <pc:sldLayoutChg chg="modSp">
          <pc:chgData name="Kendall Hayes" userId="cb9c62edd2285ede" providerId="LiveId" clId="{FB7C3DB8-D214-478B-890B-41C7FB6731D9}" dt="2024-02-10T22:16:41.217" v="2609"/>
          <pc:sldLayoutMkLst>
            <pc:docMk/>
            <pc:sldMasterMk cId="1775743133" sldId="2147483847"/>
            <pc:sldLayoutMk cId="3563801343" sldId="2147483858"/>
          </pc:sldLayoutMkLst>
          <pc:spChg chg="mod">
            <ac:chgData name="Kendall Hayes" userId="cb9c62edd2285ede" providerId="LiveId" clId="{FB7C3DB8-D214-478B-890B-41C7FB6731D9}" dt="2024-02-10T22:16:41.217" v="2609"/>
            <ac:spMkLst>
              <pc:docMk/>
              <pc:sldMasterMk cId="1775743133" sldId="2147483847"/>
              <pc:sldLayoutMk cId="3563801343" sldId="2147483858"/>
              <ac:spMk id="2"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563801343" sldId="2147483858"/>
              <ac:spMk id="3"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563801343" sldId="2147483858"/>
              <ac:spMk id="7" creationId="{00000000-0000-0000-0000-000000000000}"/>
            </ac:spMkLst>
          </pc:spChg>
          <pc:spChg chg="mod">
            <ac:chgData name="Kendall Hayes" userId="cb9c62edd2285ede" providerId="LiveId" clId="{FB7C3DB8-D214-478B-890B-41C7FB6731D9}" dt="2024-02-10T22:16:41.217" v="2609"/>
            <ac:spMkLst>
              <pc:docMk/>
              <pc:sldMasterMk cId="1775743133" sldId="2147483847"/>
              <pc:sldLayoutMk cId="3563801343" sldId="2147483858"/>
              <ac:spMk id="8" creationId="{00000000-0000-0000-0000-000000000000}"/>
            </ac:spMkLst>
          </pc:spChg>
        </pc:sldLayoutChg>
        <pc:sldLayoutChg chg="modSp">
          <pc:chgData name="Kendall Hayes" userId="cb9c62edd2285ede" providerId="LiveId" clId="{FB7C3DB8-D214-478B-890B-41C7FB6731D9}" dt="2024-02-10T22:16:41.217" v="2609"/>
          <pc:sldLayoutMkLst>
            <pc:docMk/>
            <pc:sldMasterMk cId="1775743133" sldId="2147483847"/>
            <pc:sldLayoutMk cId="1208094131" sldId="2147483859"/>
          </pc:sldLayoutMkLst>
          <pc:spChg chg="mod">
            <ac:chgData name="Kendall Hayes" userId="cb9c62edd2285ede" providerId="LiveId" clId="{FB7C3DB8-D214-478B-890B-41C7FB6731D9}" dt="2024-02-10T22:16:41.217" v="2609"/>
            <ac:spMkLst>
              <pc:docMk/>
              <pc:sldMasterMk cId="1775743133" sldId="2147483847"/>
              <pc:sldLayoutMk cId="1208094131" sldId="2147483859"/>
              <ac:spMk id="2" creationId="{E969F227-D21C-48B3-828A-6BFA9585E82F}"/>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4" creationId="{7EBC03C0-6EB7-4633-967C-12C35768BB58}"/>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5" creationId="{30FF4306-91CD-4B7B-8A53-34BE8F997581}"/>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11" creationId="{EA1B6985-3E5A-40F4-9268-D4AB3BBF8C91}"/>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13" creationId="{338BC906-9D03-4280-85E8-21A81BC21D73}"/>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16" creationId="{A928810C-E773-43AE-A2A1-4073955CC8DA}"/>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17" creationId="{C5C06D53-C9F6-47E8-BFE1-B8193A1AED8B}"/>
            </ac:spMkLst>
          </pc:spChg>
          <pc:spChg chg="mod">
            <ac:chgData name="Kendall Hayes" userId="cb9c62edd2285ede" providerId="LiveId" clId="{FB7C3DB8-D214-478B-890B-41C7FB6731D9}" dt="2024-02-10T22:16:41.217" v="2609"/>
            <ac:spMkLst>
              <pc:docMk/>
              <pc:sldMasterMk cId="1775743133" sldId="2147483847"/>
              <pc:sldLayoutMk cId="1208094131" sldId="2147483859"/>
              <ac:spMk id="19" creationId="{34120D15-E48C-4FBE-BB95-24DB36D9F458}"/>
            </ac:spMkLst>
          </pc:spChg>
          <pc:cxnChg chg="mod">
            <ac:chgData name="Kendall Hayes" userId="cb9c62edd2285ede" providerId="LiveId" clId="{FB7C3DB8-D214-478B-890B-41C7FB6731D9}" dt="2024-02-10T22:16:41.217" v="2609"/>
            <ac:cxnSpMkLst>
              <pc:docMk/>
              <pc:sldMasterMk cId="1775743133" sldId="2147483847"/>
              <pc:sldLayoutMk cId="1208094131" sldId="2147483859"/>
              <ac:cxnSpMk id="14" creationId="{13AE7F8D-AE68-4A83-BAB5-3A97D473CE3C}"/>
            </ac:cxnSpMkLst>
          </pc:cxnChg>
        </pc:sldLayoutChg>
        <pc:sldLayoutChg chg="modSp">
          <pc:chgData name="Kendall Hayes" userId="cb9c62edd2285ede" providerId="LiveId" clId="{FB7C3DB8-D214-478B-890B-41C7FB6731D9}" dt="2024-02-10T22:16:41.217" v="2609"/>
          <pc:sldLayoutMkLst>
            <pc:docMk/>
            <pc:sldMasterMk cId="1775743133" sldId="2147483847"/>
            <pc:sldLayoutMk cId="4045791266" sldId="2147483860"/>
          </pc:sldLayoutMkLst>
          <pc:spChg chg="mod">
            <ac:chgData name="Kendall Hayes" userId="cb9c62edd2285ede" providerId="LiveId" clId="{FB7C3DB8-D214-478B-890B-41C7FB6731D9}" dt="2024-02-10T22:16:41.217" v="2609"/>
            <ac:spMkLst>
              <pc:docMk/>
              <pc:sldMasterMk cId="1775743133" sldId="2147483847"/>
              <pc:sldLayoutMk cId="4045791266" sldId="2147483860"/>
              <ac:spMk id="2" creationId="{9696CF8C-1EA0-4E47-AC60-CAC3B80A3C5D}"/>
            </ac:spMkLst>
          </pc:spChg>
          <pc:spChg chg="mod">
            <ac:chgData name="Kendall Hayes" userId="cb9c62edd2285ede" providerId="LiveId" clId="{FB7C3DB8-D214-478B-890B-41C7FB6731D9}" dt="2024-02-10T22:16:41.217" v="2609"/>
            <ac:spMkLst>
              <pc:docMk/>
              <pc:sldMasterMk cId="1775743133" sldId="2147483847"/>
              <pc:sldLayoutMk cId="4045791266" sldId="2147483860"/>
              <ac:spMk id="3" creationId="{628CABF8-19D8-4F3C-994F-4D35EC7A2C3E}"/>
            </ac:spMkLst>
          </pc:spChg>
          <pc:spChg chg="mod">
            <ac:chgData name="Kendall Hayes" userId="cb9c62edd2285ede" providerId="LiveId" clId="{FB7C3DB8-D214-478B-890B-41C7FB6731D9}" dt="2024-02-10T22:16:41.217" v="2609"/>
            <ac:spMkLst>
              <pc:docMk/>
              <pc:sldMasterMk cId="1775743133" sldId="2147483847"/>
              <pc:sldLayoutMk cId="4045791266" sldId="2147483860"/>
              <ac:spMk id="5" creationId="{6140F15D-DD72-46D5-BF0F-F5064710700E}"/>
            </ac:spMkLst>
          </pc:spChg>
          <pc:spChg chg="mod">
            <ac:chgData name="Kendall Hayes" userId="cb9c62edd2285ede" providerId="LiveId" clId="{FB7C3DB8-D214-478B-890B-41C7FB6731D9}" dt="2024-02-10T22:16:41.217" v="2609"/>
            <ac:spMkLst>
              <pc:docMk/>
              <pc:sldMasterMk cId="1775743133" sldId="2147483847"/>
              <pc:sldLayoutMk cId="4045791266" sldId="2147483860"/>
              <ac:spMk id="15" creationId="{E62FC6D8-DD87-4B93-8491-43C84EE63FE2}"/>
            </ac:spMkLst>
          </pc:spChg>
          <pc:spChg chg="mod">
            <ac:chgData name="Kendall Hayes" userId="cb9c62edd2285ede" providerId="LiveId" clId="{FB7C3DB8-D214-478B-890B-41C7FB6731D9}" dt="2024-02-10T22:16:41.217" v="2609"/>
            <ac:spMkLst>
              <pc:docMk/>
              <pc:sldMasterMk cId="1775743133" sldId="2147483847"/>
              <pc:sldLayoutMk cId="4045791266" sldId="2147483860"/>
              <ac:spMk id="17" creationId="{AAD06B87-D9B2-4F94-B734-A8F039A2033F}"/>
            </ac:spMkLst>
          </pc:spChg>
          <pc:spChg chg="mod">
            <ac:chgData name="Kendall Hayes" userId="cb9c62edd2285ede" providerId="LiveId" clId="{FB7C3DB8-D214-478B-890B-41C7FB6731D9}" dt="2024-02-10T22:16:41.217" v="2609"/>
            <ac:spMkLst>
              <pc:docMk/>
              <pc:sldMasterMk cId="1775743133" sldId="2147483847"/>
              <pc:sldLayoutMk cId="4045791266" sldId="2147483860"/>
              <ac:spMk id="19" creationId="{BB13A13C-36EA-4B13-9175-C5FE95B34D33}"/>
            </ac:spMkLst>
          </pc:spChg>
          <pc:cxnChg chg="mod">
            <ac:chgData name="Kendall Hayes" userId="cb9c62edd2285ede" providerId="LiveId" clId="{FB7C3DB8-D214-478B-890B-41C7FB6731D9}" dt="2024-02-10T22:16:41.217" v="2609"/>
            <ac:cxnSpMkLst>
              <pc:docMk/>
              <pc:sldMasterMk cId="1775743133" sldId="2147483847"/>
              <pc:sldLayoutMk cId="4045791266" sldId="2147483860"/>
              <ac:cxnSpMk id="9" creationId="{FA8B3D0E-ED3F-46FA-AE79-5FEFDE9168E3}"/>
            </ac:cxnSpMkLst>
          </pc:cxnChg>
        </pc:sldLayoutChg>
        <pc:sldLayoutChg chg="modSp">
          <pc:chgData name="Kendall Hayes" userId="cb9c62edd2285ede" providerId="LiveId" clId="{FB7C3DB8-D214-478B-890B-41C7FB6731D9}" dt="2024-02-10T22:16:41.217" v="2609"/>
          <pc:sldLayoutMkLst>
            <pc:docMk/>
            <pc:sldMasterMk cId="1775743133" sldId="2147483847"/>
            <pc:sldLayoutMk cId="3049735189" sldId="2147483861"/>
          </pc:sldLayoutMkLst>
          <pc:spChg chg="mod">
            <ac:chgData name="Kendall Hayes" userId="cb9c62edd2285ede" providerId="LiveId" clId="{FB7C3DB8-D214-478B-890B-41C7FB6731D9}" dt="2024-02-10T22:16:41.217" v="2609"/>
            <ac:spMkLst>
              <pc:docMk/>
              <pc:sldMasterMk cId="1775743133" sldId="2147483847"/>
              <pc:sldLayoutMk cId="3049735189" sldId="2147483861"/>
              <ac:spMk id="2" creationId="{F6640AAD-80AF-40E7-BE3F-43D32FC68ED4}"/>
            </ac:spMkLst>
          </pc:spChg>
          <pc:spChg chg="mod">
            <ac:chgData name="Kendall Hayes" userId="cb9c62edd2285ede" providerId="LiveId" clId="{FB7C3DB8-D214-478B-890B-41C7FB6731D9}" dt="2024-02-10T22:16:41.217" v="2609"/>
            <ac:spMkLst>
              <pc:docMk/>
              <pc:sldMasterMk cId="1775743133" sldId="2147483847"/>
              <pc:sldLayoutMk cId="3049735189" sldId="2147483861"/>
              <ac:spMk id="3" creationId="{EC80FBD9-0977-4B2B-9318-30774BB0947C}"/>
            </ac:spMkLst>
          </pc:spChg>
          <pc:spChg chg="mod">
            <ac:chgData name="Kendall Hayes" userId="cb9c62edd2285ede" providerId="LiveId" clId="{FB7C3DB8-D214-478B-890B-41C7FB6731D9}" dt="2024-02-10T22:16:41.217" v="2609"/>
            <ac:spMkLst>
              <pc:docMk/>
              <pc:sldMasterMk cId="1775743133" sldId="2147483847"/>
              <pc:sldLayoutMk cId="3049735189" sldId="2147483861"/>
              <ac:spMk id="5" creationId="{7F8C2A2A-62DB-40C0-8AE7-CB9B98649BB1}"/>
            </ac:spMkLst>
          </pc:spChg>
          <pc:spChg chg="mod">
            <ac:chgData name="Kendall Hayes" userId="cb9c62edd2285ede" providerId="LiveId" clId="{FB7C3DB8-D214-478B-890B-41C7FB6731D9}" dt="2024-02-10T22:16:41.217" v="2609"/>
            <ac:spMkLst>
              <pc:docMk/>
              <pc:sldMasterMk cId="1775743133" sldId="2147483847"/>
              <pc:sldLayoutMk cId="3049735189" sldId="2147483861"/>
              <ac:spMk id="9" creationId="{515930B2-E36D-4D05-A6B3-CA1BF61D50CC}"/>
            </ac:spMkLst>
          </pc:spChg>
          <pc:spChg chg="mod">
            <ac:chgData name="Kendall Hayes" userId="cb9c62edd2285ede" providerId="LiveId" clId="{FB7C3DB8-D214-478B-890B-41C7FB6731D9}" dt="2024-02-10T22:16:41.217" v="2609"/>
            <ac:spMkLst>
              <pc:docMk/>
              <pc:sldMasterMk cId="1775743133" sldId="2147483847"/>
              <pc:sldLayoutMk cId="3049735189" sldId="2147483861"/>
              <ac:spMk id="13" creationId="{9CEC7E0F-60E8-418B-978D-C607C82E97F7}"/>
            </ac:spMkLst>
          </pc:spChg>
          <pc:cxnChg chg="mod">
            <ac:chgData name="Kendall Hayes" userId="cb9c62edd2285ede" providerId="LiveId" clId="{FB7C3DB8-D214-478B-890B-41C7FB6731D9}" dt="2024-02-10T22:16:41.217" v="2609"/>
            <ac:cxnSpMkLst>
              <pc:docMk/>
              <pc:sldMasterMk cId="1775743133" sldId="2147483847"/>
              <pc:sldLayoutMk cId="3049735189" sldId="2147483861"/>
              <ac:cxnSpMk id="7" creationId="{6939C974-0ED4-4915-BBF7-1FB00C18AD45}"/>
            </ac:cxnSpMkLst>
          </pc:cxnChg>
        </pc:sldLayoutChg>
        <pc:sldLayoutChg chg="modSp">
          <pc:chgData name="Kendall Hayes" userId="cb9c62edd2285ede" providerId="LiveId" clId="{FB7C3DB8-D214-478B-890B-41C7FB6731D9}" dt="2024-02-10T22:16:41.217" v="2609"/>
          <pc:sldLayoutMkLst>
            <pc:docMk/>
            <pc:sldMasterMk cId="1775743133" sldId="2147483847"/>
            <pc:sldLayoutMk cId="1770196255" sldId="2147483862"/>
          </pc:sldLayoutMkLst>
          <pc:spChg chg="mod">
            <ac:chgData name="Kendall Hayes" userId="cb9c62edd2285ede" providerId="LiveId" clId="{FB7C3DB8-D214-478B-890B-41C7FB6731D9}" dt="2024-02-10T22:16:41.217" v="2609"/>
            <ac:spMkLst>
              <pc:docMk/>
              <pc:sldMasterMk cId="1775743133" sldId="2147483847"/>
              <pc:sldLayoutMk cId="1770196255" sldId="2147483862"/>
              <ac:spMk id="2" creationId="{F6640AAD-80AF-40E7-BE3F-43D32FC68ED4}"/>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3" creationId="{EC80FBD9-0977-4B2B-9318-30774BB0947C}"/>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5" creationId="{7F8C2A2A-62DB-40C0-8AE7-CB9B98649BB1}"/>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9" creationId="{515930B2-E36D-4D05-A6B3-CA1BF61D50CC}"/>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10" creationId="{F146D6C1-343E-4F97-A565-55BBB15F4C77}"/>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11" creationId="{BA123E2D-4554-47D5-B0EC-0C47EDB41626}"/>
            </ac:spMkLst>
          </pc:spChg>
          <pc:spChg chg="mod">
            <ac:chgData name="Kendall Hayes" userId="cb9c62edd2285ede" providerId="LiveId" clId="{FB7C3DB8-D214-478B-890B-41C7FB6731D9}" dt="2024-02-10T22:16:41.217" v="2609"/>
            <ac:spMkLst>
              <pc:docMk/>
              <pc:sldMasterMk cId="1775743133" sldId="2147483847"/>
              <pc:sldLayoutMk cId="1770196255" sldId="2147483862"/>
              <ac:spMk id="13" creationId="{9CEC7E0F-60E8-418B-978D-C607C82E97F7}"/>
            </ac:spMkLst>
          </pc:spChg>
          <pc:cxnChg chg="mod">
            <ac:chgData name="Kendall Hayes" userId="cb9c62edd2285ede" providerId="LiveId" clId="{FB7C3DB8-D214-478B-890B-41C7FB6731D9}" dt="2024-02-10T22:16:41.217" v="2609"/>
            <ac:cxnSpMkLst>
              <pc:docMk/>
              <pc:sldMasterMk cId="1775743133" sldId="2147483847"/>
              <pc:sldLayoutMk cId="1770196255" sldId="2147483862"/>
              <ac:cxnSpMk id="7" creationId="{6939C974-0ED4-4915-BBF7-1FB00C18AD45}"/>
            </ac:cxnSpMkLst>
          </pc:cxnChg>
        </pc:sldLayoutChg>
      </pc:sldMasterChg>
      <pc:sldMasterChg chg="modSldLayout">
        <pc:chgData name="Kendall Hayes" userId="cb9c62edd2285ede" providerId="LiveId" clId="{FB7C3DB8-D214-478B-890B-41C7FB6731D9}" dt="2024-02-10T22:15:59.438" v="2595"/>
        <pc:sldMasterMkLst>
          <pc:docMk/>
          <pc:sldMasterMk cId="648993607" sldId="2147483863"/>
        </pc:sldMasterMkLst>
        <pc:sldLayoutChg chg="addSp">
          <pc:chgData name="Kendall Hayes" userId="cb9c62edd2285ede" providerId="LiveId" clId="{FB7C3DB8-D214-478B-890B-41C7FB6731D9}" dt="2024-02-10T22:15:59.438" v="2595"/>
          <pc:sldLayoutMkLst>
            <pc:docMk/>
            <pc:sldMasterMk cId="648993607" sldId="2147483863"/>
            <pc:sldLayoutMk cId="1032880788" sldId="2147483866"/>
          </pc:sldLayoutMkLst>
          <pc:spChg chg="add">
            <ac:chgData name="Kendall Hayes" userId="cb9c62edd2285ede" providerId="LiveId" clId="{FB7C3DB8-D214-478B-890B-41C7FB6731D9}" dt="2024-02-10T22:15:59.438" v="2595"/>
            <ac:spMkLst>
              <pc:docMk/>
              <pc:sldMasterMk cId="648993607" sldId="2147483863"/>
              <pc:sldLayoutMk cId="1032880788" sldId="2147483866"/>
              <ac:spMk id="10" creationId="{8CDCB319-6586-9848-1811-2848DE7BCEBD}"/>
            </ac:spMkLst>
          </pc:spChg>
          <pc:spChg chg="add">
            <ac:chgData name="Kendall Hayes" userId="cb9c62edd2285ede" providerId="LiveId" clId="{FB7C3DB8-D214-478B-890B-41C7FB6731D9}" dt="2024-02-10T22:15:59.438" v="2595"/>
            <ac:spMkLst>
              <pc:docMk/>
              <pc:sldMasterMk cId="648993607" sldId="2147483863"/>
              <pc:sldLayoutMk cId="1032880788" sldId="2147483866"/>
              <ac:spMk id="11" creationId="{D7190957-4A17-07F7-2049-98DDB1DA8F96}"/>
            </ac:spMkLst>
          </pc:spChg>
          <pc:spChg chg="add">
            <ac:chgData name="Kendall Hayes" userId="cb9c62edd2285ede" providerId="LiveId" clId="{FB7C3DB8-D214-478B-890B-41C7FB6731D9}" dt="2024-02-10T22:15:59.438" v="2595"/>
            <ac:spMkLst>
              <pc:docMk/>
              <pc:sldMasterMk cId="648993607" sldId="2147483863"/>
              <pc:sldLayoutMk cId="1032880788" sldId="2147483866"/>
              <ac:spMk id="12" creationId="{6E0D4F8B-28F3-D62D-5C83-D336A057243C}"/>
            </ac:spMkLst>
          </pc:spChg>
          <pc:spChg chg="add">
            <ac:chgData name="Kendall Hayes" userId="cb9c62edd2285ede" providerId="LiveId" clId="{FB7C3DB8-D214-478B-890B-41C7FB6731D9}" dt="2024-02-10T22:15:59.438" v="2595"/>
            <ac:spMkLst>
              <pc:docMk/>
              <pc:sldMasterMk cId="648993607" sldId="2147483863"/>
              <pc:sldLayoutMk cId="1032880788" sldId="2147483866"/>
              <ac:spMk id="13" creationId="{3AFF15BC-1F06-5EE9-2B97-23C5D6B5F3A3}"/>
            </ac:spMkLst>
          </pc:spChg>
          <pc:spChg chg="add">
            <ac:chgData name="Kendall Hayes" userId="cb9c62edd2285ede" providerId="LiveId" clId="{FB7C3DB8-D214-478B-890B-41C7FB6731D9}" dt="2024-02-10T22:15:59.438" v="2595"/>
            <ac:spMkLst>
              <pc:docMk/>
              <pc:sldMasterMk cId="648993607" sldId="2147483863"/>
              <pc:sldLayoutMk cId="1032880788" sldId="2147483866"/>
              <ac:spMk id="14" creationId="{592EFF04-E006-37EA-F200-A9BEF697CDDC}"/>
            </ac:spMkLst>
          </pc:spChg>
          <pc:spChg chg="add">
            <ac:chgData name="Kendall Hayes" userId="cb9c62edd2285ede" providerId="LiveId" clId="{FB7C3DB8-D214-478B-890B-41C7FB6731D9}" dt="2024-02-10T22:15:59.438" v="2595"/>
            <ac:spMkLst>
              <pc:docMk/>
              <pc:sldMasterMk cId="648993607" sldId="2147483863"/>
              <pc:sldLayoutMk cId="1032880788" sldId="2147483866"/>
              <ac:spMk id="15" creationId="{D1CFB30F-8CF9-BB7E-0298-A94F5818F043}"/>
            </ac:spMkLst>
          </pc:spChg>
        </pc:sldLayoutChg>
        <pc:sldLayoutChg chg="addSp">
          <pc:chgData name="Kendall Hayes" userId="cb9c62edd2285ede" providerId="LiveId" clId="{FB7C3DB8-D214-478B-890B-41C7FB6731D9}" dt="2024-02-10T22:15:59.438" v="2595"/>
          <pc:sldLayoutMkLst>
            <pc:docMk/>
            <pc:sldMasterMk cId="648993607" sldId="2147483863"/>
            <pc:sldLayoutMk cId="3035347483" sldId="2147483867"/>
          </pc:sldLayoutMkLst>
          <pc:spChg chg="add">
            <ac:chgData name="Kendall Hayes" userId="cb9c62edd2285ede" providerId="LiveId" clId="{FB7C3DB8-D214-478B-890B-41C7FB6731D9}" dt="2024-02-10T22:15:59.438" v="2595"/>
            <ac:spMkLst>
              <pc:docMk/>
              <pc:sldMasterMk cId="648993607" sldId="2147483863"/>
              <pc:sldLayoutMk cId="3035347483" sldId="2147483867"/>
              <ac:spMk id="2" creationId="{0775A4F5-88A1-7155-6731-A8A9F65193AB}"/>
            </ac:spMkLst>
          </pc:spChg>
          <pc:spChg chg="add">
            <ac:chgData name="Kendall Hayes" userId="cb9c62edd2285ede" providerId="LiveId" clId="{FB7C3DB8-D214-478B-890B-41C7FB6731D9}" dt="2024-02-10T22:15:59.438" v="2595"/>
            <ac:spMkLst>
              <pc:docMk/>
              <pc:sldMasterMk cId="648993607" sldId="2147483863"/>
              <pc:sldLayoutMk cId="3035347483" sldId="2147483867"/>
              <ac:spMk id="9" creationId="{4DB5419F-B964-24D7-373C-3B13C7A78318}"/>
            </ac:spMkLst>
          </pc:spChg>
          <pc:spChg chg="add">
            <ac:chgData name="Kendall Hayes" userId="cb9c62edd2285ede" providerId="LiveId" clId="{FB7C3DB8-D214-478B-890B-41C7FB6731D9}" dt="2024-02-10T22:15:59.438" v="2595"/>
            <ac:spMkLst>
              <pc:docMk/>
              <pc:sldMasterMk cId="648993607" sldId="2147483863"/>
              <pc:sldLayoutMk cId="3035347483" sldId="2147483867"/>
              <ac:spMk id="10" creationId="{F8D53249-240C-22D6-4EC8-C4E9789BE95F}"/>
            </ac:spMkLst>
          </pc:spChg>
        </pc:sldLayoutChg>
        <pc:sldLayoutChg chg="addSp">
          <pc:chgData name="Kendall Hayes" userId="cb9c62edd2285ede" providerId="LiveId" clId="{FB7C3DB8-D214-478B-890B-41C7FB6731D9}" dt="2024-02-10T22:15:59.438" v="2595"/>
          <pc:sldLayoutMkLst>
            <pc:docMk/>
            <pc:sldMasterMk cId="648993607" sldId="2147483863"/>
            <pc:sldLayoutMk cId="1775402300" sldId="2147483868"/>
          </pc:sldLayoutMkLst>
          <pc:spChg chg="add">
            <ac:chgData name="Kendall Hayes" userId="cb9c62edd2285ede" providerId="LiveId" clId="{FB7C3DB8-D214-478B-890B-41C7FB6731D9}" dt="2024-02-10T22:15:59.438" v="2595"/>
            <ac:spMkLst>
              <pc:docMk/>
              <pc:sldMasterMk cId="648993607" sldId="2147483863"/>
              <pc:sldLayoutMk cId="1775402300" sldId="2147483868"/>
              <ac:spMk id="2" creationId="{4DF1B5FE-3E2D-0620-4FBF-BC6F2D635E85}"/>
            </ac:spMkLst>
          </pc:spChg>
          <pc:spChg chg="add">
            <ac:chgData name="Kendall Hayes" userId="cb9c62edd2285ede" providerId="LiveId" clId="{FB7C3DB8-D214-478B-890B-41C7FB6731D9}" dt="2024-02-10T22:15:59.438" v="2595"/>
            <ac:spMkLst>
              <pc:docMk/>
              <pc:sldMasterMk cId="648993607" sldId="2147483863"/>
              <pc:sldLayoutMk cId="1775402300" sldId="2147483868"/>
              <ac:spMk id="11" creationId="{E633E796-A3DE-2E62-7D15-02E9B5B3162E}"/>
            </ac:spMkLst>
          </pc:spChg>
          <pc:spChg chg="add">
            <ac:chgData name="Kendall Hayes" userId="cb9c62edd2285ede" providerId="LiveId" clId="{FB7C3DB8-D214-478B-890B-41C7FB6731D9}" dt="2024-02-10T22:15:59.438" v="2595"/>
            <ac:spMkLst>
              <pc:docMk/>
              <pc:sldMasterMk cId="648993607" sldId="2147483863"/>
              <pc:sldLayoutMk cId="1775402300" sldId="2147483868"/>
              <ac:spMk id="12" creationId="{F1E69D35-C193-BB4F-EEF5-AF64CAE3E493}"/>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187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1806769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56380134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3" y="2530060"/>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9"/>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70"/>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5"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3" y="276027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800"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5" y="25309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800"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6" y="6031572"/>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120809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594">
              <a:defRPr sz="1800"/>
            </a:lvl2pPr>
            <a:lvl3pPr marL="457189">
              <a:defRPr sz="1600"/>
            </a:lvl3pPr>
            <a:lvl4pPr marL="68578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4"/>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1"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89" y="2070656"/>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2" y="178001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404579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6" y="4498848"/>
            <a:ext cx="4434835" cy="510474"/>
          </a:xfrm>
        </p:spPr>
        <p:txBody>
          <a:bodyPr/>
          <a:lstStyle>
            <a:lvl1pPr marL="0" indent="0" algn="l">
              <a:lnSpc>
                <a:spcPct val="110000"/>
              </a:lnSpc>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7"/>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3"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2"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04973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1801368"/>
            <a:ext cx="4434840" cy="4754880"/>
          </a:xfrm>
        </p:spPr>
        <p:txBody>
          <a:bodyPr>
            <a:normAutofit/>
          </a:bodyPr>
          <a:lstStyle>
            <a:lvl1pPr marL="0" indent="0" algn="l">
              <a:lnSpc>
                <a:spcPct val="110000"/>
              </a:lnSpc>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7"/>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3"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2"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77019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22892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Graphic 12">
            <a:extLst>
              <a:ext uri="{FF2B5EF4-FFF2-40B4-BE49-F238E27FC236}">
                <a16:creationId xmlns:a16="http://schemas.microsoft.com/office/drawing/2014/main" id="{ABD81BAE-32B2-3FC6-14FB-38B5E0D69B58}"/>
              </a:ext>
            </a:extLst>
          </p:cNvPr>
          <p:cNvSpPr/>
          <p:nvPr userDrawn="1"/>
        </p:nvSpPr>
        <p:spPr>
          <a:xfrm>
            <a:off x="10772265" y="3054359"/>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800" dirty="0"/>
          </a:p>
        </p:txBody>
      </p:sp>
      <p:sp>
        <p:nvSpPr>
          <p:cNvPr id="11" name="Graphic 13">
            <a:extLst>
              <a:ext uri="{FF2B5EF4-FFF2-40B4-BE49-F238E27FC236}">
                <a16:creationId xmlns:a16="http://schemas.microsoft.com/office/drawing/2014/main" id="{087F326B-1EFB-70BA-7E4B-5E50F39F8CC2}"/>
              </a:ext>
            </a:extLst>
          </p:cNvPr>
          <p:cNvSpPr/>
          <p:nvPr userDrawn="1"/>
        </p:nvSpPr>
        <p:spPr>
          <a:xfrm>
            <a:off x="10724366" y="2515840"/>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800" dirty="0"/>
          </a:p>
        </p:txBody>
      </p:sp>
      <p:sp>
        <p:nvSpPr>
          <p:cNvPr id="12" name="Graphic 15">
            <a:extLst>
              <a:ext uri="{FF2B5EF4-FFF2-40B4-BE49-F238E27FC236}">
                <a16:creationId xmlns:a16="http://schemas.microsoft.com/office/drawing/2014/main" id="{0838CD7B-1C9C-FAAE-32FB-DEEA522D5B2C}"/>
              </a:ext>
            </a:extLst>
          </p:cNvPr>
          <p:cNvSpPr/>
          <p:nvPr userDrawn="1"/>
        </p:nvSpPr>
        <p:spPr>
          <a:xfrm>
            <a:off x="11024833" y="2787572"/>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800" dirty="0"/>
          </a:p>
        </p:txBody>
      </p:sp>
      <p:sp>
        <p:nvSpPr>
          <p:cNvPr id="13" name="Graphic 22">
            <a:extLst>
              <a:ext uri="{FF2B5EF4-FFF2-40B4-BE49-F238E27FC236}">
                <a16:creationId xmlns:a16="http://schemas.microsoft.com/office/drawing/2014/main" id="{DE99614C-B6FB-E469-987B-6DEF11DB43CD}"/>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sz="1800" dirty="0"/>
          </a:p>
        </p:txBody>
      </p:sp>
      <p:sp>
        <p:nvSpPr>
          <p:cNvPr id="14" name="Graphic 21">
            <a:extLst>
              <a:ext uri="{FF2B5EF4-FFF2-40B4-BE49-F238E27FC236}">
                <a16:creationId xmlns:a16="http://schemas.microsoft.com/office/drawing/2014/main" id="{9828F70F-5AC2-6E93-2C33-058ACF8933DE}"/>
              </a:ext>
            </a:extLst>
          </p:cNvPr>
          <p:cNvSpPr/>
          <p:nvPr userDrawn="1"/>
        </p:nvSpPr>
        <p:spPr>
          <a:xfrm>
            <a:off x="1064054" y="308334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sz="1800" dirty="0"/>
          </a:p>
        </p:txBody>
      </p:sp>
      <p:sp>
        <p:nvSpPr>
          <p:cNvPr id="15" name="Graphic 23">
            <a:extLst>
              <a:ext uri="{FF2B5EF4-FFF2-40B4-BE49-F238E27FC236}">
                <a16:creationId xmlns:a16="http://schemas.microsoft.com/office/drawing/2014/main" id="{C3E0D77B-442C-ACB4-0C85-387578262249}"/>
              </a:ext>
            </a:extLst>
          </p:cNvPr>
          <p:cNvSpPr/>
          <p:nvPr userDrawn="1"/>
        </p:nvSpPr>
        <p:spPr>
          <a:xfrm>
            <a:off x="1413406" y="3492872"/>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395269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
        <p:nvSpPr>
          <p:cNvPr id="2" name="Graphic 15">
            <a:extLst>
              <a:ext uri="{FF2B5EF4-FFF2-40B4-BE49-F238E27FC236}">
                <a16:creationId xmlns:a16="http://schemas.microsoft.com/office/drawing/2014/main" id="{193CA8E9-2E55-868A-AD60-4A0991F96B48}"/>
              </a:ext>
            </a:extLst>
          </p:cNvPr>
          <p:cNvSpPr/>
          <p:nvPr userDrawn="1"/>
        </p:nvSpPr>
        <p:spPr>
          <a:xfrm>
            <a:off x="10508318" y="49220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
        <p:nvSpPr>
          <p:cNvPr id="9" name="Graphic 16">
            <a:extLst>
              <a:ext uri="{FF2B5EF4-FFF2-40B4-BE49-F238E27FC236}">
                <a16:creationId xmlns:a16="http://schemas.microsoft.com/office/drawing/2014/main" id="{9E7ED3F8-7609-1232-3760-1981E339CE62}"/>
              </a:ext>
            </a:extLst>
          </p:cNvPr>
          <p:cNvSpPr/>
          <p:nvPr userDrawn="1"/>
        </p:nvSpPr>
        <p:spPr>
          <a:xfrm>
            <a:off x="11477944" y="1055581"/>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800" dirty="0"/>
          </a:p>
        </p:txBody>
      </p:sp>
      <p:sp>
        <p:nvSpPr>
          <p:cNvPr id="10" name="Graphic 14">
            <a:extLst>
              <a:ext uri="{FF2B5EF4-FFF2-40B4-BE49-F238E27FC236}">
                <a16:creationId xmlns:a16="http://schemas.microsoft.com/office/drawing/2014/main" id="{1947B4DA-4603-8B11-DC22-CEBB12127809}"/>
              </a:ext>
            </a:extLst>
          </p:cNvPr>
          <p:cNvSpPr/>
          <p:nvPr userDrawn="1"/>
        </p:nvSpPr>
        <p:spPr>
          <a:xfrm>
            <a:off x="11241555" y="44663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78703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Graphic 15">
            <a:extLst>
              <a:ext uri="{FF2B5EF4-FFF2-40B4-BE49-F238E27FC236}">
                <a16:creationId xmlns:a16="http://schemas.microsoft.com/office/drawing/2014/main" id="{22DB041A-399E-09BE-0107-5BF8BDB2E5C6}"/>
              </a:ext>
            </a:extLst>
          </p:cNvPr>
          <p:cNvSpPr/>
          <p:nvPr userDrawn="1"/>
        </p:nvSpPr>
        <p:spPr>
          <a:xfrm>
            <a:off x="10508318" y="49220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
        <p:nvSpPr>
          <p:cNvPr id="11" name="Graphic 16">
            <a:extLst>
              <a:ext uri="{FF2B5EF4-FFF2-40B4-BE49-F238E27FC236}">
                <a16:creationId xmlns:a16="http://schemas.microsoft.com/office/drawing/2014/main" id="{38C3EBCD-B81B-F137-CCF4-26ABC5D11202}"/>
              </a:ext>
            </a:extLst>
          </p:cNvPr>
          <p:cNvSpPr/>
          <p:nvPr userDrawn="1"/>
        </p:nvSpPr>
        <p:spPr>
          <a:xfrm>
            <a:off x="11477944" y="1055581"/>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800" dirty="0"/>
          </a:p>
        </p:txBody>
      </p:sp>
      <p:sp>
        <p:nvSpPr>
          <p:cNvPr id="12" name="Graphic 14">
            <a:extLst>
              <a:ext uri="{FF2B5EF4-FFF2-40B4-BE49-F238E27FC236}">
                <a16:creationId xmlns:a16="http://schemas.microsoft.com/office/drawing/2014/main" id="{577092CF-420D-2752-AC10-3AA6337DE192}"/>
              </a:ext>
            </a:extLst>
          </p:cNvPr>
          <p:cNvSpPr/>
          <p:nvPr userDrawn="1"/>
        </p:nvSpPr>
        <p:spPr>
          <a:xfrm>
            <a:off x="11241555" y="44663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81363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7982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77487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B61BEF0D-F0BB-DE4B-95CE-6DB70DBA9567}" type="datetimeFigureOut">
              <a:rPr lang="en-US" smtClean="0"/>
              <a:pPr/>
              <a:t>2/10/2024</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40953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2/10/2024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32798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9/3/20XX</a:t>
            </a:r>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D8DA9DAA-006C-4F4B-980E-E3DF019B24E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74313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hf hdr="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anchor="b">
            <a:normAutofit/>
          </a:bodyPr>
          <a:lstStyle/>
          <a:p>
            <a:r>
              <a:rPr lang="en-US" sz="5100" spc="400"/>
              <a:t>HER </a:t>
            </a:r>
            <a:br>
              <a:rPr lang="en-US" sz="5100" spc="400"/>
            </a:br>
            <a:r>
              <a:rPr lang="en-US" sz="5100" spc="400"/>
              <a:t>HEAL EMPOWER RESTORE</a:t>
            </a:r>
            <a:endParaRPr lang="en-US" sz="510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normAutofit/>
          </a:bodyPr>
          <a:lstStyle/>
          <a:p>
            <a:r>
              <a:rPr lang="en-US" b="1" i="1"/>
              <a:t>Let The Journey Begin…</a:t>
            </a:r>
          </a:p>
          <a:p>
            <a:endParaRPr lang="en-US"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0A7E8-9E64-B168-226B-245B8B9B947E}"/>
              </a:ext>
            </a:extLst>
          </p:cNvPr>
          <p:cNvSpPr>
            <a:spLocks noGrp="1"/>
          </p:cNvSpPr>
          <p:nvPr>
            <p:ph type="dt" sz="half" idx="10"/>
          </p:nvPr>
        </p:nvSpPr>
        <p:spPr/>
        <p:txBody>
          <a:bodyPr/>
          <a:lstStyle/>
          <a:p>
            <a:fld id="{9B5B6B76-8F20-4AE0-B934-BF6FE0CD571C}" type="datetime1">
              <a:rPr lang="en-US" smtClean="0"/>
              <a:t>2/10/2024</a:t>
            </a:fld>
            <a:endParaRPr lang="en-US" dirty="0"/>
          </a:p>
        </p:txBody>
      </p:sp>
      <p:sp>
        <p:nvSpPr>
          <p:cNvPr id="3" name="Footer Placeholder 2">
            <a:extLst>
              <a:ext uri="{FF2B5EF4-FFF2-40B4-BE49-F238E27FC236}">
                <a16:creationId xmlns:a16="http://schemas.microsoft.com/office/drawing/2014/main" id="{26D28C42-A2DE-AFAA-48C8-C49BB54ED1D2}"/>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5B93687-19AF-FFE4-CF10-9CA7C23B04A2}"/>
              </a:ext>
            </a:extLst>
          </p:cNvPr>
          <p:cNvSpPr>
            <a:spLocks noGrp="1"/>
          </p:cNvSpPr>
          <p:nvPr>
            <p:ph type="sldNum" sz="quarter" idx="12"/>
          </p:nvPr>
        </p:nvSpPr>
        <p:spPr/>
        <p:txBody>
          <a:bodyPr/>
          <a:lstStyle/>
          <a:p>
            <a:fld id="{D8DA9DAA-006C-4F4B-980E-E3DF019B24E2}" type="slidenum">
              <a:rPr lang="en-US" smtClean="0"/>
              <a:t>10</a:t>
            </a:fld>
            <a:endParaRPr lang="en-US" dirty="0"/>
          </a:p>
        </p:txBody>
      </p:sp>
      <p:pic>
        <p:nvPicPr>
          <p:cNvPr id="6" name="Picture 5" descr="A close-up of a notepad&#10;&#10;Description automatically generated">
            <a:extLst>
              <a:ext uri="{FF2B5EF4-FFF2-40B4-BE49-F238E27FC236}">
                <a16:creationId xmlns:a16="http://schemas.microsoft.com/office/drawing/2014/main" id="{DED7636A-546B-1F7F-14EA-777419E9FDA0}"/>
              </a:ext>
            </a:extLst>
          </p:cNvPr>
          <p:cNvPicPr>
            <a:picLocks noChangeAspect="1"/>
          </p:cNvPicPr>
          <p:nvPr/>
        </p:nvPicPr>
        <p:blipFill>
          <a:blip r:embed="rId2"/>
          <a:stretch>
            <a:fillRect/>
          </a:stretch>
        </p:blipFill>
        <p:spPr>
          <a:xfrm>
            <a:off x="3777672" y="131290"/>
            <a:ext cx="4731317" cy="6124682"/>
          </a:xfrm>
          <a:prstGeom prst="rect">
            <a:avLst/>
          </a:prstGeom>
        </p:spPr>
      </p:pic>
      <p:sp>
        <p:nvSpPr>
          <p:cNvPr id="7" name="TextBox 6">
            <a:extLst>
              <a:ext uri="{FF2B5EF4-FFF2-40B4-BE49-F238E27FC236}">
                <a16:creationId xmlns:a16="http://schemas.microsoft.com/office/drawing/2014/main" id="{642D7832-2C97-1A2A-31D1-414881CE8D22}"/>
              </a:ext>
            </a:extLst>
          </p:cNvPr>
          <p:cNvSpPr txBox="1"/>
          <p:nvPr/>
        </p:nvSpPr>
        <p:spPr>
          <a:xfrm>
            <a:off x="185997" y="1397675"/>
            <a:ext cx="3500189" cy="2031325"/>
          </a:xfrm>
          <a:prstGeom prst="rect">
            <a:avLst/>
          </a:prstGeom>
          <a:noFill/>
        </p:spPr>
        <p:txBody>
          <a:bodyPr wrap="none" rtlCol="0">
            <a:spAutoFit/>
          </a:bodyPr>
          <a:lstStyle/>
          <a:p>
            <a:r>
              <a:rPr lang="en-US" dirty="0"/>
              <a:t>Please use this form to</a:t>
            </a:r>
          </a:p>
          <a:p>
            <a:r>
              <a:rPr lang="en-US" dirty="0"/>
              <a:t>Keep track of you first 7 days.</a:t>
            </a:r>
          </a:p>
          <a:p>
            <a:endParaRPr lang="en-US" dirty="0"/>
          </a:p>
          <a:p>
            <a:r>
              <a:rPr lang="en-US" dirty="0"/>
              <a:t>Please email us to let us know</a:t>
            </a:r>
          </a:p>
          <a:p>
            <a:r>
              <a:rPr lang="en-US" dirty="0"/>
              <a:t> when you complete your first </a:t>
            </a:r>
          </a:p>
          <a:p>
            <a:r>
              <a:rPr lang="en-US" dirty="0"/>
              <a:t>7 days.</a:t>
            </a:r>
          </a:p>
          <a:p>
            <a:r>
              <a:rPr lang="en-US" dirty="0"/>
              <a:t>info@herhealempowerrestore.com</a:t>
            </a:r>
          </a:p>
        </p:txBody>
      </p:sp>
    </p:spTree>
    <p:extLst>
      <p:ext uri="{BB962C8B-B14F-4D97-AF65-F5344CB8AC3E}">
        <p14:creationId xmlns:p14="http://schemas.microsoft.com/office/powerpoint/2010/main" val="58857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097280" y="286604"/>
            <a:ext cx="10058400" cy="1450757"/>
          </a:xfrm>
        </p:spPr>
        <p:txBody>
          <a:bodyPr vert="horz" lIns="91440" tIns="45720" rIns="91440" bIns="45720" rtlCol="0" anchor="b">
            <a:normAutofit/>
          </a:bodyPr>
          <a:lstStyle/>
          <a:p>
            <a:pPr algn="l"/>
            <a:r>
              <a:rPr lang="en-US" sz="4800" spc="-51" dirty="0">
                <a:solidFill>
                  <a:schemeClr val="tx1">
                    <a:lumMod val="75000"/>
                    <a:lumOff val="25000"/>
                  </a:schemeClr>
                </a:solidFill>
              </a:rPr>
              <a:t>Table of Contents</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a:off x="3686186" y="6459786"/>
            <a:ext cx="4822804" cy="365125"/>
          </a:xfrm>
        </p:spPr>
        <p:txBody>
          <a:bodyPr vert="horz" lIns="91440" tIns="45720" rIns="91440" bIns="45720" rtlCol="0" anchor="ctr">
            <a:normAutofit/>
          </a:bodyPr>
          <a:lstStyle/>
          <a:p>
            <a:pPr defTabSz="914377">
              <a:spcAft>
                <a:spcPts val="600"/>
              </a:spcAft>
            </a:pPr>
            <a:r>
              <a:rPr lang="en-US" kern="1200" cap="all" baseline="0">
                <a:solidFill>
                  <a:srgbClr val="FFFFFF"/>
                </a:solidFill>
                <a:latin typeface="+mn-lt"/>
                <a:ea typeface="+mn-ea"/>
                <a:cs typeface="+mn-cs"/>
              </a:rPr>
              <a:t>HER HEAL EMPOWER RESTORE</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9900460" y="6459786"/>
            <a:ext cx="1312025" cy="365125"/>
          </a:xfrm>
        </p:spPr>
        <p:txBody>
          <a:bodyPr vert="horz" lIns="91440" tIns="45720" rIns="91440" bIns="45720" rtlCol="0" anchor="ctr">
            <a:normAutofit/>
          </a:bodyPr>
          <a:lstStyle/>
          <a:p>
            <a:pPr defTabSz="914377">
              <a:spcAft>
                <a:spcPts val="600"/>
              </a:spcAft>
            </a:pPr>
            <a:fld id="{D8DA9DAA-006C-4F4B-980E-E3DF019B24E2}" type="slidenum">
              <a:rPr lang="en-US" smtClean="0">
                <a:solidFill>
                  <a:srgbClr val="FFFFFF"/>
                </a:solidFill>
              </a:rPr>
              <a:pPr defTabSz="914377">
                <a:spcAft>
                  <a:spcPts val="600"/>
                </a:spcAft>
              </a:pPr>
              <a:t>2</a:t>
            </a:fld>
            <a:endParaRPr lang="en-US">
              <a:solidFill>
                <a:srgbClr val="FFFFFF"/>
              </a:solidFill>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1097280" y="1845735"/>
            <a:ext cx="6454987" cy="4023360"/>
          </a:xfrm>
        </p:spPr>
        <p:txBody>
          <a:bodyPr vert="horz" lIns="0" tIns="45720" rIns="0" bIns="45720" rtlCol="0">
            <a:normAutofit/>
          </a:bodyPr>
          <a:lstStyle/>
          <a:p>
            <a:pPr algn="l"/>
            <a:r>
              <a:rPr lang="en-US" dirty="0">
                <a:solidFill>
                  <a:schemeClr val="tx1">
                    <a:lumMod val="75000"/>
                    <a:lumOff val="25000"/>
                  </a:schemeClr>
                </a:solidFill>
              </a:rPr>
              <a:t>Developing a Routine</a:t>
            </a:r>
          </a:p>
          <a:p>
            <a:pPr algn="l"/>
            <a:r>
              <a:rPr lang="en-US" dirty="0">
                <a:solidFill>
                  <a:schemeClr val="tx1">
                    <a:lumMod val="75000"/>
                    <a:lumOff val="25000"/>
                  </a:schemeClr>
                </a:solidFill>
              </a:rPr>
              <a:t>The Attitude of Gratitude</a:t>
            </a:r>
          </a:p>
          <a:p>
            <a:pPr algn="l"/>
            <a:r>
              <a:rPr lang="en-US" dirty="0">
                <a:solidFill>
                  <a:schemeClr val="tx1">
                    <a:lumMod val="75000"/>
                    <a:lumOff val="25000"/>
                  </a:schemeClr>
                </a:solidFill>
              </a:rPr>
              <a:t>Prayer and Meditation</a:t>
            </a:r>
          </a:p>
          <a:p>
            <a:pPr algn="l"/>
            <a:r>
              <a:rPr lang="en-US" dirty="0">
                <a:solidFill>
                  <a:schemeClr val="tx1">
                    <a:lumMod val="75000"/>
                    <a:lumOff val="25000"/>
                  </a:schemeClr>
                </a:solidFill>
              </a:rPr>
              <a:t>Diet and Exercise</a:t>
            </a:r>
          </a:p>
          <a:p>
            <a:pPr algn="l"/>
            <a:r>
              <a:rPr lang="en-US" dirty="0">
                <a:solidFill>
                  <a:schemeClr val="tx1">
                    <a:lumMod val="75000"/>
                    <a:lumOff val="25000"/>
                  </a:schemeClr>
                </a:solidFill>
              </a:rPr>
              <a:t>Sefl Talk and Repetition</a:t>
            </a:r>
          </a:p>
        </p:txBody>
      </p:sp>
      <p:pic>
        <p:nvPicPr>
          <p:cNvPr id="5" name="Picture 4" descr="A hand holding a butterfly&#10;&#10;Description automatically generated">
            <a:extLst>
              <a:ext uri="{FF2B5EF4-FFF2-40B4-BE49-F238E27FC236}">
                <a16:creationId xmlns:a16="http://schemas.microsoft.com/office/drawing/2014/main" id="{2663CE06-26EC-01A0-6417-D2F802EC0783}"/>
              </a:ext>
            </a:extLst>
          </p:cNvPr>
          <p:cNvPicPr>
            <a:picLocks noChangeAspect="1"/>
          </p:cNvPicPr>
          <p:nvPr/>
        </p:nvPicPr>
        <p:blipFill>
          <a:blip r:embed="rId2"/>
          <a:stretch>
            <a:fillRect/>
          </a:stretch>
        </p:blipFill>
        <p:spPr>
          <a:xfrm>
            <a:off x="8147656" y="1916319"/>
            <a:ext cx="2880939" cy="3471012"/>
          </a:xfrm>
          <a:prstGeom prst="rect">
            <a:avLst/>
          </a:prstGeom>
        </p:spPr>
      </p:pic>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F0E34-F7A8-15FD-4A1E-F0316794A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EBF8B-B28D-05A1-274D-F0769A29EC69}"/>
              </a:ext>
            </a:extLst>
          </p:cNvPr>
          <p:cNvSpPr>
            <a:spLocks noGrp="1"/>
          </p:cNvSpPr>
          <p:nvPr>
            <p:ph type="title"/>
          </p:nvPr>
        </p:nvSpPr>
        <p:spPr>
          <a:xfrm>
            <a:off x="1086959" y="494979"/>
            <a:ext cx="6241816" cy="1371600"/>
          </a:xfrm>
        </p:spPr>
        <p:txBody>
          <a:bodyPr anchor="b">
            <a:normAutofit/>
          </a:bodyPr>
          <a:lstStyle/>
          <a:p>
            <a:r>
              <a:rPr lang="en-US" b="1" cap="all" spc="400" dirty="0">
                <a:solidFill>
                  <a:schemeClr val="tx1"/>
                </a:solidFill>
              </a:rPr>
              <a:t>Developing routines</a:t>
            </a:r>
            <a:endParaRPr lang="en-US" dirty="0">
              <a:solidFill>
                <a:schemeClr val="tx1"/>
              </a:solidFill>
            </a:endParaRPr>
          </a:p>
        </p:txBody>
      </p:sp>
      <p:sp>
        <p:nvSpPr>
          <p:cNvPr id="3" name="Subtitle 2">
            <a:extLst>
              <a:ext uri="{FF2B5EF4-FFF2-40B4-BE49-F238E27FC236}">
                <a16:creationId xmlns:a16="http://schemas.microsoft.com/office/drawing/2014/main" id="{BD1444A7-0880-0756-050B-47CA3E706267}"/>
              </a:ext>
            </a:extLst>
          </p:cNvPr>
          <p:cNvSpPr>
            <a:spLocks noGrp="1"/>
          </p:cNvSpPr>
          <p:nvPr>
            <p:ph type="body" sz="half" idx="2"/>
          </p:nvPr>
        </p:nvSpPr>
        <p:spPr>
          <a:xfrm>
            <a:off x="448575" y="2088990"/>
            <a:ext cx="7088643" cy="2293231"/>
          </a:xfrm>
        </p:spPr>
        <p:txBody>
          <a:bodyPr>
            <a:normAutofit/>
          </a:bodyPr>
          <a:lstStyle/>
          <a:p>
            <a:pPr algn="l"/>
            <a:r>
              <a:rPr lang="en-US" dirty="0">
                <a:solidFill>
                  <a:schemeClr val="tx1"/>
                </a:solidFill>
              </a:rPr>
              <a:t>Consistency is the key  to changing habits.  Repetition is the key to consistency.</a:t>
            </a:r>
          </a:p>
          <a:p>
            <a:r>
              <a:rPr lang="en-US" dirty="0">
                <a:solidFill>
                  <a:schemeClr val="tx1"/>
                </a:solidFill>
              </a:rPr>
              <a:t>Creating and maintaining a daily routine increases focus and clarity. </a:t>
            </a:r>
          </a:p>
          <a:p>
            <a:r>
              <a:rPr lang="en-US" dirty="0">
                <a:solidFill>
                  <a:schemeClr val="tx1"/>
                </a:solidFill>
              </a:rPr>
              <a:t>Implementing a daily routine to your lifestyle can give you a sense of control; improve focus, productivity, and organization and five you a sense of accomplishment.</a:t>
            </a:r>
          </a:p>
          <a:p>
            <a:endParaRPr lang="en-US" dirty="0">
              <a:solidFill>
                <a:schemeClr val="tx1"/>
              </a:solidFill>
            </a:endParaRPr>
          </a:p>
          <a:p>
            <a:r>
              <a:rPr lang="en-US" dirty="0">
                <a:solidFill>
                  <a:schemeClr val="tx1"/>
                </a:solidFill>
              </a:rPr>
              <a:t>  </a:t>
            </a:r>
          </a:p>
        </p:txBody>
      </p:sp>
      <p:sp>
        <p:nvSpPr>
          <p:cNvPr id="19" name="Footer Placeholder 3">
            <a:extLst>
              <a:ext uri="{FF2B5EF4-FFF2-40B4-BE49-F238E27FC236}">
                <a16:creationId xmlns:a16="http://schemas.microsoft.com/office/drawing/2014/main" id="{8391EA0B-3800-4D26-F6C0-F6178CFEBB55}"/>
              </a:ext>
            </a:extLst>
          </p:cNvPr>
          <p:cNvSpPr>
            <a:spLocks noGrp="1"/>
          </p:cNvSpPr>
          <p:nvPr>
            <p:ph type="ftr" sz="quarter" idx="11"/>
          </p:nvPr>
        </p:nvSpPr>
        <p:spPr/>
        <p:txBody>
          <a:bodyPr anchor="ctr">
            <a:normAutofit/>
          </a:bodyPr>
          <a:lstStyle/>
          <a:p>
            <a:pPr>
              <a:spcAft>
                <a:spcPts val="600"/>
              </a:spcAft>
            </a:pPr>
            <a:r>
              <a:rPr lang="en-US" dirty="0"/>
              <a:t>HER HEAL EMPOWER RESTORE</a:t>
            </a:r>
          </a:p>
        </p:txBody>
      </p:sp>
      <p:sp>
        <p:nvSpPr>
          <p:cNvPr id="20" name="Slide Number Placeholder 4">
            <a:extLst>
              <a:ext uri="{FF2B5EF4-FFF2-40B4-BE49-F238E27FC236}">
                <a16:creationId xmlns:a16="http://schemas.microsoft.com/office/drawing/2014/main" id="{522CB83B-DFB6-EAD2-220A-B46A7F8E7CD2}"/>
              </a:ext>
            </a:extLst>
          </p:cNvPr>
          <p:cNvSpPr>
            <a:spLocks noGrp="1"/>
          </p:cNvSpPr>
          <p:nvPr>
            <p:ph type="sldNum" sz="quarter" idx="12"/>
          </p:nvPr>
        </p:nvSpPr>
        <p:spPr/>
        <p:txBody>
          <a:bodyPr anchor="ctr">
            <a:normAutofit/>
          </a:bodyPr>
          <a:lstStyle/>
          <a:p>
            <a:pPr>
              <a:spcAft>
                <a:spcPts val="600"/>
              </a:spcAft>
            </a:pPr>
            <a:fld id="{D8DA9DAA-006C-4F4B-980E-E3DF019B24E2}" type="slidenum">
              <a:rPr lang="en-US" smtClean="0"/>
              <a:pPr>
                <a:spcAft>
                  <a:spcPts val="600"/>
                </a:spcAft>
              </a:pPr>
              <a:t>3</a:t>
            </a:fld>
            <a:endParaRPr lang="en-US" dirty="0"/>
          </a:p>
        </p:txBody>
      </p:sp>
      <p:pic>
        <p:nvPicPr>
          <p:cNvPr id="22" name="Video 21" descr="Stack Stones In The River">
            <a:extLst>
              <a:ext uri="{FF2B5EF4-FFF2-40B4-BE49-F238E27FC236}">
                <a16:creationId xmlns:a16="http://schemas.microsoft.com/office/drawing/2014/main" id="{D1093757-FFF9-99FB-BDCB-29D98288ED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890" r="22699"/>
          <a:stretch/>
        </p:blipFill>
        <p:spPr>
          <a:xfrm>
            <a:off x="7984135" y="1449238"/>
            <a:ext cx="3495045" cy="3485071"/>
          </a:xfrm>
          <a:prstGeom prst="rect">
            <a:avLst/>
          </a:prstGeom>
          <a:noFill/>
        </p:spPr>
      </p:pic>
    </p:spTree>
    <p:extLst>
      <p:ext uri="{BB962C8B-B14F-4D97-AF65-F5344CB8AC3E}">
        <p14:creationId xmlns:p14="http://schemas.microsoft.com/office/powerpoint/2010/main" val="19158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mute="1">
                <p:cTn id="12" repeatCount="indefinite" fill="hold" display="0">
                  <p:stCondLst>
                    <p:cond delay="indefinite"/>
                  </p:st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p:txBody>
          <a:bodyPr/>
          <a:lstStyle/>
          <a:p>
            <a:r>
              <a:rPr lang="en-US" dirty="0"/>
              <a:t>Day 1-7</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normAutofit fontScale="92500" lnSpcReduction="20000"/>
          </a:bodyPr>
          <a:lstStyle/>
          <a:p>
            <a:pPr>
              <a:spcBef>
                <a:spcPts val="0"/>
              </a:spcBef>
              <a:spcAft>
                <a:spcPts val="0"/>
              </a:spcAft>
            </a:pPr>
            <a:r>
              <a:rPr lang="en-US" sz="1800" dirty="0">
                <a:solidFill>
                  <a:srgbClr val="000000"/>
                </a:solidFill>
                <a:latin typeface="Arial" panose="020B0604020202020204" pitchFamily="34" charset="0"/>
              </a:rPr>
              <a:t>Welcome to day 1 of your new journey!  As we embark on our passage to our next level of achievements, growth and experiences, we will need to make a commitment to begin a daily routine and stick to it.  We can tweak it as time goes on, but we will take it one day at a time.</a:t>
            </a:r>
            <a:endParaRPr lang="en-US" b="0" dirty="0">
              <a:effectLst/>
            </a:endParaRPr>
          </a:p>
          <a:p>
            <a:pPr>
              <a:spcBef>
                <a:spcPts val="0"/>
              </a:spcBef>
              <a:spcAft>
                <a:spcPts val="0"/>
              </a:spcAft>
            </a:pPr>
            <a:br>
              <a:rPr lang="en-US" b="0" dirty="0">
                <a:effectLst/>
              </a:rPr>
            </a:br>
            <a:r>
              <a:rPr lang="en-US" sz="1800" dirty="0">
                <a:solidFill>
                  <a:srgbClr val="000000"/>
                </a:solidFill>
                <a:latin typeface="Arial" panose="020B0604020202020204" pitchFamily="34" charset="0"/>
              </a:rPr>
              <a:t>We have developed this sample 7-day planner as a guide to help you get started on your transformation  </a:t>
            </a:r>
            <a:endParaRPr lang="en-US" b="0" dirty="0">
              <a:effectLst/>
            </a:endParaRPr>
          </a:p>
          <a:p>
            <a:pPr>
              <a:spcBef>
                <a:spcPts val="0"/>
              </a:spcBef>
              <a:spcAft>
                <a:spcPts val="0"/>
              </a:spcAft>
            </a:pPr>
            <a:br>
              <a:rPr lang="en-US" b="0" dirty="0">
                <a:effectLst/>
              </a:rPr>
            </a:br>
            <a:r>
              <a:rPr lang="en-US" sz="1800" dirty="0">
                <a:solidFill>
                  <a:srgbClr val="000000"/>
                </a:solidFill>
                <a:latin typeface="Arial" panose="020B0604020202020204" pitchFamily="34" charset="0"/>
              </a:rPr>
              <a:t>So Let’s get started!</a:t>
            </a:r>
            <a:endParaRPr lang="en-US" b="0" dirty="0">
              <a:effectLst/>
            </a:endParaRPr>
          </a:p>
          <a:p>
            <a:br>
              <a:rPr lang="en-US" dirty="0"/>
            </a:br>
            <a:endParaRPr lang="en-US" dirty="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HER HEAL EMPOWER RESTORE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4</a:t>
            </a:fld>
            <a:endParaRPr lang="en-US" dirty="0"/>
          </a:p>
        </p:txBody>
      </p:sp>
      <p:pic>
        <p:nvPicPr>
          <p:cNvPr id="5" name="Picture 4" descr="A tree with flowers and grass&#10;&#10;Description automatically generated with medium confidence">
            <a:extLst>
              <a:ext uri="{FF2B5EF4-FFF2-40B4-BE49-F238E27FC236}">
                <a16:creationId xmlns:a16="http://schemas.microsoft.com/office/drawing/2014/main" id="{87BAD122-9365-B2D9-425F-8BAAEE369D46}"/>
              </a:ext>
            </a:extLst>
          </p:cNvPr>
          <p:cNvPicPr>
            <a:picLocks noChangeAspect="1"/>
          </p:cNvPicPr>
          <p:nvPr/>
        </p:nvPicPr>
        <p:blipFill>
          <a:blip r:embed="rId2"/>
          <a:stretch>
            <a:fillRect/>
          </a:stretch>
        </p:blipFill>
        <p:spPr>
          <a:xfrm>
            <a:off x="8244783" y="986918"/>
            <a:ext cx="3554083" cy="4442604"/>
          </a:xfrm>
          <a:prstGeom prst="rect">
            <a:avLst/>
          </a:prstGeom>
        </p:spPr>
      </p:pic>
    </p:spTree>
    <p:extLst>
      <p:ext uri="{BB962C8B-B14F-4D97-AF65-F5344CB8AC3E}">
        <p14:creationId xmlns:p14="http://schemas.microsoft.com/office/powerpoint/2010/main" val="36533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661359" y="239713"/>
            <a:ext cx="10869283" cy="1080721"/>
          </a:xfrm>
        </p:spPr>
        <p:txBody>
          <a:bodyPr anchor="b">
            <a:normAutofit/>
          </a:bodyPr>
          <a:lstStyle/>
          <a:p>
            <a:pPr algn="ctr"/>
            <a:r>
              <a:rPr lang="en-US" sz="4000" dirty="0">
                <a:solidFill>
                  <a:schemeClr val="tx1"/>
                </a:solidFill>
              </a:rPr>
              <a:t>7 PRINCIPLES FOR 7 DAYS</a:t>
            </a:r>
            <a:br>
              <a:rPr lang="en-US" sz="4000" dirty="0">
                <a:solidFill>
                  <a:schemeClr val="tx1"/>
                </a:solidFill>
              </a:rPr>
            </a:br>
            <a:endParaRPr lang="en-US" sz="4000" dirty="0">
              <a:solidFill>
                <a:schemeClr val="tx1"/>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sz="half" idx="2"/>
          </p:nvPr>
        </p:nvSpPr>
        <p:spPr>
          <a:xfrm>
            <a:off x="829093" y="1611312"/>
            <a:ext cx="4314103" cy="2526107"/>
          </a:xfrm>
        </p:spPr>
        <p:txBody>
          <a:bodyPr>
            <a:normAutofit fontScale="92500" lnSpcReduction="10000"/>
          </a:bodyPr>
          <a:lstStyle/>
          <a:p>
            <a:r>
              <a:rPr lang="en-US" dirty="0"/>
              <a:t>Gratitude releases a multitude of blessings.</a:t>
            </a:r>
          </a:p>
          <a:p>
            <a:pPr algn="ctr"/>
            <a:r>
              <a:rPr lang="en-US" sz="1600" b="1" dirty="0">
                <a:solidFill>
                  <a:schemeClr val="tx1"/>
                </a:solidFill>
              </a:rPr>
              <a:t>THE ATTITUDE OF GRATUTUDE</a:t>
            </a:r>
            <a:endParaRPr lang="en-US" b="1" dirty="0">
              <a:solidFill>
                <a:schemeClr val="tx1"/>
              </a:solidFill>
            </a:endParaRPr>
          </a:p>
          <a:p>
            <a:endParaRPr lang="en-US" dirty="0">
              <a:solidFill>
                <a:schemeClr val="tx1"/>
              </a:solidFill>
            </a:endParaRPr>
          </a:p>
          <a:p>
            <a:r>
              <a:rPr lang="en-US" dirty="0">
                <a:solidFill>
                  <a:schemeClr val="tx1"/>
                </a:solidFill>
              </a:rPr>
              <a:t>When you begin your days with a grateful heart, You will wake up saying “Thank You” and you’ll be off to a great start.</a:t>
            </a:r>
          </a:p>
          <a:p>
            <a:endParaRPr lang="en-US" dirty="0"/>
          </a:p>
          <a:p>
            <a:r>
              <a:rPr lang="en-US" dirty="0">
                <a:solidFill>
                  <a:schemeClr val="tx1"/>
                </a:solidFill>
              </a:rPr>
              <a:t>You can begin you new routine by writing down 3 things that you are grateful for.  Do this each day.  On days you can’t write them down just repeat them over and over in your mind and you will notice a transformation in your attitude throughout the day!</a:t>
            </a:r>
          </a:p>
        </p:txBody>
      </p:sp>
      <p:sp>
        <p:nvSpPr>
          <p:cNvPr id="10" name="Footer Placeholder 4">
            <a:extLst>
              <a:ext uri="{FF2B5EF4-FFF2-40B4-BE49-F238E27FC236}">
                <a16:creationId xmlns:a16="http://schemas.microsoft.com/office/drawing/2014/main" id="{8724B085-943E-7116-7BD8-C70FE7B86540}"/>
              </a:ext>
            </a:extLst>
          </p:cNvPr>
          <p:cNvSpPr>
            <a:spLocks noGrp="1"/>
          </p:cNvSpPr>
          <p:nvPr>
            <p:ph type="ftr" sz="quarter" idx="11"/>
          </p:nvPr>
        </p:nvSpPr>
        <p:spPr/>
        <p:txBody>
          <a:bodyPr anchor="ctr">
            <a:normAutofit/>
          </a:bodyPr>
          <a:lstStyle/>
          <a:p>
            <a:pPr>
              <a:spcAft>
                <a:spcPts val="600"/>
              </a:spcAft>
            </a:pPr>
            <a:r>
              <a:rPr lang="en-US" dirty="0"/>
              <a:t>HER HEAL EMPOWER RESTORE</a:t>
            </a:r>
          </a:p>
          <a:p>
            <a:pPr>
              <a:spcAft>
                <a:spcPts val="600"/>
              </a:spcAft>
            </a:pPr>
            <a:endParaRPr lang="en-US" dirty="0"/>
          </a:p>
        </p:txBody>
      </p:sp>
      <p:sp>
        <p:nvSpPr>
          <p:cNvPr id="12" name="Slide Number Placeholder 5">
            <a:extLst>
              <a:ext uri="{FF2B5EF4-FFF2-40B4-BE49-F238E27FC236}">
                <a16:creationId xmlns:a16="http://schemas.microsoft.com/office/drawing/2014/main" id="{6BF9419E-0C15-C34F-95D0-2AC8F62C73FB}"/>
              </a:ext>
            </a:extLst>
          </p:cNvPr>
          <p:cNvSpPr>
            <a:spLocks noGrp="1"/>
          </p:cNvSpPr>
          <p:nvPr>
            <p:ph type="sldNum" sz="quarter" idx="12"/>
          </p:nvPr>
        </p:nvSpPr>
        <p:spPr/>
        <p:txBody>
          <a:bodyPr anchor="ctr">
            <a:normAutofit/>
          </a:bodyPr>
          <a:lstStyle/>
          <a:p>
            <a:pPr>
              <a:spcAft>
                <a:spcPts val="600"/>
              </a:spcAft>
            </a:pPr>
            <a:fld id="{D8DA9DAA-006C-4F4B-980E-E3DF019B24E2}" type="slidenum">
              <a:rPr lang="en-US" smtClean="0"/>
              <a:pPr>
                <a:spcAft>
                  <a:spcPts val="600"/>
                </a:spcAft>
              </a:pPr>
              <a:t>5</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D5E1A744-1E9F-CE43-D455-6453E261844D}"/>
              </a:ext>
            </a:extLst>
          </p:cNvPr>
          <p:cNvPicPr>
            <a:picLocks noChangeAspect="1"/>
          </p:cNvPicPr>
          <p:nvPr/>
        </p:nvPicPr>
        <p:blipFill>
          <a:blip r:embed="rId2"/>
          <a:stretch>
            <a:fillRect/>
          </a:stretch>
        </p:blipFill>
        <p:spPr>
          <a:xfrm>
            <a:off x="7789654" y="1320434"/>
            <a:ext cx="3422831" cy="3422831"/>
          </a:xfrm>
          <a:prstGeom prst="rect">
            <a:avLst/>
          </a:prstGeom>
          <a:noFill/>
        </p:spPr>
      </p:pic>
    </p:spTree>
    <p:extLst>
      <p:ext uri="{BB962C8B-B14F-4D97-AF65-F5344CB8AC3E}">
        <p14:creationId xmlns:p14="http://schemas.microsoft.com/office/powerpoint/2010/main" val="222788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trees with orange and yellow leaves with Hollywood Sign in the background&#10;&#10;Description automatically generated">
            <a:extLst>
              <a:ext uri="{FF2B5EF4-FFF2-40B4-BE49-F238E27FC236}">
                <a16:creationId xmlns:a16="http://schemas.microsoft.com/office/drawing/2014/main" id="{0F2D96EC-67E6-5559-6B08-6A0A61688F88}"/>
              </a:ext>
            </a:extLst>
          </p:cNvPr>
          <p:cNvPicPr>
            <a:picLocks noChangeAspect="1"/>
          </p:cNvPicPr>
          <p:nvPr/>
        </p:nvPicPr>
        <p:blipFill rotWithShape="1">
          <a:blip r:embed="rId2"/>
          <a:srcRect t="12340" b="15991"/>
          <a:stretch/>
        </p:blipFill>
        <p:spPr>
          <a:xfrm>
            <a:off x="49403" y="8441"/>
            <a:ext cx="12192031" cy="4915067"/>
          </a:xfrm>
          <a:prstGeom prst="rect">
            <a:avLst/>
          </a:prstGeom>
        </p:spPr>
      </p:pic>
      <p:sp>
        <p:nvSpPr>
          <p:cNvPr id="41" name="Rectangle 4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065227" y="5636825"/>
            <a:ext cx="10058400" cy="822960"/>
          </a:xfrm>
        </p:spPr>
        <p:txBody>
          <a:bodyPr vert="horz" lIns="91440" tIns="45720" rIns="91440" bIns="45720" rtlCol="0" anchor="b">
            <a:noAutofit/>
          </a:bodyPr>
          <a:lstStyle/>
          <a:p>
            <a:pPr algn="ctr">
              <a:lnSpc>
                <a:spcPct val="85000"/>
              </a:lnSpc>
              <a:spcBef>
                <a:spcPct val="0"/>
              </a:spcBef>
            </a:pPr>
            <a:r>
              <a:rPr lang="en-US" sz="2400" b="1" dirty="0">
                <a:solidFill>
                  <a:srgbClr val="FFFFFF"/>
                </a:solidFill>
              </a:rPr>
              <a:t>Different people may choose to title it differently, but when it comes down to it, Prayer and Meditation both move a person into a place of surrender and receptivity. They allow a release of negative energies such as stress, despair, or frustration.</a:t>
            </a:r>
            <a:br>
              <a:rPr lang="en-US" sz="2400" b="1" dirty="0">
                <a:solidFill>
                  <a:srgbClr val="FFFFFF"/>
                </a:solidFill>
              </a:rPr>
            </a:br>
            <a:r>
              <a:rPr lang="en-US" sz="2400" b="1" dirty="0">
                <a:solidFill>
                  <a:srgbClr val="FFFFFF"/>
                </a:solidFill>
              </a:rPr>
              <a:t>These are good practices to incorporate into your daily routine.</a:t>
            </a:r>
          </a:p>
        </p:txBody>
      </p:sp>
      <p:sp>
        <p:nvSpPr>
          <p:cNvPr id="43" name="Rectangle 4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3686186" y="6459786"/>
            <a:ext cx="4822804" cy="365125"/>
          </a:xfrm>
        </p:spPr>
        <p:txBody>
          <a:bodyPr vert="horz" lIns="91440" tIns="45720" rIns="91440" bIns="45720" rtlCol="0" anchor="ctr">
            <a:normAutofit/>
          </a:bodyPr>
          <a:lstStyle/>
          <a:p>
            <a:pPr defTabSz="914377">
              <a:spcAft>
                <a:spcPts val="600"/>
              </a:spcAft>
            </a:pPr>
            <a:r>
              <a:rPr lang="en-US" b="0" i="0" kern="1200" cap="all" baseline="0">
                <a:solidFill>
                  <a:srgbClr val="FFFFFF"/>
                </a:solidFill>
                <a:effectLst/>
                <a:latin typeface="+mn-lt"/>
                <a:ea typeface="+mn-ea"/>
                <a:cs typeface="+mn-cs"/>
              </a:rPr>
              <a:t>HER HEAL EMPOWER RESTORE</a:t>
            </a:r>
          </a:p>
        </p:txBody>
      </p:sp>
    </p:spTree>
    <p:extLst>
      <p:ext uri="{BB962C8B-B14F-4D97-AF65-F5344CB8AC3E}">
        <p14:creationId xmlns:p14="http://schemas.microsoft.com/office/powerpoint/2010/main" val="35614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a:xfrm>
            <a:off x="1295403" y="237017"/>
            <a:ext cx="9601196" cy="1303867"/>
          </a:xfrm>
        </p:spPr>
        <p:txBody>
          <a:bodyPr>
            <a:normAutofit fontScale="90000"/>
          </a:bodyPr>
          <a:lstStyle/>
          <a:p>
            <a:pPr algn="ctr"/>
            <a:r>
              <a:rPr lang="en-US" sz="5400" dirty="0"/>
              <a:t>7 PRINCIPLES FOR 7 DAYS</a:t>
            </a:r>
            <a:br>
              <a:rPr lang="en-US" sz="5400" dirty="0"/>
            </a:br>
            <a:r>
              <a:rPr lang="en-US" sz="5400" dirty="0" err="1"/>
              <a:t>cont”d</a:t>
            </a:r>
            <a:endParaRPr lang="en-US" sz="5400" dirty="0"/>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2" y="1681163"/>
            <a:ext cx="4549775" cy="823912"/>
          </a:xfrm>
        </p:spPr>
        <p:txBody>
          <a:bodyPr/>
          <a:lstStyle/>
          <a:p>
            <a:r>
              <a:rPr lang="en-US" b="1" dirty="0"/>
              <a:t>DIET</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2" y="2505075"/>
            <a:ext cx="4549775" cy="3684588"/>
          </a:xfrm>
        </p:spPr>
        <p:txBody>
          <a:bodyPr>
            <a:normAutofit fontScale="85000" lnSpcReduction="10000"/>
          </a:bodyPr>
          <a:lstStyle/>
          <a:p>
            <a:r>
              <a:rPr lang="en-US" dirty="0"/>
              <a:t>A well-balanced diet is essential to keep the mind alert and the body’s organs functioning.</a:t>
            </a:r>
          </a:p>
          <a:p>
            <a:r>
              <a:rPr lang="en-US" dirty="0"/>
              <a:t>WATER is THE MOST ESSENTIAL element the body requires.  Start you day with 4 – 8 ounces each day.  Then calibrate your intake to insure drinking 32 ounces each day</a:t>
            </a:r>
          </a:p>
          <a:p>
            <a:r>
              <a:rPr lang="en-US" dirty="0"/>
              <a:t>Try to stay away from fried foods, fast foods and sugary snacks.  Grab fruit, nuts and healthy snacks.  Almonds, walnuts, yogurt, granola and pretzels are a few options.</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6783206" y="1681163"/>
            <a:ext cx="4572183" cy="823912"/>
          </a:xfrm>
        </p:spPr>
        <p:txBody>
          <a:bodyPr/>
          <a:lstStyle/>
          <a:p>
            <a:r>
              <a:rPr lang="en-US" b="1" dirty="0"/>
              <a:t>EXCERCISE</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6783206" y="2505075"/>
            <a:ext cx="4572183" cy="3684588"/>
          </a:xfrm>
        </p:spPr>
        <p:txBody>
          <a:bodyPr>
            <a:normAutofit fontScale="85000" lnSpcReduction="10000"/>
          </a:bodyPr>
          <a:lstStyle/>
          <a:p>
            <a:r>
              <a:rPr lang="en-US" dirty="0"/>
              <a:t>Exercise is to the body what reading is to the mind. Stretching your body in the morning gets your blood pumping and loosens your muscles.</a:t>
            </a:r>
          </a:p>
          <a:p>
            <a:r>
              <a:rPr lang="en-US" dirty="0"/>
              <a:t>Consistently physical acti will help stimulate your mind and contribute to better overall health and well being.</a:t>
            </a:r>
          </a:p>
          <a:p>
            <a:r>
              <a:rPr lang="en-US" dirty="0"/>
              <a:t>If you are a beginner, you can start with chair yoga or chair Pilates.  A walk around the block outside it a good start as well.</a:t>
            </a:r>
          </a:p>
          <a:p>
            <a:r>
              <a:rPr lang="en-US" dirty="0"/>
              <a:t>Don’t forget to including  deep breathing as a part of your routine.  Consciously inhaling love thru the nose and exhaling peace through the mouth 2 reps of 10 can also reduce blood pressure and stress and increase</a:t>
            </a:r>
          </a:p>
        </p:txBody>
      </p:sp>
    </p:spTree>
    <p:extLst>
      <p:ext uri="{BB962C8B-B14F-4D97-AF65-F5344CB8AC3E}">
        <p14:creationId xmlns:p14="http://schemas.microsoft.com/office/powerpoint/2010/main" val="312476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a:xfrm>
            <a:off x="1295403" y="377297"/>
            <a:ext cx="9601196" cy="1303867"/>
          </a:xfrm>
        </p:spPr>
        <p:txBody>
          <a:bodyPr>
            <a:normAutofit fontScale="90000"/>
          </a:bodyPr>
          <a:lstStyle/>
          <a:p>
            <a:pPr algn="ctr"/>
            <a:r>
              <a:rPr lang="en-US" sz="5400" dirty="0"/>
              <a:t>7 PRINCIPLES FOR 7 DAYS</a:t>
            </a:r>
            <a:br>
              <a:rPr lang="en-US" sz="5400" dirty="0"/>
            </a:br>
            <a:r>
              <a:rPr lang="en-US" sz="5400" dirty="0" err="1"/>
              <a:t>cont”d</a:t>
            </a:r>
            <a:endParaRPr lang="en-US" sz="5400" dirty="0"/>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0" y="1750175"/>
            <a:ext cx="2834640" cy="823912"/>
          </a:xfrm>
        </p:spPr>
        <p:txBody>
          <a:bodyPr>
            <a:normAutofit/>
          </a:bodyPr>
          <a:lstStyle/>
          <a:p>
            <a:r>
              <a:rPr lang="en-US" b="1" dirty="0"/>
              <a:t>Thought Patterns</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2834640" cy="3684588"/>
          </a:xfrm>
        </p:spPr>
        <p:txBody>
          <a:bodyPr>
            <a:normAutofit/>
          </a:bodyPr>
          <a:lstStyle/>
          <a:p>
            <a:r>
              <a:rPr lang="en-US" dirty="0"/>
              <a:t>Everything has a positive and a negative.  Even thought patterns.  Be careful of letting the negative thoughts creep in.</a:t>
            </a:r>
          </a:p>
          <a:p>
            <a:r>
              <a:rPr lang="en-US" dirty="0"/>
              <a:t>Blaming, Catastrophising, Jumping to conclusions – These negative thought patterns can be overcome with our own Self Talk. </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4987335" y="1681163"/>
            <a:ext cx="2834640" cy="823912"/>
          </a:xfrm>
        </p:spPr>
        <p:txBody>
          <a:bodyPr>
            <a:normAutofit/>
          </a:bodyPr>
          <a:lstStyle/>
          <a:p>
            <a:r>
              <a:rPr lang="en-US" b="1" dirty="0"/>
              <a:t>Self Talk</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4987335" y="2505075"/>
            <a:ext cx="2834640" cy="3684588"/>
          </a:xfrm>
        </p:spPr>
        <p:txBody>
          <a:bodyPr>
            <a:normAutofit/>
          </a:bodyPr>
          <a:lstStyle/>
          <a:p>
            <a:r>
              <a:rPr lang="en-US" dirty="0"/>
              <a:t>The way that you speak to yourself or your inner voice </a:t>
            </a:r>
            <a:r>
              <a:rPr lang="en-US" b="0" i="0" dirty="0">
                <a:solidFill>
                  <a:srgbClr val="202124"/>
                </a:solidFill>
                <a:effectLst/>
                <a:latin typeface="Google Sans"/>
              </a:rPr>
              <a:t> combines conscious thoughts with inbuilt beliefs and biases to create an internal monologue.</a:t>
            </a:r>
          </a:p>
          <a:p>
            <a:r>
              <a:rPr lang="en-US" dirty="0">
                <a:solidFill>
                  <a:srgbClr val="202124"/>
                </a:solidFill>
                <a:latin typeface="Google Sans"/>
              </a:rPr>
              <a:t>Change, commitment and consistency can be used to quickly change negative self talk to positive affirmations.</a:t>
            </a:r>
            <a:endParaRPr lang="en-US" dirty="0"/>
          </a:p>
        </p:txBody>
      </p:sp>
      <p:sp>
        <p:nvSpPr>
          <p:cNvPr id="11" name="Text Placeholder 4">
            <a:extLst>
              <a:ext uri="{FF2B5EF4-FFF2-40B4-BE49-F238E27FC236}">
                <a16:creationId xmlns:a16="http://schemas.microsoft.com/office/drawing/2014/main" id="{CE6B5B72-43F9-4438-A504-FD3C083AB96D}"/>
              </a:ext>
            </a:extLst>
          </p:cNvPr>
          <p:cNvSpPr txBox="1">
            <a:spLocks/>
          </p:cNvSpPr>
          <p:nvPr/>
        </p:nvSpPr>
        <p:spPr>
          <a:xfrm>
            <a:off x="8526870" y="1828306"/>
            <a:ext cx="2834640" cy="5296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REPETITION</a:t>
            </a:r>
          </a:p>
        </p:txBody>
      </p:sp>
      <p:sp>
        <p:nvSpPr>
          <p:cNvPr id="13" name="Content Placeholder 5">
            <a:extLst>
              <a:ext uri="{FF2B5EF4-FFF2-40B4-BE49-F238E27FC236}">
                <a16:creationId xmlns:a16="http://schemas.microsoft.com/office/drawing/2014/main" id="{DE486408-F529-4D60-A080-911A0851FE1B}"/>
              </a:ext>
            </a:extLst>
          </p:cNvPr>
          <p:cNvSpPr txBox="1">
            <a:spLocks/>
          </p:cNvSpPr>
          <p:nvPr/>
        </p:nvSpPr>
        <p:spPr>
          <a:xfrm>
            <a:off x="8526870" y="2629260"/>
            <a:ext cx="283464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140345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423977" y="301752"/>
            <a:ext cx="4434840" cy="886968"/>
          </a:xfrm>
        </p:spPr>
        <p:txBody>
          <a:bodyPr>
            <a:normAutofit/>
          </a:bodyPr>
          <a:lstStyle/>
          <a:p>
            <a:r>
              <a:rPr lang="en-US" dirty="0"/>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54709" y="1704907"/>
            <a:ext cx="4434840" cy="4754880"/>
          </a:xfrm>
        </p:spPr>
        <p:txBody>
          <a:bodyPr>
            <a:normAutofit fontScale="92500"/>
          </a:bodyPr>
          <a:lstStyle/>
          <a:p>
            <a:r>
              <a:rPr lang="en-US" dirty="0"/>
              <a:t>This short presentation is provided to assist you on your journey to new beginnings.</a:t>
            </a:r>
          </a:p>
          <a:p>
            <a:r>
              <a:rPr lang="en-US" dirty="0"/>
              <a:t>Remember, your thoughts control your destiny.  Gratitude, Daily Affirmations, are a great way to begin using your mental powers.  </a:t>
            </a:r>
          </a:p>
          <a:p>
            <a:r>
              <a:rPr lang="en-US" dirty="0"/>
              <a:t>We hope this brief presentation meets your expectations and inspires you to continue on your journey with us.  Whether your journey is one of personal growth or  business or entrepreneur focused, our proven methods of NLP will aid in your progress towards reaching your goals.</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dirty="0"/>
              <a:t>HER HEAL EMPOWER RESTORE</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9</a:t>
            </a:fld>
            <a:endParaRPr lang="en-US" dirty="0"/>
          </a:p>
        </p:txBody>
      </p:sp>
      <p:pic>
        <p:nvPicPr>
          <p:cNvPr id="11" name="Picture Placeholder 10" descr="A glass of water being poured into a glass&#10;&#10;Description automatically generated">
            <a:extLst>
              <a:ext uri="{FF2B5EF4-FFF2-40B4-BE49-F238E27FC236}">
                <a16:creationId xmlns:a16="http://schemas.microsoft.com/office/drawing/2014/main" id="{9C1A878F-1B89-02F4-D4E4-8A8710E1F5C1}"/>
              </a:ext>
            </a:extLst>
          </p:cNvPr>
          <p:cNvPicPr>
            <a:picLocks noGrp="1" noChangeAspect="1"/>
          </p:cNvPicPr>
          <p:nvPr>
            <p:ph type="pic" sz="quarter" idx="14"/>
          </p:nvPr>
        </p:nvPicPr>
        <p:blipFill>
          <a:blip r:embed="rId2"/>
          <a:srcRect l="17521" r="17521"/>
          <a:stretch>
            <a:fillRect/>
          </a:stretch>
        </p:blipFill>
        <p:spPr/>
      </p:pic>
      <p:pic>
        <p:nvPicPr>
          <p:cNvPr id="13" name="Picture Placeholder 12" descr="A couple of women holding water bottles&#10;&#10;Description automatically generated">
            <a:extLst>
              <a:ext uri="{FF2B5EF4-FFF2-40B4-BE49-F238E27FC236}">
                <a16:creationId xmlns:a16="http://schemas.microsoft.com/office/drawing/2014/main" id="{B88014F1-BBDE-295B-9902-5E87E8DDCD7F}"/>
              </a:ext>
            </a:extLst>
          </p:cNvPr>
          <p:cNvPicPr>
            <a:picLocks noGrp="1" noChangeAspect="1"/>
          </p:cNvPicPr>
          <p:nvPr>
            <p:ph type="pic" sz="quarter" idx="15"/>
          </p:nvPr>
        </p:nvPicPr>
        <p:blipFill>
          <a:blip r:embed="rId3"/>
          <a:srcRect l="24216" r="24216"/>
          <a:stretch>
            <a:fillRect/>
          </a:stretch>
        </p:blipFill>
        <p:spPr/>
      </p:pic>
      <p:pic>
        <p:nvPicPr>
          <p:cNvPr id="15" name="Picture Placeholder 14" descr="A person dancing on a beach&#10;&#10;Description automatically generated">
            <a:extLst>
              <a:ext uri="{FF2B5EF4-FFF2-40B4-BE49-F238E27FC236}">
                <a16:creationId xmlns:a16="http://schemas.microsoft.com/office/drawing/2014/main" id="{69400E68-2291-4F94-6F51-246872A909A6}"/>
              </a:ext>
            </a:extLst>
          </p:cNvPr>
          <p:cNvPicPr>
            <a:picLocks noGrp="1" noChangeAspect="1"/>
          </p:cNvPicPr>
          <p:nvPr>
            <p:ph type="pic" sz="quarter" idx="13"/>
          </p:nvPr>
        </p:nvPicPr>
        <p:blipFill>
          <a:blip r:embed="rId4"/>
          <a:srcRect t="21916" b="21916"/>
          <a:stretch>
            <a:fillRect/>
          </a:stretch>
        </p:blipFill>
        <p:spPr/>
      </p:pic>
    </p:spTree>
    <p:extLst>
      <p:ext uri="{BB962C8B-B14F-4D97-AF65-F5344CB8AC3E}">
        <p14:creationId xmlns:p14="http://schemas.microsoft.com/office/powerpoint/2010/main" val="358477268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79E8A1-055A-4751-97E9-E6B1F9E21214}">
  <ds:schemaRefs>
    <ds:schemaRef ds:uri="http://schemas.microsoft.com/sharepoint/v3/contenttype/forms"/>
  </ds:schemaRefs>
</ds:datastoreItem>
</file>

<file path=customXml/itemProps2.xml><?xml version="1.0" encoding="utf-8"?>
<ds:datastoreItem xmlns:ds="http://schemas.openxmlformats.org/officeDocument/2006/customXml" ds:itemID="{99D08CD0-82A3-4566-9B63-BB91B2D8976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64958658-F0F0-4C75-A3B7-276A0C8E9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Retrospect</Template>
  <TotalTime>1693</TotalTime>
  <Words>798</Words>
  <Application>Microsoft Office PowerPoint</Application>
  <PresentationFormat>Widescreen</PresentationFormat>
  <Paragraphs>70</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Google Sans</vt:lpstr>
      <vt:lpstr>Retrospect</vt:lpstr>
      <vt:lpstr>HER  HEAL EMPOWER RESTORE</vt:lpstr>
      <vt:lpstr>Table of Contents</vt:lpstr>
      <vt:lpstr>Developing routines</vt:lpstr>
      <vt:lpstr>Day 1-7</vt:lpstr>
      <vt:lpstr>7 PRINCIPLES FOR 7 DAYS </vt:lpstr>
      <vt:lpstr>Different people may choose to title it differently, but when it comes down to it, Prayer and Meditation both move a person into a place of surrender and receptivity. They allow a release of negative energies such as stress, despair, or frustration. These are good practices to incorporate into your daily routine.</vt:lpstr>
      <vt:lpstr>7 PRINCIPLES FOR 7 DAYS cont”d</vt:lpstr>
      <vt:lpstr>7 PRINCIPLES FOR 7 DAYS cont”d</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  HEAL EMPOWER RESTORE</dc:title>
  <dc:creator>Kendall Hayes</dc:creator>
  <cp:lastModifiedBy>Kendall Hayes</cp:lastModifiedBy>
  <cp:revision>1</cp:revision>
  <dcterms:created xsi:type="dcterms:W3CDTF">2024-02-08T22:20:19Z</dcterms:created>
  <dcterms:modified xsi:type="dcterms:W3CDTF">2024-02-10T23:40:52Z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