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sldIdLst>
    <p:sldId id="256" r:id="rId2"/>
  </p:sldIdLst>
  <p:sldSz cx="32918400" cy="219456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6912">
          <p15:clr>
            <a:srgbClr val="A4A3A4"/>
          </p15:clr>
        </p15:guide>
        <p15:guide id="2" orient="horz" pos="1968">
          <p15:clr>
            <a:srgbClr val="A4A3A4"/>
          </p15:clr>
        </p15:guide>
        <p15:guide id="3" orient="horz" pos="13392">
          <p15:clr>
            <a:srgbClr val="A4A3A4"/>
          </p15:clr>
        </p15:guide>
        <p15:guide id="4" orient="horz" pos="3072">
          <p15:clr>
            <a:srgbClr val="A4A3A4"/>
          </p15:clr>
        </p15:guide>
        <p15:guide id="5" orient="horz" pos="528">
          <p15:clr>
            <a:srgbClr val="A4A3A4"/>
          </p15:clr>
        </p15:guide>
        <p15:guide id="6" pos="10368">
          <p15:clr>
            <a:srgbClr val="A4A3A4"/>
          </p15:clr>
        </p15:guide>
        <p15:guide id="7" pos="468">
          <p15:clr>
            <a:srgbClr val="A4A3A4"/>
          </p15:clr>
        </p15:guide>
        <p15:guide id="8" pos="15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C993"/>
    <a:srgbClr val="FFBE7D"/>
    <a:srgbClr val="CA634E"/>
    <a:srgbClr val="CB6551"/>
    <a:srgbClr val="FFCC66"/>
    <a:srgbClr val="000000"/>
    <a:srgbClr val="000099"/>
    <a:srgbClr val="4339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3728" autoAdjust="0"/>
    <p:restoredTop sz="99882" autoAdjust="0"/>
  </p:normalViewPr>
  <p:slideViewPr>
    <p:cSldViewPr>
      <p:cViewPr varScale="1">
        <p:scale>
          <a:sx n="43" d="100"/>
          <a:sy n="43" d="100"/>
        </p:scale>
        <p:origin x="-1266" y="-150"/>
      </p:cViewPr>
      <p:guideLst>
        <p:guide orient="horz" pos="6912"/>
        <p:guide orient="horz" pos="1968"/>
        <p:guide orient="horz" pos="13392"/>
        <p:guide orient="horz" pos="3072"/>
        <p:guide orient="horz" pos="528"/>
        <p:guide pos="10368"/>
        <p:guide pos="468"/>
        <p:guide pos="15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783080" y="975360"/>
            <a:ext cx="29352240" cy="3169920"/>
          </a:xfrm>
        </p:spPr>
        <p:txBody>
          <a:bodyPr/>
          <a:lstStyle>
            <a:lvl1pPr algn="ctr">
              <a:defRPr sz="8200">
                <a:solidFill>
                  <a:schemeClr val="tx1"/>
                </a:solidFill>
              </a:defRPr>
            </a:lvl1pPr>
          </a:lstStyle>
          <a:p>
            <a:r>
              <a:rPr lang="en-US" smtClean="0"/>
              <a:t>Click to edit Master title style</a:t>
            </a:r>
            <a:endParaRPr lang="en-US" dirty="0"/>
          </a:p>
        </p:txBody>
      </p:sp>
      <p:sp>
        <p:nvSpPr>
          <p:cNvPr id="5" name="Content Placeholder 7"/>
          <p:cNvSpPr>
            <a:spLocks noGrp="1"/>
          </p:cNvSpPr>
          <p:nvPr>
            <p:ph sz="quarter" idx="1"/>
          </p:nvPr>
        </p:nvSpPr>
        <p:spPr>
          <a:xfrm>
            <a:off x="1783080" y="4389120"/>
            <a:ext cx="29352240" cy="7315200"/>
          </a:xfrm>
        </p:spPr>
        <p:txBody>
          <a:bodyPr/>
          <a:lstStyle>
            <a:lvl1pPr algn="ctr">
              <a:buNone/>
              <a:defRPr sz="12300" b="1">
                <a:solidFill>
                  <a:schemeClr val="accent4"/>
                </a:solidFill>
              </a:defRPr>
            </a:lvl1pPr>
          </a:lstStyle>
          <a:p>
            <a:pPr lvl="0" eaLnBrk="1" latinLnBrk="0" hangingPunct="1"/>
            <a:r>
              <a:rPr lang="en-US" smtClean="0"/>
              <a:t>Click to edit Master text styles</a:t>
            </a:r>
          </a:p>
        </p:txBody>
      </p:sp>
      <p:grpSp>
        <p:nvGrpSpPr>
          <p:cNvPr id="3" name="Group 5" descr="Division of Environemtnal Health Logo"/>
          <p:cNvGrpSpPr/>
          <p:nvPr/>
        </p:nvGrpSpPr>
        <p:grpSpPr>
          <a:xfrm>
            <a:off x="10972800" y="6583680"/>
            <a:ext cx="10972800" cy="9265920"/>
            <a:chOff x="2895600" y="2133600"/>
            <a:chExt cx="3048000" cy="2895600"/>
          </a:xfrm>
        </p:grpSpPr>
        <p:sp>
          <p:nvSpPr>
            <p:cNvPr id="7" name="Oval 6"/>
            <p:cNvSpPr/>
            <p:nvPr/>
          </p:nvSpPr>
          <p:spPr bwMode="auto">
            <a:xfrm>
              <a:off x="2895600" y="2133600"/>
              <a:ext cx="3048000" cy="2895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8" name="Picture 17" descr="IHS EHS circle 3color knockout.jpg"/>
            <p:cNvPicPr>
              <a:picLocks noChangeAspect="1"/>
            </p:cNvPicPr>
            <p:nvPr/>
          </p:nvPicPr>
          <p:blipFill>
            <a:blip r:embed="rId2" cstate="email">
              <a:clrChange>
                <a:clrFrom>
                  <a:srgbClr val="FDFDFD"/>
                </a:clrFrom>
                <a:clrTo>
                  <a:srgbClr val="FDFDFD">
                    <a:alpha val="0"/>
                  </a:srgbClr>
                </a:clrTo>
              </a:clrChange>
            </a:blip>
            <a:srcRect l="14694" t="15964" r="18056" b="17665"/>
            <a:stretch>
              <a:fillRect/>
            </a:stretch>
          </p:blipFill>
          <p:spPr bwMode="auto">
            <a:xfrm>
              <a:off x="2895600" y="2133600"/>
              <a:ext cx="2975429" cy="2823210"/>
            </a:xfrm>
            <a:prstGeom prst="rect">
              <a:avLst/>
            </a:prstGeom>
            <a:noFill/>
            <a:ln w="9525">
              <a:noFill/>
              <a:miter lim="800000"/>
              <a:headEnd/>
              <a:tailEnd/>
            </a:ln>
          </p:spPr>
        </p:pic>
      </p:grpSp>
      <p:sp>
        <p:nvSpPr>
          <p:cNvPr id="11" name="Text Placeholder 10"/>
          <p:cNvSpPr>
            <a:spLocks noGrp="1"/>
          </p:cNvSpPr>
          <p:nvPr>
            <p:ph type="body" sz="quarter" idx="10"/>
          </p:nvPr>
        </p:nvSpPr>
        <p:spPr>
          <a:xfrm>
            <a:off x="1645920" y="16093440"/>
            <a:ext cx="29626560" cy="3413760"/>
          </a:xfrm>
        </p:spPr>
        <p:txBody>
          <a:bodyPr/>
          <a:lstStyle>
            <a:lvl1pPr algn="ctr">
              <a:buFontTx/>
              <a:buNone/>
              <a:defRPr sz="6200" baseline="0"/>
            </a:lvl1pPr>
            <a:lvl8pPr>
              <a:buNone/>
              <a:defRPr/>
            </a:lvl8pPr>
          </a:lstStyle>
          <a:p>
            <a:pPr lvl="0"/>
            <a:r>
              <a:rPr lang="en-US" smtClean="0"/>
              <a:t>Click to edit Master text styles</a:t>
            </a:r>
          </a:p>
        </p:txBody>
      </p:sp>
      <p:sp>
        <p:nvSpPr>
          <p:cNvPr id="12" name="Rectangle 11"/>
          <p:cNvSpPr/>
          <p:nvPr/>
        </p:nvSpPr>
        <p:spPr bwMode="white">
          <a:xfrm>
            <a:off x="0" y="19107302"/>
            <a:ext cx="32918400" cy="283829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313502" tIns="156751" rIns="313502" bIns="156751" anchor="ctr"/>
          <a:lstStyle/>
          <a:p>
            <a:pPr algn="ctr" eaLnBrk="1" latinLnBrk="0" hangingPunct="1"/>
            <a:endParaRPr kumimoji="0" lang="en-US" dirty="0"/>
          </a:p>
        </p:txBody>
      </p:sp>
      <p:sp>
        <p:nvSpPr>
          <p:cNvPr id="13" name="Rectangle 12"/>
          <p:cNvSpPr/>
          <p:nvPr/>
        </p:nvSpPr>
        <p:spPr>
          <a:xfrm>
            <a:off x="8492947" y="19429171"/>
            <a:ext cx="24425453" cy="219456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313502" tIns="156751" rIns="313502" bIns="156751" anchor="ctr"/>
          <a:lstStyle/>
          <a:p>
            <a:pPr algn="ctr" eaLnBrk="1" latinLnBrk="0" hangingPunct="1"/>
            <a:endParaRPr kumimoji="0" lang="en-US" dirty="0"/>
          </a:p>
        </p:txBody>
      </p:sp>
      <p:sp>
        <p:nvSpPr>
          <p:cNvPr id="14" name="Rectangle 13"/>
          <p:cNvSpPr/>
          <p:nvPr/>
        </p:nvSpPr>
        <p:spPr>
          <a:xfrm>
            <a:off x="0" y="19429171"/>
            <a:ext cx="8097926" cy="219456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313502" tIns="156751" rIns="313502" bIns="156751" anchor="ctr"/>
          <a:lstStyle/>
          <a:p>
            <a:pPr algn="ctr" eaLnBrk="1" latinLnBrk="0" hangingPunct="1"/>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05533" y="731520"/>
            <a:ext cx="29352240" cy="3169920"/>
          </a:xfrm>
        </p:spPr>
        <p:txBody>
          <a:bodyPr>
            <a:normAutofit/>
          </a:bodyPr>
          <a:lstStyle>
            <a:lvl1pPr>
              <a:defRPr sz="11700" baseline="0"/>
            </a:lvl1pPr>
          </a:lstStyle>
          <a:p>
            <a:r>
              <a:rPr kumimoji="0" lang="en-US" smtClean="0"/>
              <a:t>Click to edit Master title style</a:t>
            </a:r>
            <a:endParaRPr kumimoji="0" lang="en-US" dirty="0"/>
          </a:p>
        </p:txBody>
      </p:sp>
      <p:sp>
        <p:nvSpPr>
          <p:cNvPr id="8" name="Content Placeholder 7"/>
          <p:cNvSpPr>
            <a:spLocks noGrp="1"/>
          </p:cNvSpPr>
          <p:nvPr>
            <p:ph sz="quarter" idx="1"/>
          </p:nvPr>
        </p:nvSpPr>
        <p:spPr>
          <a:xfrm>
            <a:off x="2205533" y="5120640"/>
            <a:ext cx="29352240" cy="14386560"/>
          </a:xfrm>
        </p:spPr>
        <p:txBody>
          <a:bodyPr/>
          <a:lstStyle>
            <a:lvl1pPr>
              <a:buClr>
                <a:schemeClr val="tx1"/>
              </a:buClr>
              <a:buFont typeface="Arial" pitchFamily="34" charset="0"/>
              <a:buNone/>
              <a:defRPr sz="9900" baseline="0">
                <a:solidFill>
                  <a:schemeClr val="tx1"/>
                </a:solidFill>
              </a:defRPr>
            </a:lvl1pPr>
            <a:lvl2pPr>
              <a:buClr>
                <a:schemeClr val="tx1"/>
              </a:buClr>
              <a:buFont typeface="Arial" pitchFamily="34" charset="0"/>
              <a:buChar char="•"/>
              <a:defRPr baseline="0">
                <a:solidFill>
                  <a:schemeClr val="tx1"/>
                </a:solidFill>
              </a:defRPr>
            </a:lvl2pPr>
            <a:lvl3pPr>
              <a:buClr>
                <a:schemeClr val="tx1"/>
              </a:buClr>
              <a:defRPr baseline="0">
                <a:solidFill>
                  <a:schemeClr val="tx1"/>
                </a:solidFill>
              </a:defRPr>
            </a:lvl3pPr>
            <a:lvl4pPr>
              <a:buClr>
                <a:schemeClr val="tx1"/>
              </a:buClr>
              <a:buFont typeface="Arial" pitchFamily="34" charset="0"/>
              <a:buChar char="•"/>
              <a:defRPr baseline="0">
                <a:solidFill>
                  <a:schemeClr val="tx1"/>
                </a:solidFill>
              </a:defRPr>
            </a:lvl4pPr>
            <a:lvl5pPr>
              <a:buClr>
                <a:schemeClr val="tx1"/>
              </a:buClr>
              <a:defRPr baseline="0">
                <a:solidFill>
                  <a:schemeClr val="tx1"/>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05533" y="731520"/>
            <a:ext cx="29352240" cy="3169920"/>
          </a:xfrm>
        </p:spPr>
        <p:txBody>
          <a:bodyPr/>
          <a:lstStyle/>
          <a:p>
            <a:r>
              <a:rPr kumimoji="0" lang="en-US" smtClean="0"/>
              <a:t>Click to edit Master title style</a:t>
            </a:r>
            <a:endParaRPr kumimoji="0" lang="en-US" dirty="0"/>
          </a:p>
        </p:txBody>
      </p:sp>
      <p:sp>
        <p:nvSpPr>
          <p:cNvPr id="8" name="Content Placeholder 7"/>
          <p:cNvSpPr>
            <a:spLocks noGrp="1"/>
          </p:cNvSpPr>
          <p:nvPr>
            <p:ph sz="quarter" idx="1"/>
          </p:nvPr>
        </p:nvSpPr>
        <p:spPr>
          <a:xfrm>
            <a:off x="2205533" y="5120640"/>
            <a:ext cx="29352240" cy="14386560"/>
          </a:xfrm>
        </p:spPr>
        <p:txBody>
          <a:bodyPr/>
          <a:lstStyle>
            <a:lvl1pPr>
              <a:buNone/>
              <a:defRPr/>
            </a:lvl1pPr>
            <a:lvl2pPr>
              <a:buClr>
                <a:schemeClr val="tx1"/>
              </a:buClr>
              <a:buFont typeface="Arial" pitchFamily="34" charset="0"/>
              <a:buChar char="•"/>
              <a:defRPr/>
            </a:lvl2pPr>
            <a:lvl3pPr>
              <a:buClr>
                <a:schemeClr val="tx1"/>
              </a:buClr>
              <a:buFont typeface="Arial" pitchFamily="34" charset="0"/>
              <a:buChar char="•"/>
              <a:defRPr/>
            </a:lvl3pPr>
            <a:lvl4pPr>
              <a:buClr>
                <a:schemeClr val="tx1"/>
              </a:buClr>
              <a:buFont typeface="Arial" pitchFamily="34" charset="0"/>
              <a:buChar char="•"/>
              <a:defRPr/>
            </a:lvl4pPr>
            <a:lvl5pPr>
              <a:buClr>
                <a:schemeClr val="tx1"/>
              </a:buClr>
              <a:buFont typeface="Arial" pitchFamily="34" charset="0"/>
              <a:buChar char="•"/>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05533" y="731520"/>
            <a:ext cx="29352240" cy="3160166"/>
          </a:xfrm>
        </p:spPr>
        <p:txBody>
          <a:bodyPr anchor="ctr"/>
          <a:lstStyle>
            <a:lvl1pPr>
              <a:defRPr/>
            </a:lvl1pPr>
          </a:lstStyle>
          <a:p>
            <a:r>
              <a:rPr kumimoji="0" lang="en-US" smtClean="0"/>
              <a:t>Click to edit Master title style</a:t>
            </a:r>
            <a:endParaRPr kumimoji="0" lang="en-US" dirty="0"/>
          </a:p>
        </p:txBody>
      </p:sp>
      <p:sp>
        <p:nvSpPr>
          <p:cNvPr id="11" name="Content Placeholder 10"/>
          <p:cNvSpPr>
            <a:spLocks noGrp="1"/>
          </p:cNvSpPr>
          <p:nvPr>
            <p:ph sz="quarter" idx="2"/>
          </p:nvPr>
        </p:nvSpPr>
        <p:spPr>
          <a:xfrm>
            <a:off x="2194560" y="5120640"/>
            <a:ext cx="13990320" cy="14142720"/>
          </a:xfrm>
        </p:spPr>
        <p:txBody>
          <a:bodyPr/>
          <a:lstStyle>
            <a:lvl1pPr>
              <a:buClr>
                <a:schemeClr val="tx1"/>
              </a:buClr>
              <a:buFontTx/>
              <a:buNone/>
              <a:defRPr/>
            </a:lvl1pPr>
            <a:lvl2pPr>
              <a:buClr>
                <a:schemeClr val="tx1"/>
              </a:buClr>
              <a:buFont typeface="Arial" pitchFamily="34" charset="0"/>
              <a:buChar char="•"/>
              <a:defRPr/>
            </a:lvl2pPr>
            <a:lvl3pPr>
              <a:buClr>
                <a:schemeClr val="tx1"/>
              </a:buClr>
              <a:buFont typeface="Arial" pitchFamily="34" charset="0"/>
              <a:buChar char="•"/>
              <a:defRPr/>
            </a:lvl3pPr>
            <a:lvl4pPr>
              <a:buClr>
                <a:schemeClr val="tx1"/>
              </a:buClr>
              <a:buFont typeface="Arial" pitchFamily="34" charset="0"/>
              <a:buChar char="•"/>
              <a:defRPr/>
            </a:lvl4pPr>
            <a:lvl5pPr>
              <a:buClr>
                <a:schemeClr val="tx1"/>
              </a:buClr>
              <a:buFont typeface="Arial" pitchFamily="34" charset="0"/>
              <a:buChar char="•"/>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3" name="Content Placeholder 12"/>
          <p:cNvSpPr>
            <a:spLocks noGrp="1"/>
          </p:cNvSpPr>
          <p:nvPr>
            <p:ph sz="quarter" idx="4"/>
          </p:nvPr>
        </p:nvSpPr>
        <p:spPr>
          <a:xfrm>
            <a:off x="17282160" y="5120640"/>
            <a:ext cx="13990320" cy="14142720"/>
          </a:xfrm>
        </p:spPr>
        <p:txBody>
          <a:bodyPr/>
          <a:lstStyle>
            <a:lvl1pPr>
              <a:buClr>
                <a:schemeClr val="tx1"/>
              </a:buClr>
              <a:buFontTx/>
              <a:buNone/>
              <a:defRPr/>
            </a:lvl1pPr>
            <a:lvl2pPr>
              <a:buClr>
                <a:schemeClr val="tx1"/>
              </a:buClr>
              <a:buFont typeface="Arial" pitchFamily="34" charset="0"/>
              <a:buChar char="•"/>
              <a:defRPr/>
            </a:lvl2pPr>
            <a:lvl3pPr>
              <a:buClr>
                <a:schemeClr val="tx1"/>
              </a:buClr>
              <a:buFont typeface="Arial" pitchFamily="34" charset="0"/>
              <a:buChar char="•"/>
              <a:defRPr/>
            </a:lvl3pPr>
            <a:lvl4pPr>
              <a:buClr>
                <a:schemeClr val="tx1"/>
              </a:buClr>
              <a:buFont typeface="Arial" pitchFamily="34" charset="0"/>
              <a:buChar char="•"/>
              <a:defRPr/>
            </a:lvl4pPr>
            <a:lvl5pPr>
              <a:buClr>
                <a:schemeClr val="tx1"/>
              </a:buClr>
              <a:buFont typeface="Arial" pitchFamily="34" charset="0"/>
              <a:buChar char="•"/>
              <a:defRPr/>
            </a:lvl5pPr>
          </a:lstStyle>
          <a:p>
            <a:pPr lvl="0" eaLnBrk="1" latinLnBrk="0" hangingPunct="1"/>
            <a:r>
              <a:rPr lang="en-US" smtClean="0"/>
              <a:t>Click to edit Master text styles</a:t>
            </a:r>
          </a:p>
          <a:p>
            <a:pPr lvl="1" eaLnBrk="1" latinLnBrk="0" hangingPunct="1"/>
            <a:r>
              <a:rPr lang="en-US" smtClean="0"/>
              <a:t>Second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731520"/>
            <a:ext cx="29352240" cy="3160166"/>
          </a:xfrm>
        </p:spPr>
        <p:txBody>
          <a:bodyPr anchor="ctr">
            <a:normAutofit/>
          </a:bodyPr>
          <a:lstStyle>
            <a:lvl1pPr>
              <a:defRPr sz="11700" baseline="0"/>
            </a:lvl1pPr>
          </a:lstStyle>
          <a:p>
            <a:r>
              <a:rPr kumimoji="0" lang="en-US" smtClean="0"/>
              <a:t>Click to edit Master title style</a:t>
            </a:r>
            <a:endParaRPr kumimoji="0" lang="en-US" dirty="0"/>
          </a:p>
        </p:txBody>
      </p:sp>
      <p:sp>
        <p:nvSpPr>
          <p:cNvPr id="11" name="Content Placeholder 10"/>
          <p:cNvSpPr>
            <a:spLocks noGrp="1"/>
          </p:cNvSpPr>
          <p:nvPr>
            <p:ph sz="quarter" idx="2"/>
          </p:nvPr>
        </p:nvSpPr>
        <p:spPr>
          <a:xfrm>
            <a:off x="2194560" y="7315200"/>
            <a:ext cx="13990320" cy="11704320"/>
          </a:xfrm>
        </p:spPr>
        <p:txBody>
          <a:bodyPr/>
          <a:lstStyle>
            <a:lvl1pPr>
              <a:buClr>
                <a:schemeClr val="tx1"/>
              </a:buClr>
              <a:buFont typeface="Arial" pitchFamily="34" charset="0"/>
              <a:buChar char="•"/>
              <a:defRPr/>
            </a:lvl1pPr>
            <a:lvl2pPr>
              <a:buClr>
                <a:schemeClr val="tx1"/>
              </a:buClr>
              <a:buFont typeface="Arial" pitchFamily="34" charset="0"/>
              <a:buChar char="•"/>
              <a:defRPr/>
            </a:lvl2pPr>
            <a:lvl3pPr>
              <a:buClr>
                <a:schemeClr val="tx1"/>
              </a:buClr>
              <a:buFont typeface="Arial" pitchFamily="34" charset="0"/>
              <a:buChar char="•"/>
              <a:defRPr/>
            </a:lvl3pPr>
            <a:lvl4pPr>
              <a:buClr>
                <a:schemeClr val="tx1"/>
              </a:buClr>
              <a:buFont typeface="Arial" pitchFamily="34" charset="0"/>
              <a:buChar char="•"/>
              <a:defRPr/>
            </a:lvl4pPr>
            <a:lvl5pPr>
              <a:buClr>
                <a:schemeClr val="tx1"/>
              </a:buClr>
              <a:buFont typeface="Arial" pitchFamily="34" charset="0"/>
              <a:buChar char="•"/>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3" name="Content Placeholder 12"/>
          <p:cNvSpPr>
            <a:spLocks noGrp="1"/>
          </p:cNvSpPr>
          <p:nvPr>
            <p:ph sz="quarter" idx="4"/>
          </p:nvPr>
        </p:nvSpPr>
        <p:spPr>
          <a:xfrm>
            <a:off x="17282160" y="5120640"/>
            <a:ext cx="13990320" cy="11460480"/>
          </a:xfrm>
        </p:spPr>
        <p:txBody>
          <a:bodyPr/>
          <a:lstStyle>
            <a:lvl1pPr>
              <a:buClr>
                <a:schemeClr val="tx1"/>
              </a:buClr>
              <a:buFont typeface="Arial" pitchFamily="34" charset="0"/>
              <a:buChar char="•"/>
              <a:defRPr/>
            </a:lvl1pPr>
            <a:lvl2pPr>
              <a:buClr>
                <a:schemeClr val="tx1"/>
              </a:buClr>
              <a:buFont typeface="Arial" pitchFamily="34" charset="0"/>
              <a:buChar char="•"/>
              <a:defRPr/>
            </a:lvl2pPr>
            <a:lvl3pPr>
              <a:buClr>
                <a:schemeClr val="tx1"/>
              </a:buClr>
              <a:buFont typeface="Arial" pitchFamily="34" charset="0"/>
              <a:buChar char="•"/>
              <a:defRPr/>
            </a:lvl3pPr>
            <a:lvl4pPr>
              <a:buClr>
                <a:schemeClr val="tx1"/>
              </a:buClr>
              <a:buFont typeface="Arial" pitchFamily="34" charset="0"/>
              <a:buChar char="•"/>
              <a:defRPr/>
            </a:lvl4pPr>
            <a:lvl5pPr>
              <a:buClr>
                <a:schemeClr val="tx1"/>
              </a:buClr>
              <a:buFont typeface="Arial" pitchFamily="34" charset="0"/>
              <a:buChar char="•"/>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0" name="Date Placeholder 9"/>
          <p:cNvSpPr>
            <a:spLocks noGrp="1"/>
          </p:cNvSpPr>
          <p:nvPr>
            <p:ph type="dt" sz="half" idx="15"/>
          </p:nvPr>
        </p:nvSpPr>
        <p:spPr/>
        <p:txBody>
          <a:bodyPr rtlCol="0"/>
          <a:lstStyle/>
          <a:p>
            <a:pPr>
              <a:defRPr/>
            </a:pPr>
            <a:endParaRPr lang="en-US"/>
          </a:p>
        </p:txBody>
      </p:sp>
      <p:sp>
        <p:nvSpPr>
          <p:cNvPr id="14" name="Footer Placeholder 13"/>
          <p:cNvSpPr>
            <a:spLocks noGrp="1"/>
          </p:cNvSpPr>
          <p:nvPr>
            <p:ph type="ftr" sz="quarter" idx="17"/>
          </p:nvPr>
        </p:nvSpPr>
        <p:spPr>
          <a:xfrm>
            <a:off x="2194562" y="19994261"/>
            <a:ext cx="19515899" cy="1168400"/>
          </a:xfrm>
          <a:prstGeom prst="rect">
            <a:avLst/>
          </a:prstGeom>
        </p:spPr>
        <p:txBody>
          <a:bodyPr lIns="313502" tIns="156751" rIns="313502" bIns="156751" rtlCol="0"/>
          <a:lstStyle/>
          <a:p>
            <a:pPr>
              <a:defRPr/>
            </a:pPr>
            <a:endParaRPr lang="en-US"/>
          </a:p>
        </p:txBody>
      </p:sp>
      <p:sp>
        <p:nvSpPr>
          <p:cNvPr id="16" name="Text Placeholder 15"/>
          <p:cNvSpPr>
            <a:spLocks noGrp="1"/>
          </p:cNvSpPr>
          <p:nvPr>
            <p:ph type="body" sz="quarter" idx="1"/>
          </p:nvPr>
        </p:nvSpPr>
        <p:spPr>
          <a:xfrm>
            <a:off x="2194560" y="5120640"/>
            <a:ext cx="13990320" cy="2048256"/>
          </a:xfrm>
          <a:noFill/>
        </p:spPr>
        <p:txBody>
          <a:bodyPr rtlCol="0" anchor="ctr"/>
          <a:lstStyle>
            <a:lvl1pPr marL="0" indent="0">
              <a:buClr>
                <a:schemeClr val="tx1"/>
              </a:buClr>
              <a:buFont typeface="Arial" pitchFamily="34" charset="0"/>
              <a:buNone/>
              <a:defRPr sz="69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17282160" y="16824960"/>
            <a:ext cx="13990320" cy="2048256"/>
          </a:xfrm>
          <a:noFill/>
        </p:spPr>
        <p:txBody>
          <a:bodyPr rtlCol="0" anchor="ctr"/>
          <a:lstStyle>
            <a:lvl1pPr marL="0" indent="0">
              <a:buFont typeface="Arial" pitchFamily="34" charset="0"/>
              <a:buNone/>
              <a:defRPr sz="69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05533" y="731520"/>
            <a:ext cx="29352240" cy="3160166"/>
          </a:xfrm>
        </p:spPr>
        <p:txBody>
          <a:bodyPr anchor="ctr"/>
          <a:lstStyle>
            <a:lvl1pPr>
              <a:defRPr/>
            </a:lvl1pPr>
          </a:lstStyle>
          <a:p>
            <a:r>
              <a:rPr kumimoji="0" lang="en-US" smtClean="0"/>
              <a:t>Click to edit Master title style</a:t>
            </a:r>
            <a:endParaRPr kumimoji="0" lang="en-US" dirty="0"/>
          </a:p>
        </p:txBody>
      </p:sp>
      <p:sp>
        <p:nvSpPr>
          <p:cNvPr id="11" name="Content Placeholder 10"/>
          <p:cNvSpPr>
            <a:spLocks noGrp="1"/>
          </p:cNvSpPr>
          <p:nvPr>
            <p:ph sz="quarter" idx="2"/>
          </p:nvPr>
        </p:nvSpPr>
        <p:spPr>
          <a:xfrm>
            <a:off x="2205533" y="7315200"/>
            <a:ext cx="13990320" cy="11704320"/>
          </a:xfrm>
        </p:spPr>
        <p:txBody>
          <a:bodyPr/>
          <a:lstStyle>
            <a:lvl1pPr>
              <a:buClr>
                <a:schemeClr val="tx1"/>
              </a:buClr>
              <a:buFontTx/>
              <a:buNone/>
              <a:defRPr/>
            </a:lvl1pPr>
            <a:lvl2pPr>
              <a:buClr>
                <a:schemeClr val="tx1"/>
              </a:buClr>
              <a:buFont typeface="Arial" pitchFamily="34" charset="0"/>
              <a:buChar char="•"/>
              <a:defRPr/>
            </a:lvl2pPr>
            <a:lvl3pPr>
              <a:buClr>
                <a:schemeClr val="tx1"/>
              </a:buClr>
              <a:buFont typeface="Arial" pitchFamily="34" charset="0"/>
              <a:buChar char="•"/>
              <a:defRPr/>
            </a:lvl3pPr>
            <a:lvl4pPr>
              <a:buClr>
                <a:schemeClr val="tx1"/>
              </a:buClr>
              <a:buFont typeface="Arial" pitchFamily="34" charset="0"/>
              <a:buChar char="•"/>
              <a:defRPr/>
            </a:lvl4pPr>
            <a:lvl5pPr>
              <a:buClr>
                <a:schemeClr val="tx1"/>
              </a:buClr>
              <a:buFont typeface="Arial" pitchFamily="34" charset="0"/>
              <a:buChar char="•"/>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3" name="Content Placeholder 12"/>
          <p:cNvSpPr>
            <a:spLocks noGrp="1"/>
          </p:cNvSpPr>
          <p:nvPr>
            <p:ph sz="quarter" idx="4"/>
          </p:nvPr>
        </p:nvSpPr>
        <p:spPr>
          <a:xfrm>
            <a:off x="17282160" y="7315200"/>
            <a:ext cx="13990320" cy="11460480"/>
          </a:xfrm>
        </p:spPr>
        <p:txBody>
          <a:bodyPr/>
          <a:lstStyle>
            <a:lvl1pPr>
              <a:buClr>
                <a:schemeClr val="tx1"/>
              </a:buClr>
              <a:buFont typeface="Arial" pitchFamily="34" charset="0"/>
              <a:buNone/>
              <a:defRPr/>
            </a:lvl1pPr>
            <a:lvl2pPr>
              <a:buClr>
                <a:schemeClr val="tx1"/>
              </a:buClr>
              <a:buFont typeface="Arial" pitchFamily="34" charset="0"/>
              <a:buChar char="•"/>
              <a:defRPr/>
            </a:lvl2pPr>
            <a:lvl3pPr>
              <a:buClr>
                <a:schemeClr val="tx1"/>
              </a:buClr>
              <a:buFont typeface="Arial" pitchFamily="34" charset="0"/>
              <a:buChar char="•"/>
              <a:defRPr/>
            </a:lvl3pPr>
            <a:lvl4pPr>
              <a:buClr>
                <a:schemeClr val="tx1"/>
              </a:buClr>
              <a:buFont typeface="Arial" pitchFamily="34" charset="0"/>
              <a:buChar char="•"/>
              <a:defRPr/>
            </a:lvl4pPr>
            <a:lvl5pPr>
              <a:buClr>
                <a:schemeClr val="tx1"/>
              </a:buClr>
              <a:buFont typeface="Arial" pitchFamily="34" charset="0"/>
              <a:buChar char="•"/>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0" name="Date Placeholder 9"/>
          <p:cNvSpPr>
            <a:spLocks noGrp="1"/>
          </p:cNvSpPr>
          <p:nvPr>
            <p:ph type="dt" sz="half" idx="15"/>
          </p:nvPr>
        </p:nvSpPr>
        <p:spPr/>
        <p:txBody>
          <a:bodyPr rtlCol="0"/>
          <a:lstStyle/>
          <a:p>
            <a:pPr>
              <a:defRPr/>
            </a:pPr>
            <a:endParaRPr lang="en-US"/>
          </a:p>
        </p:txBody>
      </p:sp>
      <p:sp>
        <p:nvSpPr>
          <p:cNvPr id="14" name="Footer Placeholder 13"/>
          <p:cNvSpPr>
            <a:spLocks noGrp="1"/>
          </p:cNvSpPr>
          <p:nvPr>
            <p:ph type="ftr" sz="quarter" idx="17"/>
          </p:nvPr>
        </p:nvSpPr>
        <p:spPr>
          <a:xfrm>
            <a:off x="2194562" y="19994261"/>
            <a:ext cx="19515899" cy="1168400"/>
          </a:xfrm>
          <a:prstGeom prst="rect">
            <a:avLst/>
          </a:prstGeom>
        </p:spPr>
        <p:txBody>
          <a:bodyPr lIns="313502" tIns="156751" rIns="313502" bIns="156751" rtlCol="0"/>
          <a:lstStyle/>
          <a:p>
            <a:pPr>
              <a:defRPr/>
            </a:pPr>
            <a:endParaRPr lang="en-US"/>
          </a:p>
        </p:txBody>
      </p:sp>
      <p:sp>
        <p:nvSpPr>
          <p:cNvPr id="16" name="Text Placeholder 15"/>
          <p:cNvSpPr>
            <a:spLocks noGrp="1"/>
          </p:cNvSpPr>
          <p:nvPr>
            <p:ph type="body" sz="quarter" idx="1"/>
          </p:nvPr>
        </p:nvSpPr>
        <p:spPr>
          <a:xfrm>
            <a:off x="2205533" y="5120640"/>
            <a:ext cx="29077920" cy="2048256"/>
          </a:xfrm>
          <a:noFill/>
        </p:spPr>
        <p:txBody>
          <a:bodyPr rtlCol="0" anchor="ctr">
            <a:normAutofit/>
          </a:bodyPr>
          <a:lstStyle>
            <a:lvl1pPr marL="0" indent="0">
              <a:buClr>
                <a:schemeClr val="tx1"/>
              </a:buClr>
              <a:buFont typeface="Arial" pitchFamily="34" charset="0"/>
              <a:buNone/>
              <a:defRPr sz="11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jpeg"/><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p:nvPr/>
        </p:nvSpPr>
        <p:spPr>
          <a:xfrm>
            <a:off x="8492947" y="19358451"/>
            <a:ext cx="24425453" cy="228234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313502" tIns="156751" rIns="313502" bIns="156751" anchor="ctr"/>
          <a:lstStyle/>
          <a:p>
            <a:pPr algn="ctr" eaLnBrk="1" latinLnBrk="0" hangingPunct="1"/>
            <a:endParaRPr kumimoji="0" lang="en-US" dirty="0"/>
          </a:p>
        </p:txBody>
      </p:sp>
      <p:sp>
        <p:nvSpPr>
          <p:cNvPr id="12" name="Rectangle 11"/>
          <p:cNvSpPr/>
          <p:nvPr/>
        </p:nvSpPr>
        <p:spPr bwMode="white">
          <a:xfrm>
            <a:off x="0" y="19107302"/>
            <a:ext cx="32918400" cy="283829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313502" tIns="156751" rIns="313502" bIns="156751" anchor="ctr"/>
          <a:lstStyle/>
          <a:p>
            <a:pPr algn="ctr" eaLnBrk="1" latinLnBrk="0" hangingPunct="1"/>
            <a:endParaRPr kumimoji="0" lang="en-US" dirty="0"/>
          </a:p>
        </p:txBody>
      </p:sp>
      <p:sp>
        <p:nvSpPr>
          <p:cNvPr id="22" name="Title Placeholder 21"/>
          <p:cNvSpPr>
            <a:spLocks noGrp="1"/>
          </p:cNvSpPr>
          <p:nvPr>
            <p:ph type="title"/>
          </p:nvPr>
        </p:nvSpPr>
        <p:spPr>
          <a:xfrm>
            <a:off x="2205533" y="731520"/>
            <a:ext cx="29352240" cy="3169920"/>
          </a:xfrm>
          <a:prstGeom prst="rect">
            <a:avLst/>
          </a:prstGeom>
        </p:spPr>
        <p:txBody>
          <a:bodyPr vert="horz" lIns="313502" tIns="156751" rIns="313502" bIns="156751"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2194560" y="5120640"/>
            <a:ext cx="29352240" cy="13898880"/>
          </a:xfrm>
          <a:prstGeom prst="rect">
            <a:avLst/>
          </a:prstGeom>
        </p:spPr>
        <p:txBody>
          <a:bodyPr vert="horz" lIns="313502" tIns="156751" rIns="313502" bIns="156751">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21945600" y="19994882"/>
            <a:ext cx="9601200" cy="1168400"/>
          </a:xfrm>
          <a:prstGeom prst="rect">
            <a:avLst/>
          </a:prstGeom>
        </p:spPr>
        <p:txBody>
          <a:bodyPr vert="horz" lIns="313502" tIns="156751" rIns="313502" bIns="156751" anchor="ctr" anchorCtr="0"/>
          <a:lstStyle>
            <a:lvl1pPr algn="l" eaLnBrk="1" latinLnBrk="0" hangingPunct="1">
              <a:defRPr kumimoji="0" sz="4800">
                <a:solidFill>
                  <a:schemeClr val="tx2"/>
                </a:solidFill>
              </a:defRPr>
            </a:lvl1pPr>
          </a:lstStyle>
          <a:p>
            <a:pPr>
              <a:defRPr/>
            </a:pPr>
            <a:endParaRPr lang="en-US"/>
          </a:p>
        </p:txBody>
      </p:sp>
      <p:sp>
        <p:nvSpPr>
          <p:cNvPr id="10" name="Rectangle 9"/>
          <p:cNvSpPr/>
          <p:nvPr/>
        </p:nvSpPr>
        <p:spPr>
          <a:xfrm>
            <a:off x="8492947" y="19429171"/>
            <a:ext cx="24425453" cy="219456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313502" tIns="156751" rIns="313502" bIns="156751" anchor="ctr"/>
          <a:lstStyle/>
          <a:p>
            <a:pPr algn="ctr" eaLnBrk="1" latinLnBrk="0" hangingPunct="1"/>
            <a:endParaRPr kumimoji="0" lang="en-US" dirty="0"/>
          </a:p>
        </p:txBody>
      </p:sp>
      <p:pic>
        <p:nvPicPr>
          <p:cNvPr id="16" name="Picture 14" descr="IHS EHS horiz. white.jpg"/>
          <p:cNvPicPr>
            <a:picLocks noChangeAspect="1"/>
          </p:cNvPicPr>
          <p:nvPr/>
        </p:nvPicPr>
        <p:blipFill>
          <a:blip r:embed="rId10" cstate="email">
            <a:clrChange>
              <a:clrFrom>
                <a:srgbClr val="000000"/>
              </a:clrFrom>
              <a:clrTo>
                <a:srgbClr val="000000">
                  <a:alpha val="0"/>
                </a:srgbClr>
              </a:clrTo>
            </a:clrChange>
          </a:blip>
          <a:srcRect l="13455" t="30627" r="8504" b="31348"/>
          <a:stretch>
            <a:fillRect/>
          </a:stretch>
        </p:blipFill>
        <p:spPr bwMode="auto">
          <a:xfrm>
            <a:off x="13716000" y="19385280"/>
            <a:ext cx="13126226" cy="2333581"/>
          </a:xfrm>
          <a:prstGeom prst="rect">
            <a:avLst/>
          </a:prstGeom>
          <a:blipFill dpi="0" rotWithShape="1">
            <a:blip r:embed="rId11" cstate="print">
              <a:clrChange>
                <a:clrFrom>
                  <a:srgbClr val="000000"/>
                </a:clrFrom>
                <a:clrTo>
                  <a:srgbClr val="000000">
                    <a:alpha val="0"/>
                  </a:srgbClr>
                </a:clrTo>
              </a:clrChange>
              <a:alphaModFix amt="0"/>
            </a:blip>
            <a:srcRect/>
            <a:tile tx="0" ty="0" sx="100000" sy="100000" flip="none" algn="tl"/>
          </a:blipFill>
          <a:ln w="9525">
            <a:noFill/>
            <a:miter lim="800000"/>
            <a:headEnd/>
            <a:tailEnd/>
          </a:ln>
        </p:spPr>
      </p:pic>
      <p:sp>
        <p:nvSpPr>
          <p:cNvPr id="15" name="Rectangle 14"/>
          <p:cNvSpPr/>
          <p:nvPr/>
        </p:nvSpPr>
        <p:spPr>
          <a:xfrm>
            <a:off x="0" y="19429171"/>
            <a:ext cx="8097926" cy="219456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313502" tIns="156751" rIns="313502" bIns="156751"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Lst>
  <p:txStyles>
    <p:titleStyle>
      <a:lvl1pPr marL="0" indent="0" algn="l" rtl="0" eaLnBrk="1" latinLnBrk="0" hangingPunct="1">
        <a:spcBef>
          <a:spcPct val="0"/>
        </a:spcBef>
        <a:buNone/>
        <a:defRPr kumimoji="0" lang="en-US" sz="11700" b="1" i="0" u="none" strike="noStrike" kern="1200" cap="none" spc="0" normalizeH="0" baseline="0" noProof="0" dirty="0">
          <a:ln>
            <a:noFill/>
          </a:ln>
          <a:solidFill>
            <a:schemeClr val="accent4"/>
          </a:solidFill>
          <a:effectLst/>
          <a:uLnTx/>
          <a:uFillTx/>
          <a:latin typeface="+mj-lt"/>
          <a:ea typeface="+mj-ea"/>
          <a:cs typeface="+mj-cs"/>
        </a:defRPr>
      </a:lvl1pPr>
    </p:titleStyle>
    <p:bodyStyle>
      <a:lvl1pPr marL="1097257" indent="-1097257" algn="l" rtl="0" eaLnBrk="1" latinLnBrk="0" hangingPunct="1">
        <a:spcBef>
          <a:spcPts val="2400"/>
        </a:spcBef>
        <a:buClr>
          <a:schemeClr val="tx1"/>
        </a:buClr>
        <a:buSzPct val="60000"/>
        <a:buFont typeface="Arial" pitchFamily="34" charset="0"/>
        <a:buChar char="•"/>
        <a:defRPr kumimoji="0" sz="9900" kern="1200">
          <a:solidFill>
            <a:schemeClr val="tx1"/>
          </a:solidFill>
          <a:latin typeface="+mn-lt"/>
          <a:ea typeface="+mn-ea"/>
          <a:cs typeface="+mn-cs"/>
        </a:defRPr>
      </a:lvl1pPr>
      <a:lvl2pPr marL="2194514" indent="-940506" algn="l" rtl="0" eaLnBrk="1" latinLnBrk="0" hangingPunct="1">
        <a:spcBef>
          <a:spcPts val="1886"/>
        </a:spcBef>
        <a:buClr>
          <a:schemeClr val="tx1"/>
        </a:buClr>
        <a:buSzPct val="70000"/>
        <a:buFont typeface="Arial" pitchFamily="34" charset="0"/>
        <a:buChar char="•"/>
        <a:defRPr kumimoji="0" sz="8900" kern="1200">
          <a:solidFill>
            <a:schemeClr val="tx1"/>
          </a:solidFill>
          <a:latin typeface="+mn-lt"/>
          <a:ea typeface="+mn-ea"/>
          <a:cs typeface="+mn-cs"/>
        </a:defRPr>
      </a:lvl2pPr>
      <a:lvl3pPr marL="3135020" indent="-783755" algn="l" rtl="0" eaLnBrk="1" latinLnBrk="0" hangingPunct="1">
        <a:spcBef>
          <a:spcPts val="1714"/>
        </a:spcBef>
        <a:buClr>
          <a:schemeClr val="tx1"/>
        </a:buClr>
        <a:buSzPct val="75000"/>
        <a:buFont typeface="Arial" pitchFamily="34" charset="0"/>
        <a:buChar char="•"/>
        <a:defRPr kumimoji="0" sz="7900" kern="1200">
          <a:solidFill>
            <a:schemeClr val="tx1"/>
          </a:solidFill>
          <a:latin typeface="+mn-lt"/>
          <a:ea typeface="+mn-ea"/>
          <a:cs typeface="+mn-cs"/>
        </a:defRPr>
      </a:lvl3pPr>
      <a:lvl4pPr marL="4702531" indent="-783755" algn="l" rtl="0" eaLnBrk="1" latinLnBrk="0" hangingPunct="1">
        <a:spcBef>
          <a:spcPts val="1371"/>
        </a:spcBef>
        <a:buClr>
          <a:schemeClr val="tx1"/>
        </a:buClr>
        <a:buSzPct val="75000"/>
        <a:buFont typeface="Arial" pitchFamily="34" charset="0"/>
        <a:buChar char="•"/>
        <a:defRPr kumimoji="0" sz="6900" kern="1200">
          <a:solidFill>
            <a:schemeClr val="tx1"/>
          </a:solidFill>
          <a:latin typeface="+mn-lt"/>
          <a:ea typeface="+mn-ea"/>
          <a:cs typeface="+mn-cs"/>
        </a:defRPr>
      </a:lvl4pPr>
      <a:lvl5pPr marL="6270041" indent="-783755" algn="l" rtl="0" eaLnBrk="1" latinLnBrk="0" hangingPunct="1">
        <a:spcBef>
          <a:spcPts val="1371"/>
        </a:spcBef>
        <a:buClr>
          <a:schemeClr val="tx1"/>
        </a:buClr>
        <a:buSzPct val="65000"/>
        <a:buFont typeface="Arial" pitchFamily="34" charset="0"/>
        <a:buChar char="•"/>
        <a:defRPr kumimoji="0" sz="6900" kern="1200">
          <a:solidFill>
            <a:schemeClr val="tx1"/>
          </a:solidFill>
          <a:latin typeface="+mn-lt"/>
          <a:ea typeface="+mn-ea"/>
          <a:cs typeface="+mn-cs"/>
        </a:defRPr>
      </a:lvl5pPr>
      <a:lvl6pPr marL="7210547" indent="-783755" algn="l" rtl="0" eaLnBrk="1" latinLnBrk="0" hangingPunct="1">
        <a:spcBef>
          <a:spcPct val="20000"/>
        </a:spcBef>
        <a:buClr>
          <a:schemeClr val="accent1"/>
        </a:buClr>
        <a:buFont typeface="Wingdings"/>
        <a:buChar char="§"/>
        <a:defRPr kumimoji="0" sz="6200" kern="1200" baseline="0">
          <a:solidFill>
            <a:schemeClr val="tx1"/>
          </a:solidFill>
          <a:latin typeface="+mn-lt"/>
          <a:ea typeface="+mn-ea"/>
          <a:cs typeface="+mn-cs"/>
        </a:defRPr>
      </a:lvl6pPr>
      <a:lvl7pPr marL="8151053" indent="-783755" algn="l" rtl="0" eaLnBrk="1" latinLnBrk="0" hangingPunct="1">
        <a:spcBef>
          <a:spcPct val="20000"/>
        </a:spcBef>
        <a:buClr>
          <a:schemeClr val="accent2"/>
        </a:buClr>
        <a:buFont typeface="Wingdings"/>
        <a:buChar char="§"/>
        <a:defRPr kumimoji="0" sz="6200" kern="1200" baseline="0">
          <a:solidFill>
            <a:schemeClr val="tx1"/>
          </a:solidFill>
          <a:latin typeface="+mn-lt"/>
          <a:ea typeface="+mn-ea"/>
          <a:cs typeface="+mn-cs"/>
        </a:defRPr>
      </a:lvl7pPr>
      <a:lvl8pPr marL="9091559" indent="-783755" algn="l" rtl="0" eaLnBrk="1" latinLnBrk="0" hangingPunct="1">
        <a:spcBef>
          <a:spcPct val="20000"/>
        </a:spcBef>
        <a:buClr>
          <a:schemeClr val="accent3"/>
        </a:buClr>
        <a:buFont typeface="Wingdings"/>
        <a:buChar char="§"/>
        <a:defRPr kumimoji="0" sz="6200" kern="1200" baseline="0">
          <a:solidFill>
            <a:schemeClr val="tx1"/>
          </a:solidFill>
          <a:latin typeface="+mn-lt"/>
          <a:ea typeface="+mn-ea"/>
          <a:cs typeface="+mn-cs"/>
        </a:defRPr>
      </a:lvl8pPr>
      <a:lvl9pPr marL="10032065" indent="-783755" algn="l" rtl="0" eaLnBrk="1" latinLnBrk="0" hangingPunct="1">
        <a:spcBef>
          <a:spcPct val="20000"/>
        </a:spcBef>
        <a:buClr>
          <a:schemeClr val="accent4"/>
        </a:buClr>
        <a:buFont typeface="Wingdings"/>
        <a:buChar char="§"/>
        <a:defRPr kumimoji="0" sz="62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1567510" algn="l" rtl="0" eaLnBrk="1" latinLnBrk="0" hangingPunct="1">
        <a:defRPr kumimoji="0" kern="1200">
          <a:solidFill>
            <a:schemeClr val="tx1"/>
          </a:solidFill>
          <a:latin typeface="+mn-lt"/>
          <a:ea typeface="+mn-ea"/>
          <a:cs typeface="+mn-cs"/>
        </a:defRPr>
      </a:lvl2pPr>
      <a:lvl3pPr marL="3135020" algn="l" rtl="0" eaLnBrk="1" latinLnBrk="0" hangingPunct="1">
        <a:defRPr kumimoji="0" kern="1200">
          <a:solidFill>
            <a:schemeClr val="tx1"/>
          </a:solidFill>
          <a:latin typeface="+mn-lt"/>
          <a:ea typeface="+mn-ea"/>
          <a:cs typeface="+mn-cs"/>
        </a:defRPr>
      </a:lvl3pPr>
      <a:lvl4pPr marL="4702531" algn="l" rtl="0" eaLnBrk="1" latinLnBrk="0" hangingPunct="1">
        <a:defRPr kumimoji="0" kern="1200">
          <a:solidFill>
            <a:schemeClr val="tx1"/>
          </a:solidFill>
          <a:latin typeface="+mn-lt"/>
          <a:ea typeface="+mn-ea"/>
          <a:cs typeface="+mn-cs"/>
        </a:defRPr>
      </a:lvl4pPr>
      <a:lvl5pPr marL="6270041" algn="l" rtl="0" eaLnBrk="1" latinLnBrk="0" hangingPunct="1">
        <a:defRPr kumimoji="0" kern="1200">
          <a:solidFill>
            <a:schemeClr val="tx1"/>
          </a:solidFill>
          <a:latin typeface="+mn-lt"/>
          <a:ea typeface="+mn-ea"/>
          <a:cs typeface="+mn-cs"/>
        </a:defRPr>
      </a:lvl5pPr>
      <a:lvl6pPr marL="7837551" algn="l" rtl="0" eaLnBrk="1" latinLnBrk="0" hangingPunct="1">
        <a:defRPr kumimoji="0" kern="1200">
          <a:solidFill>
            <a:schemeClr val="tx1"/>
          </a:solidFill>
          <a:latin typeface="+mn-lt"/>
          <a:ea typeface="+mn-ea"/>
          <a:cs typeface="+mn-cs"/>
        </a:defRPr>
      </a:lvl6pPr>
      <a:lvl7pPr marL="9405061" algn="l" rtl="0" eaLnBrk="1" latinLnBrk="0" hangingPunct="1">
        <a:defRPr kumimoji="0" kern="1200">
          <a:solidFill>
            <a:schemeClr val="tx1"/>
          </a:solidFill>
          <a:latin typeface="+mn-lt"/>
          <a:ea typeface="+mn-ea"/>
          <a:cs typeface="+mn-cs"/>
        </a:defRPr>
      </a:lvl7pPr>
      <a:lvl8pPr marL="10972571" algn="l" rtl="0" eaLnBrk="1" latinLnBrk="0" hangingPunct="1">
        <a:defRPr kumimoji="0" kern="1200">
          <a:solidFill>
            <a:schemeClr val="tx1"/>
          </a:solidFill>
          <a:latin typeface="+mn-lt"/>
          <a:ea typeface="+mn-ea"/>
          <a:cs typeface="+mn-cs"/>
        </a:defRPr>
      </a:lvl8pPr>
      <a:lvl9pPr marL="12540082"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29"/>
          <p:cNvSpPr>
            <a:spLocks noChangeArrowheads="1"/>
          </p:cNvSpPr>
          <p:nvPr/>
        </p:nvSpPr>
        <p:spPr bwMode="auto">
          <a:xfrm>
            <a:off x="14478000" y="4495800"/>
            <a:ext cx="17830800" cy="9067800"/>
          </a:xfrm>
          <a:prstGeom prst="rect">
            <a:avLst/>
          </a:prstGeom>
          <a:solidFill>
            <a:schemeClr val="accent2">
              <a:lumMod val="20000"/>
              <a:lumOff val="80000"/>
            </a:schemeClr>
          </a:solidFill>
          <a:ln w="9525">
            <a:solidFill>
              <a:schemeClr val="tx1"/>
            </a:solidFill>
            <a:miter lim="800000"/>
            <a:headEnd/>
            <a:tailEnd/>
          </a:ln>
          <a:effectLst>
            <a:outerShdw blurRad="44450" dist="27940" dir="5400000" algn="ctr">
              <a:srgbClr val="000000">
                <a:alpha val="32000"/>
              </a:srgbClr>
            </a:outerShdw>
          </a:effectLst>
        </p:spPr>
        <p:txBody>
          <a:bodyPr/>
          <a:lstStyle/>
          <a:p>
            <a:pPr algn="ctr">
              <a:spcBef>
                <a:spcPct val="20000"/>
              </a:spcBef>
              <a:buClr>
                <a:schemeClr val="tx2"/>
              </a:buClr>
              <a:defRPr/>
            </a:pPr>
            <a:r>
              <a:rPr lang="en-US" sz="4800" b="1" dirty="0" smtClean="0">
                <a:solidFill>
                  <a:schemeClr val="tx2"/>
                </a:solidFill>
              </a:rPr>
              <a:t>Results</a:t>
            </a:r>
          </a:p>
          <a:p>
            <a:pPr>
              <a:spcBef>
                <a:spcPct val="20000"/>
              </a:spcBef>
              <a:buClr>
                <a:schemeClr val="tx2"/>
              </a:buClr>
              <a:defRPr/>
            </a:pPr>
            <a:r>
              <a:rPr lang="en-US" sz="2400" dirty="0" smtClean="0"/>
              <a:t>The IC community has developed the following written tools and documents in the 18-month period they have been meeting:</a:t>
            </a:r>
          </a:p>
          <a:p>
            <a:pPr>
              <a:spcBef>
                <a:spcPct val="20000"/>
              </a:spcBef>
              <a:buClr>
                <a:schemeClr val="tx2"/>
              </a:buClr>
              <a:defRPr/>
            </a:pPr>
            <a:endParaRPr lang="en-US" sz="2400" b="1" dirty="0" smtClean="0"/>
          </a:p>
          <a:p>
            <a:pPr>
              <a:spcBef>
                <a:spcPct val="20000"/>
              </a:spcBef>
              <a:buClr>
                <a:schemeClr val="tx2"/>
              </a:buClr>
              <a:defRPr/>
            </a:pPr>
            <a:endParaRPr lang="en-US" sz="2400" b="1" dirty="0" smtClean="0"/>
          </a:p>
          <a:p>
            <a:pPr marL="457200" indent="-457200">
              <a:spcBef>
                <a:spcPct val="20000"/>
              </a:spcBef>
              <a:buClr>
                <a:schemeClr val="tx2"/>
              </a:buClr>
              <a:buFont typeface="Arial" panose="020B0604020202020204" pitchFamily="34" charset="0"/>
              <a:buChar char="•"/>
              <a:defRPr/>
            </a:pPr>
            <a:r>
              <a:rPr lang="en-US" sz="2400" b="1" dirty="0" smtClean="0"/>
              <a:t>Infection preventionist competency self-assessment</a:t>
            </a:r>
          </a:p>
          <a:p>
            <a:pPr marL="457200" indent="-457200">
              <a:spcBef>
                <a:spcPct val="20000"/>
              </a:spcBef>
              <a:buClr>
                <a:schemeClr val="tx2"/>
              </a:buClr>
              <a:buFont typeface="Arial" panose="020B0604020202020204" pitchFamily="34" charset="0"/>
              <a:buChar char="•"/>
              <a:defRPr/>
            </a:pPr>
            <a:r>
              <a:rPr lang="en-US" sz="2400" b="1" dirty="0" smtClean="0"/>
              <a:t>Infection Control program manual template</a:t>
            </a:r>
          </a:p>
          <a:p>
            <a:pPr marL="457200" indent="-457200">
              <a:spcBef>
                <a:spcPct val="20000"/>
              </a:spcBef>
              <a:buClr>
                <a:schemeClr val="tx2"/>
              </a:buClr>
              <a:buFont typeface="Arial" panose="020B0604020202020204" pitchFamily="34" charset="0"/>
              <a:buChar char="•"/>
              <a:defRPr/>
            </a:pPr>
            <a:r>
              <a:rPr lang="en-US" sz="2400" b="1" dirty="0" smtClean="0"/>
              <a:t>Infection control program tracking tool (i.e., dashboard)</a:t>
            </a:r>
          </a:p>
          <a:p>
            <a:pPr marL="457200" indent="-457200">
              <a:spcBef>
                <a:spcPct val="20000"/>
              </a:spcBef>
              <a:buClr>
                <a:schemeClr val="tx2"/>
              </a:buClr>
              <a:buFont typeface="Arial" panose="020B0604020202020204" pitchFamily="34" charset="0"/>
              <a:buChar char="•"/>
              <a:defRPr/>
            </a:pPr>
            <a:r>
              <a:rPr lang="en-US" sz="2400" b="1" dirty="0" smtClean="0"/>
              <a:t>Five competency development presentations and case studies</a:t>
            </a:r>
          </a:p>
          <a:p>
            <a:pPr marL="457200" indent="-457200">
              <a:spcBef>
                <a:spcPct val="20000"/>
              </a:spcBef>
              <a:buClr>
                <a:schemeClr val="tx2"/>
              </a:buClr>
              <a:buFont typeface="Arial" panose="020B0604020202020204" pitchFamily="34" charset="0"/>
              <a:buChar char="•"/>
              <a:defRPr/>
            </a:pPr>
            <a:r>
              <a:rPr lang="en-US" sz="2400" b="1" dirty="0" smtClean="0"/>
              <a:t>Panel discussion on dental infection control issues</a:t>
            </a:r>
          </a:p>
          <a:p>
            <a:pPr marL="457200" indent="-457200">
              <a:spcBef>
                <a:spcPct val="20000"/>
              </a:spcBef>
              <a:buClr>
                <a:schemeClr val="tx2"/>
              </a:buClr>
              <a:buFont typeface="Arial" panose="020B0604020202020204" pitchFamily="34" charset="0"/>
              <a:buChar char="•"/>
              <a:defRPr/>
            </a:pPr>
            <a:r>
              <a:rPr lang="en-US" sz="2400" b="1" dirty="0" smtClean="0"/>
              <a:t>Panel discussion on antibiotic stewardship</a:t>
            </a:r>
          </a:p>
          <a:p>
            <a:pPr marL="457200" indent="-457200">
              <a:spcBef>
                <a:spcPct val="20000"/>
              </a:spcBef>
              <a:buClr>
                <a:schemeClr val="tx2"/>
              </a:buClr>
              <a:buFont typeface="Arial" panose="020B0604020202020204" pitchFamily="34" charset="0"/>
              <a:buChar char="•"/>
              <a:defRPr/>
            </a:pPr>
            <a:r>
              <a:rPr lang="en-US" sz="2400" b="1" dirty="0" smtClean="0"/>
              <a:t>Area-wide annual IC competency assessment policy</a:t>
            </a:r>
          </a:p>
          <a:p>
            <a:pPr marL="457200" indent="-457200">
              <a:spcBef>
                <a:spcPct val="20000"/>
              </a:spcBef>
              <a:buClr>
                <a:schemeClr val="tx2"/>
              </a:buClr>
              <a:buFont typeface="Arial" panose="020B0604020202020204" pitchFamily="34" charset="0"/>
              <a:buChar char="•"/>
              <a:defRPr/>
            </a:pPr>
            <a:r>
              <a:rPr lang="en-US" sz="2400" b="1" dirty="0" smtClean="0"/>
              <a:t>Guidance document on sterilizer technician training and certification</a:t>
            </a:r>
          </a:p>
          <a:p>
            <a:pPr marL="457200" indent="-457200">
              <a:spcBef>
                <a:spcPct val="20000"/>
              </a:spcBef>
              <a:buClr>
                <a:schemeClr val="tx2"/>
              </a:buClr>
              <a:buFont typeface="Arial" panose="020B0604020202020204" pitchFamily="34" charset="0"/>
              <a:buChar char="•"/>
              <a:defRPr/>
            </a:pPr>
            <a:r>
              <a:rPr lang="en-US" sz="2400" b="1" dirty="0" smtClean="0"/>
              <a:t>Guidance document on ventilation requirements for critical spaces</a:t>
            </a:r>
          </a:p>
          <a:p>
            <a:pPr marL="457200" indent="-457200">
              <a:spcBef>
                <a:spcPct val="20000"/>
              </a:spcBef>
              <a:buClr>
                <a:schemeClr val="tx2"/>
              </a:buClr>
              <a:buFont typeface="Arial" panose="020B0604020202020204" pitchFamily="34" charset="0"/>
              <a:buChar char="•"/>
              <a:defRPr/>
            </a:pPr>
            <a:r>
              <a:rPr lang="en-US" sz="2400" b="1" dirty="0" smtClean="0"/>
              <a:t>More than 160 federal, tribal, and external partners</a:t>
            </a:r>
          </a:p>
          <a:p>
            <a:endParaRPr lang="en-US" sz="3600" dirty="0" smtClean="0"/>
          </a:p>
          <a:p>
            <a:endParaRPr lang="en-US" sz="3600" dirty="0" smtClean="0"/>
          </a:p>
        </p:txBody>
      </p:sp>
      <p:pic>
        <p:nvPicPr>
          <p:cNvPr id="103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78732" y="8384926"/>
            <a:ext cx="7162800" cy="5068123"/>
          </a:xfrm>
          <a:prstGeom prst="rect">
            <a:avLst/>
          </a:prstGeom>
          <a:noFill/>
          <a:ln>
            <a:noFill/>
          </a:ln>
          <a:effectLst/>
          <a:extLst/>
        </p:spPr>
      </p:pic>
      <p:sp>
        <p:nvSpPr>
          <p:cNvPr id="3075" name="Rectangle 29"/>
          <p:cNvSpPr>
            <a:spLocks noChangeArrowheads="1"/>
          </p:cNvSpPr>
          <p:nvPr/>
        </p:nvSpPr>
        <p:spPr bwMode="auto">
          <a:xfrm>
            <a:off x="533400" y="4495799"/>
            <a:ext cx="13792200" cy="5638801"/>
          </a:xfrm>
          <a:prstGeom prst="rect">
            <a:avLst/>
          </a:prstGeom>
          <a:solidFill>
            <a:schemeClr val="accent2">
              <a:lumMod val="20000"/>
              <a:lumOff val="80000"/>
            </a:schemeClr>
          </a:solidFill>
          <a:ln w="9525">
            <a:solidFill>
              <a:schemeClr val="tx1"/>
            </a:solidFill>
            <a:miter lim="800000"/>
            <a:headEnd/>
            <a:tailEnd/>
          </a:ln>
          <a:effectLst>
            <a:outerShdw blurRad="44450" dist="27940" dir="5400000" algn="ctr">
              <a:srgbClr val="000000">
                <a:alpha val="32000"/>
              </a:srgbClr>
            </a:outerShdw>
          </a:effectLst>
        </p:spPr>
        <p:txBody>
          <a:bodyPr/>
          <a:lstStyle/>
          <a:p>
            <a:pPr algn="ctr">
              <a:spcBef>
                <a:spcPct val="20000"/>
              </a:spcBef>
              <a:buClr>
                <a:schemeClr val="tx2"/>
              </a:buClr>
              <a:defRPr/>
            </a:pPr>
            <a:r>
              <a:rPr lang="en-US" sz="4800" b="1" dirty="0">
                <a:solidFill>
                  <a:schemeClr val="tx2"/>
                </a:solidFill>
              </a:rPr>
              <a:t>Introduction</a:t>
            </a:r>
          </a:p>
          <a:p>
            <a:r>
              <a:rPr lang="en-US" sz="2400" dirty="0" smtClean="0"/>
              <a:t>Every three months a community of professionals in the Albuquerque Area gather to teach, learn, discuss, and solve problems relating to infection control. The Albuquerque Area Infection Prevention and Control (AIPCC) event is more than a meeting, it can be better characterized as a “knowledge node,” where it serves as a central point where infection control knowledge develops and flows through vertical and horizontal communication channels.</a:t>
            </a:r>
          </a:p>
          <a:p>
            <a:endParaRPr lang="en-US" sz="2400" dirty="0" smtClean="0"/>
          </a:p>
          <a:p>
            <a:r>
              <a:rPr lang="en-US" sz="2400" dirty="0" smtClean="0"/>
              <a:t>The practice of infection control is complex and its requisite knowledge is varied.  Developing a process to ensure the efficient and continuous flow of knowledge is key to competent application of the latest guidelines and standards relating to infection control.</a:t>
            </a:r>
          </a:p>
          <a:p>
            <a:endParaRPr lang="en-US" sz="2400" dirty="0"/>
          </a:p>
          <a:p>
            <a:r>
              <a:rPr lang="en-US" sz="2400" dirty="0" smtClean="0"/>
              <a:t>Creating more knowledgeable practitioners of infection control ultimately results in safer, more effective healthcare delivery in Indian Health Service (IHS) and Tribal healthcare facilities.</a:t>
            </a:r>
          </a:p>
          <a:p>
            <a:endParaRPr lang="en-US" sz="3200" u="sng" dirty="0" smtClean="0"/>
          </a:p>
        </p:txBody>
      </p:sp>
      <p:sp>
        <p:nvSpPr>
          <p:cNvPr id="3076" name="Text Box 133"/>
          <p:cNvSpPr txBox="1">
            <a:spLocks noChangeArrowheads="1"/>
          </p:cNvSpPr>
          <p:nvPr/>
        </p:nvSpPr>
        <p:spPr bwMode="auto">
          <a:xfrm>
            <a:off x="4572000" y="65306"/>
            <a:ext cx="28041600" cy="3939540"/>
          </a:xfrm>
          <a:prstGeom prst="rect">
            <a:avLst/>
          </a:prstGeom>
          <a:noFill/>
          <a:ln w="9525">
            <a:noFill/>
            <a:miter lim="800000"/>
            <a:headEnd/>
            <a:tailEnd/>
          </a:ln>
        </p:spPr>
        <p:txBody>
          <a:bodyPr wrap="square">
            <a:spAutoFit/>
          </a:bodyPr>
          <a:lstStyle/>
          <a:p>
            <a:pPr algn="ctr">
              <a:tabLst>
                <a:tab pos="14193838" algn="l"/>
              </a:tabLst>
              <a:defRPr/>
            </a:pPr>
            <a:r>
              <a:rPr lang="en-US" sz="8800" b="1" dirty="0" smtClean="0">
                <a:solidFill>
                  <a:srgbClr val="130C68"/>
                </a:solidFill>
              </a:rPr>
              <a:t>Infection Control Knowledge Project:</a:t>
            </a:r>
          </a:p>
          <a:p>
            <a:pPr algn="ctr">
              <a:tabLst>
                <a:tab pos="14193838" algn="l"/>
              </a:tabLst>
              <a:defRPr/>
            </a:pPr>
            <a:r>
              <a:rPr lang="en-US" sz="6600" b="1" dirty="0" smtClean="0">
                <a:solidFill>
                  <a:srgbClr val="130C68"/>
                </a:solidFill>
              </a:rPr>
              <a:t>Driving the Development and Transfer of Infection Control Knowledge</a:t>
            </a:r>
          </a:p>
          <a:p>
            <a:pPr algn="ctr">
              <a:tabLst>
                <a:tab pos="14193838" algn="l"/>
              </a:tabLst>
              <a:defRPr/>
            </a:pPr>
            <a:r>
              <a:rPr lang="en-US" sz="4800" dirty="0" smtClean="0">
                <a:solidFill>
                  <a:schemeClr val="bg1">
                    <a:lumMod val="50000"/>
                  </a:schemeClr>
                </a:solidFill>
              </a:rPr>
              <a:t>CAPT Gary Carter, MPH, CIC, CIH, Certified in Just Culture</a:t>
            </a:r>
          </a:p>
          <a:p>
            <a:pPr algn="ctr">
              <a:tabLst>
                <a:tab pos="14193838" algn="l"/>
              </a:tabLst>
              <a:defRPr/>
            </a:pPr>
            <a:r>
              <a:rPr lang="en-US" sz="4800" dirty="0" smtClean="0">
                <a:solidFill>
                  <a:schemeClr val="bg1">
                    <a:lumMod val="50000"/>
                  </a:schemeClr>
                </a:solidFill>
              </a:rPr>
              <a:t>Institutional Environmental Health Officer, Albuquerque Area IHS</a:t>
            </a:r>
            <a:endParaRPr lang="en-US" sz="4800" dirty="0">
              <a:solidFill>
                <a:schemeClr val="bg1">
                  <a:lumMod val="50000"/>
                </a:schemeClr>
              </a:solidFill>
            </a:endParaRPr>
          </a:p>
        </p:txBody>
      </p:sp>
      <p:sp>
        <p:nvSpPr>
          <p:cNvPr id="16" name="Rectangle 29"/>
          <p:cNvSpPr>
            <a:spLocks noChangeArrowheads="1"/>
          </p:cNvSpPr>
          <p:nvPr/>
        </p:nvSpPr>
        <p:spPr bwMode="auto">
          <a:xfrm>
            <a:off x="533400" y="10363201"/>
            <a:ext cx="13792200" cy="5943600"/>
          </a:xfrm>
          <a:prstGeom prst="rect">
            <a:avLst/>
          </a:prstGeom>
          <a:solidFill>
            <a:schemeClr val="accent2">
              <a:lumMod val="20000"/>
              <a:lumOff val="80000"/>
            </a:schemeClr>
          </a:solidFill>
          <a:ln w="9525">
            <a:solidFill>
              <a:schemeClr val="tx1"/>
            </a:solidFill>
            <a:miter lim="800000"/>
            <a:headEnd/>
            <a:tailEnd/>
          </a:ln>
          <a:effectLst>
            <a:outerShdw blurRad="44450" dist="27940" dir="5400000" algn="ctr">
              <a:srgbClr val="000000">
                <a:alpha val="32000"/>
              </a:srgbClr>
            </a:outerShdw>
          </a:effectLst>
        </p:spPr>
        <p:txBody>
          <a:bodyPr/>
          <a:lstStyle/>
          <a:p>
            <a:pPr algn="ctr">
              <a:spcBef>
                <a:spcPct val="20000"/>
              </a:spcBef>
              <a:buClr>
                <a:schemeClr val="tx2"/>
              </a:buClr>
              <a:defRPr/>
            </a:pPr>
            <a:r>
              <a:rPr lang="en-US" sz="4800" b="1" dirty="0" smtClean="0">
                <a:solidFill>
                  <a:schemeClr val="tx2"/>
                </a:solidFill>
              </a:rPr>
              <a:t>Methods</a:t>
            </a:r>
          </a:p>
          <a:p>
            <a:r>
              <a:rPr lang="en-US" sz="2400" dirty="0"/>
              <a:t>The primary elements of this project are as </a:t>
            </a:r>
            <a:r>
              <a:rPr lang="en-US" sz="2400" dirty="0" smtClean="0"/>
              <a:t>follows:</a:t>
            </a:r>
          </a:p>
          <a:p>
            <a:pPr marL="457200" indent="-457200">
              <a:buAutoNum type="arabicParenR"/>
            </a:pPr>
            <a:r>
              <a:rPr lang="en-US" sz="2400" dirty="0" smtClean="0"/>
              <a:t>A quarterly infection </a:t>
            </a:r>
            <a:r>
              <a:rPr lang="en-US" sz="2400" dirty="0"/>
              <a:t>control </a:t>
            </a:r>
            <a:r>
              <a:rPr lang="en-US" sz="2400" dirty="0" smtClean="0"/>
              <a:t>knowledge and </a:t>
            </a:r>
            <a:r>
              <a:rPr lang="en-US" sz="2400" dirty="0"/>
              <a:t>competency development </a:t>
            </a:r>
            <a:r>
              <a:rPr lang="en-US" sz="2400" dirty="0" smtClean="0"/>
              <a:t>event that uses adult-learning methods in its application;</a:t>
            </a:r>
          </a:p>
          <a:p>
            <a:pPr marL="457200" indent="-457200">
              <a:buAutoNum type="arabicParenR"/>
            </a:pPr>
            <a:r>
              <a:rPr lang="en-US" sz="2400" dirty="0" smtClean="0"/>
              <a:t>Frequent </a:t>
            </a:r>
            <a:r>
              <a:rPr lang="en-US" sz="2400" dirty="0"/>
              <a:t>email communications to a distribution list consisting of over 160 federal and tribal employees, as well as </a:t>
            </a:r>
            <a:r>
              <a:rPr lang="en-US" sz="2400" dirty="0" smtClean="0"/>
              <a:t>external </a:t>
            </a:r>
            <a:r>
              <a:rPr lang="en-US" sz="2400" dirty="0"/>
              <a:t>partners such as HealthInsight and the Centers for Disease Control and Prevention (CDC) personnel, </a:t>
            </a:r>
            <a:r>
              <a:rPr lang="en-US" sz="2400" dirty="0" smtClean="0"/>
              <a:t>and;</a:t>
            </a:r>
          </a:p>
          <a:p>
            <a:pPr marL="457200" indent="-457200">
              <a:buAutoNum type="arabicParenR"/>
            </a:pPr>
            <a:r>
              <a:rPr lang="en-US" sz="2400" dirty="0" smtClean="0"/>
              <a:t>Written </a:t>
            </a:r>
            <a:r>
              <a:rPr lang="en-US" sz="2400" dirty="0"/>
              <a:t>product development and dissemination such as policy templates, manual templates, program tracking tools, </a:t>
            </a:r>
            <a:r>
              <a:rPr lang="en-US" sz="2400" dirty="0" smtClean="0"/>
              <a:t>and a competency assessment tool.</a:t>
            </a:r>
          </a:p>
          <a:p>
            <a:pPr marL="457200" indent="-457200">
              <a:buAutoNum type="arabicParenR"/>
            </a:pPr>
            <a:endParaRPr lang="en-US" sz="2400" dirty="0"/>
          </a:p>
          <a:p>
            <a:r>
              <a:rPr lang="en-US" sz="2400" dirty="0"/>
              <a:t>Figure 1 is a graphic representation of the key components of the quarterly infection control knowledge development event and the communication channels that have been </a:t>
            </a:r>
            <a:r>
              <a:rPr lang="en-US" sz="2400" dirty="0" smtClean="0"/>
              <a:t>formed.</a:t>
            </a:r>
          </a:p>
          <a:p>
            <a:endParaRPr lang="en-US" sz="2400" dirty="0"/>
          </a:p>
          <a:p>
            <a:r>
              <a:rPr lang="en-US" sz="2400" dirty="0" smtClean="0"/>
              <a:t>Figure </a:t>
            </a:r>
            <a:r>
              <a:rPr lang="en-US" sz="2400" dirty="0"/>
              <a:t>2 represents the multidisciplinary approach.</a:t>
            </a:r>
          </a:p>
          <a:p>
            <a:pPr marL="457200" indent="-457200">
              <a:buAutoNum type="arabicParenR"/>
            </a:pPr>
            <a:endParaRPr lang="en-US" sz="2400" dirty="0" smtClean="0"/>
          </a:p>
          <a:p>
            <a:pPr marL="457200" indent="-457200">
              <a:buAutoNum type="arabicParenR"/>
            </a:pPr>
            <a:endParaRPr lang="en-US" sz="2400" dirty="0"/>
          </a:p>
          <a:p>
            <a:endParaRPr lang="en-US" sz="2400" dirty="0"/>
          </a:p>
        </p:txBody>
      </p:sp>
      <p:sp>
        <p:nvSpPr>
          <p:cNvPr id="18" name="Rectangle 29"/>
          <p:cNvSpPr>
            <a:spLocks noChangeArrowheads="1"/>
          </p:cNvSpPr>
          <p:nvPr/>
        </p:nvSpPr>
        <p:spPr bwMode="auto">
          <a:xfrm>
            <a:off x="14478000" y="13716000"/>
            <a:ext cx="17830800" cy="4114800"/>
          </a:xfrm>
          <a:prstGeom prst="rect">
            <a:avLst/>
          </a:prstGeom>
          <a:solidFill>
            <a:schemeClr val="accent2">
              <a:lumMod val="20000"/>
              <a:lumOff val="80000"/>
            </a:schemeClr>
          </a:solidFill>
          <a:ln w="9525">
            <a:solidFill>
              <a:schemeClr val="tx1"/>
            </a:solidFill>
            <a:miter lim="800000"/>
            <a:headEnd/>
            <a:tailEnd/>
          </a:ln>
          <a:effectLst>
            <a:outerShdw blurRad="44450" dist="27940" dir="5400000" algn="ctr">
              <a:srgbClr val="000000">
                <a:alpha val="32000"/>
              </a:srgbClr>
            </a:outerShdw>
          </a:effectLst>
        </p:spPr>
        <p:txBody>
          <a:bodyPr/>
          <a:lstStyle/>
          <a:p>
            <a:pPr algn="ctr">
              <a:spcBef>
                <a:spcPct val="20000"/>
              </a:spcBef>
              <a:buClr>
                <a:schemeClr val="tx2"/>
              </a:buClr>
              <a:defRPr/>
            </a:pPr>
            <a:r>
              <a:rPr lang="en-US" sz="4800" b="1" dirty="0" smtClean="0">
                <a:solidFill>
                  <a:schemeClr val="tx2"/>
                </a:solidFill>
              </a:rPr>
              <a:t>Discussion</a:t>
            </a:r>
          </a:p>
          <a:p>
            <a:r>
              <a:rPr lang="en-US" sz="2400" dirty="0" smtClean="0"/>
              <a:t>Developing and transferring infection control knowledge to infection preventionists and the multidisciplinary IC community is strengthening the organizational infection control knowledge in the IHS.   However, high turnover, remote location, and multiple duties of those with infection control duties, full-time or collateral, creates challenges to maintaining organizational knowledge and competency.  The Albuquerque Area Infection Control Knowledge Project attempts to overcome those challenges by making infection control knowledge development and transfer an Area-wide priority.</a:t>
            </a:r>
            <a:endParaRPr lang="en-US" sz="2800" dirty="0" smtClean="0"/>
          </a:p>
          <a:p>
            <a:endParaRPr lang="en-US" sz="2800" dirty="0"/>
          </a:p>
        </p:txBody>
      </p:sp>
      <p:cxnSp>
        <p:nvCxnSpPr>
          <p:cNvPr id="17" name="Straight Connector 16"/>
          <p:cNvCxnSpPr/>
          <p:nvPr/>
        </p:nvCxnSpPr>
        <p:spPr bwMode="auto">
          <a:xfrm>
            <a:off x="5791200" y="4267200"/>
            <a:ext cx="26003250" cy="0"/>
          </a:xfrm>
          <a:prstGeom prst="line">
            <a:avLst/>
          </a:prstGeom>
          <a:ln>
            <a:headEnd type="none" w="sm" len="sm"/>
            <a:tailEnd type="none" w="sm" len="sm"/>
          </a:ln>
        </p:spPr>
        <p:style>
          <a:lnRef idx="3">
            <a:schemeClr val="dk1"/>
          </a:lnRef>
          <a:fillRef idx="0">
            <a:schemeClr val="dk1"/>
          </a:fillRef>
          <a:effectRef idx="2">
            <a:schemeClr val="dk1"/>
          </a:effectRef>
          <a:fontRef idx="minor">
            <a:schemeClr val="tx1"/>
          </a:fontRef>
        </p:style>
      </p:cxnSp>
      <p:sp>
        <p:nvSpPr>
          <p:cNvPr id="15" name="Rectangle 29"/>
          <p:cNvSpPr>
            <a:spLocks noChangeArrowheads="1"/>
          </p:cNvSpPr>
          <p:nvPr/>
        </p:nvSpPr>
        <p:spPr bwMode="auto">
          <a:xfrm>
            <a:off x="14478000" y="18059400"/>
            <a:ext cx="17830800" cy="3733800"/>
          </a:xfrm>
          <a:prstGeom prst="rect">
            <a:avLst/>
          </a:prstGeom>
          <a:solidFill>
            <a:schemeClr val="accent2">
              <a:lumMod val="20000"/>
              <a:lumOff val="80000"/>
            </a:schemeClr>
          </a:solidFill>
          <a:ln w="9525">
            <a:solidFill>
              <a:schemeClr val="tx1"/>
            </a:solidFill>
            <a:miter lim="800000"/>
            <a:headEnd/>
            <a:tailEnd/>
          </a:ln>
          <a:effectLst>
            <a:outerShdw blurRad="44450" dist="27940" dir="5400000" algn="ctr">
              <a:srgbClr val="000000">
                <a:alpha val="32000"/>
              </a:srgbClr>
            </a:outerShdw>
          </a:effectLst>
        </p:spPr>
        <p:txBody>
          <a:bodyPr/>
          <a:lstStyle/>
          <a:p>
            <a:pPr algn="ctr">
              <a:spcBef>
                <a:spcPct val="20000"/>
              </a:spcBef>
              <a:buClr>
                <a:schemeClr val="tx2"/>
              </a:buClr>
              <a:defRPr/>
            </a:pPr>
            <a:r>
              <a:rPr lang="en-US" sz="4800" b="1" dirty="0" smtClean="0">
                <a:solidFill>
                  <a:schemeClr val="tx2"/>
                </a:solidFill>
              </a:rPr>
              <a:t>Conclusions/Recommendations</a:t>
            </a:r>
          </a:p>
          <a:p>
            <a:r>
              <a:rPr lang="en-US" sz="2400" dirty="0" smtClean="0"/>
              <a:t>While using a “knowledge node” event through which infection control information flows, knowledge gaps still exist that should be addressed. IHS-specific </a:t>
            </a:r>
            <a:r>
              <a:rPr lang="en-US" sz="2400" dirty="0"/>
              <a:t>training should be created and implemented to </a:t>
            </a:r>
            <a:r>
              <a:rPr lang="en-US" sz="2400" dirty="0" smtClean="0"/>
              <a:t>address such system-wide </a:t>
            </a:r>
            <a:r>
              <a:rPr lang="en-US" sz="2400" dirty="0"/>
              <a:t>knowledge gaps.  While the Association of Professionals in Infection Control (APIC) offers basic infection control training, courses developed and implemented </a:t>
            </a:r>
            <a:r>
              <a:rPr lang="en-US" sz="2400" dirty="0" smtClean="0"/>
              <a:t>in-house that apply </a:t>
            </a:r>
            <a:r>
              <a:rPr lang="en-US" sz="2400" dirty="0"/>
              <a:t>adult-learning </a:t>
            </a:r>
            <a:r>
              <a:rPr lang="en-US" sz="2400" dirty="0" smtClean="0"/>
              <a:t>theories and methods </a:t>
            </a:r>
            <a:r>
              <a:rPr lang="en-US" sz="2400" dirty="0"/>
              <a:t>would be more effective </a:t>
            </a:r>
            <a:r>
              <a:rPr lang="en-US" sz="2400" dirty="0" smtClean="0"/>
              <a:t>in creating knowledge among IHS infection </a:t>
            </a:r>
            <a:r>
              <a:rPr lang="en-US" sz="2400" smtClean="0"/>
              <a:t>preventionists</a:t>
            </a:r>
            <a:r>
              <a:rPr lang="en-US" sz="2400" smtClean="0"/>
              <a:t>.</a:t>
            </a:r>
            <a:endParaRPr lang="en-US" sz="2400" dirty="0" smtClean="0"/>
          </a:p>
          <a:p>
            <a:pPr>
              <a:lnSpc>
                <a:spcPts val="2000"/>
              </a:lnSpc>
            </a:pPr>
            <a:endParaRPr lang="en-US" sz="2800" dirty="0" smtClean="0"/>
          </a:p>
          <a:p>
            <a:pPr algn="ctr">
              <a:spcBef>
                <a:spcPct val="20000"/>
              </a:spcBef>
              <a:buClr>
                <a:schemeClr val="tx2"/>
              </a:buClr>
              <a:defRPr/>
            </a:pPr>
            <a:r>
              <a:rPr lang="en-US" sz="2400" dirty="0" smtClean="0"/>
              <a:t>Contact: CAPT Gary Carter | 505-265-6813 | gary.carter@ihs.gov</a:t>
            </a:r>
          </a:p>
          <a:p>
            <a:pPr algn="ctr">
              <a:spcBef>
                <a:spcPct val="20000"/>
              </a:spcBef>
              <a:buClr>
                <a:schemeClr val="tx2"/>
              </a:buClr>
              <a:defRPr/>
            </a:pPr>
            <a:endParaRPr lang="en-US" sz="4800" b="1" dirty="0" smtClean="0">
              <a:solidFill>
                <a:schemeClr val="tx2"/>
              </a:solidFill>
            </a:endParaRPr>
          </a:p>
          <a:p>
            <a:pPr algn="ctr">
              <a:spcBef>
                <a:spcPct val="20000"/>
              </a:spcBef>
              <a:buClr>
                <a:schemeClr val="tx2"/>
              </a:buClr>
              <a:defRPr/>
            </a:pPr>
            <a:endParaRPr lang="en-US" sz="4800" b="1" dirty="0">
              <a:solidFill>
                <a:schemeClr val="tx2"/>
              </a:solidFill>
            </a:endParaRPr>
          </a:p>
        </p:txBody>
      </p:sp>
      <p:sp>
        <p:nvSpPr>
          <p:cNvPr id="1026" name="Rectangle 2"/>
          <p:cNvSpPr>
            <a:spLocks noChangeArrowheads="1"/>
          </p:cNvSpPr>
          <p:nvPr/>
        </p:nvSpPr>
        <p:spPr bwMode="auto">
          <a:xfrm>
            <a:off x="0" y="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5" name="Picture 24" descr="IHS EHS circle 3 color white icons.jpg"/>
          <p:cNvPicPr>
            <a:picLocks noChangeAspect="1"/>
          </p:cNvPicPr>
          <p:nvPr/>
        </p:nvPicPr>
        <p:blipFill>
          <a:blip r:embed="rId3" cstate="print">
            <a:clrChange>
              <a:clrFrom>
                <a:srgbClr val="FDFDFD"/>
              </a:clrFrom>
              <a:clrTo>
                <a:srgbClr val="FDFDFD">
                  <a:alpha val="0"/>
                </a:srgbClr>
              </a:clrTo>
            </a:clrChange>
          </a:blip>
          <a:stretch>
            <a:fillRect/>
          </a:stretch>
        </p:blipFill>
        <p:spPr>
          <a:xfrm>
            <a:off x="-533400" y="-662316"/>
            <a:ext cx="6096000" cy="5920116"/>
          </a:xfrm>
          <a:prstGeom prst="rect">
            <a:avLst/>
          </a:prstGeom>
        </p:spPr>
      </p:pic>
      <p:sp>
        <p:nvSpPr>
          <p:cNvPr id="28" name="TextBox 27"/>
          <p:cNvSpPr txBox="1"/>
          <p:nvPr/>
        </p:nvSpPr>
        <p:spPr>
          <a:xfrm>
            <a:off x="2141728" y="16535400"/>
            <a:ext cx="11353800" cy="461665"/>
          </a:xfrm>
          <a:prstGeom prst="rect">
            <a:avLst/>
          </a:prstGeom>
          <a:noFill/>
        </p:spPr>
        <p:txBody>
          <a:bodyPr wrap="square" rtlCol="0">
            <a:spAutoFit/>
          </a:bodyPr>
          <a:lstStyle/>
          <a:p>
            <a:r>
              <a:rPr lang="en-US" sz="2400" b="1" dirty="0" smtClean="0"/>
              <a:t>Figure 1: Knowledge Development Event and Communication Channels</a:t>
            </a:r>
            <a:endParaRPr lang="en-US" sz="2400" b="1" dirty="0"/>
          </a:p>
        </p:txBody>
      </p:sp>
      <p:sp>
        <p:nvSpPr>
          <p:cNvPr id="52" name="TextBox 51"/>
          <p:cNvSpPr txBox="1"/>
          <p:nvPr/>
        </p:nvSpPr>
        <p:spPr>
          <a:xfrm>
            <a:off x="25546050" y="7773676"/>
            <a:ext cx="6248400" cy="461665"/>
          </a:xfrm>
          <a:prstGeom prst="rect">
            <a:avLst/>
          </a:prstGeom>
          <a:noFill/>
        </p:spPr>
        <p:txBody>
          <a:bodyPr wrap="square" rtlCol="0">
            <a:spAutoFit/>
          </a:bodyPr>
          <a:lstStyle/>
          <a:p>
            <a:r>
              <a:rPr lang="en-US" sz="2400" b="1" dirty="0" smtClean="0"/>
              <a:t>Figure 2: Multidisciplinary IC Community</a:t>
            </a:r>
            <a:endParaRPr lang="en-US" sz="2400" b="1" dirty="0"/>
          </a:p>
        </p:txBody>
      </p:sp>
      <p:pic>
        <p:nvPicPr>
          <p:cNvPr id="5"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7201992"/>
            <a:ext cx="7394575" cy="460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EHS template">
  <a:themeElements>
    <a:clrScheme name="DEHS Logo">
      <a:dk1>
        <a:sysClr val="windowText" lastClr="000000"/>
      </a:dk1>
      <a:lt1>
        <a:sysClr val="window" lastClr="FFFFFF"/>
      </a:lt1>
      <a:dk2>
        <a:srgbClr val="006B54"/>
      </a:dk2>
      <a:lt2>
        <a:srgbClr val="EBDDC3"/>
      </a:lt2>
      <a:accent1>
        <a:srgbClr val="007AA5"/>
      </a:accent1>
      <a:accent2>
        <a:srgbClr val="FCA311"/>
      </a:accent2>
      <a:accent3>
        <a:srgbClr val="006B54"/>
      </a:accent3>
      <a:accent4>
        <a:srgbClr val="FED28A"/>
      </a:accent4>
      <a:accent5>
        <a:srgbClr val="AFFFEE"/>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DEHS template</Template>
  <TotalTime>5298</TotalTime>
  <Words>582</Words>
  <Application>Microsoft Office PowerPoint</Application>
  <PresentationFormat>Custom</PresentationFormat>
  <Paragraphs>42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DEHS template</vt:lpstr>
      <vt:lpstr>PowerPoint Presentation</vt:lpstr>
    </vt:vector>
  </TitlesOfParts>
  <Company>San Carlos Police Department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Poster</dc:title>
  <dc:subject>Environmental Health Accomplshment</dc:subject>
  <dc:creator>DEHS</dc:creator>
  <cp:lastModifiedBy>Carter, Gary W (IHS/ALB)</cp:lastModifiedBy>
  <cp:revision>378</cp:revision>
  <dcterms:created xsi:type="dcterms:W3CDTF">2005-03-07T14:01:15Z</dcterms:created>
  <dcterms:modified xsi:type="dcterms:W3CDTF">2018-01-22T17:15:00Z</dcterms:modified>
</cp:coreProperties>
</file>