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5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87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9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1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9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5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7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5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8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1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DB9C-E8F3-47E2-A874-58E17505E394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F4616-2B12-4742-8B60-B21F8B53A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55266"/>
            <a:ext cx="4563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Dashboard Summary Options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99857D-6637-4A78-803E-D074F7EB9AA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189083" y="989310"/>
            <a:ext cx="3702412" cy="1525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8AF31C-D6DB-41FF-8D00-850779CD9E1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38516" y="2823232"/>
            <a:ext cx="6037209" cy="160677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D7F9EFF-A4A9-4842-89F8-F07790AFA3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388" r="19675"/>
          <a:stretch/>
        </p:blipFill>
        <p:spPr>
          <a:xfrm>
            <a:off x="7032577" y="527583"/>
            <a:ext cx="1992492" cy="20374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9FB827-E02B-4BFE-B20A-5CDE2246198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2279" y="4880631"/>
            <a:ext cx="2728762" cy="15201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97AA2C-5E1C-44C2-8194-6C3556ABD4FD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0291" y="3702584"/>
            <a:ext cx="2728762" cy="8694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FC3051-EA0D-4D1B-9D2A-125B9970C71A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8390" y="2276475"/>
            <a:ext cx="2714625" cy="11525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910171-F549-4D04-96BE-8B8A70DA84EC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18931" y="847683"/>
            <a:ext cx="2714625" cy="115252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56ADF27-A9C2-4849-AD42-33F9737AD92B}"/>
              </a:ext>
            </a:extLst>
          </p:cNvPr>
          <p:cNvSpPr txBox="1"/>
          <p:nvPr/>
        </p:nvSpPr>
        <p:spPr>
          <a:xfrm>
            <a:off x="-76199" y="6496527"/>
            <a:ext cx="34449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Timeframes and key metrics are based on client preferences.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3C0BD4-046A-43AD-BACD-5DBA796068F2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2959871" y="4879975"/>
            <a:ext cx="6096000" cy="152082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4FF6BB90-DFF8-4AD5-9CCB-FBD1F26A20C0}"/>
              </a:ext>
            </a:extLst>
          </p:cNvPr>
          <p:cNvSpPr txBox="1"/>
          <p:nvPr/>
        </p:nvSpPr>
        <p:spPr>
          <a:xfrm>
            <a:off x="2852772" y="4576644"/>
            <a:ext cx="2633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KEY METRICS BY MONTH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BE7962-187D-45DD-BC0E-81EABF9C9026}"/>
              </a:ext>
            </a:extLst>
          </p:cNvPr>
          <p:cNvSpPr txBox="1"/>
          <p:nvPr/>
        </p:nvSpPr>
        <p:spPr>
          <a:xfrm>
            <a:off x="2819400" y="2565005"/>
            <a:ext cx="2633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 10 SKUS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1C017D-4628-47F6-8148-E364AFC642A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146039" y="-70713"/>
            <a:ext cx="2475191" cy="7071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35FECD-C58C-4141-9F1C-84833A06D647}"/>
              </a:ext>
            </a:extLst>
          </p:cNvPr>
          <p:cNvSpPr txBox="1"/>
          <p:nvPr/>
        </p:nvSpPr>
        <p:spPr>
          <a:xfrm>
            <a:off x="4062190" y="6468985"/>
            <a:ext cx="4988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Company Name and data is fictitious- example only</a:t>
            </a:r>
          </a:p>
        </p:txBody>
      </p:sp>
    </p:spTree>
    <p:extLst>
      <p:ext uri="{BB962C8B-B14F-4D97-AF65-F5344CB8AC3E}">
        <p14:creationId xmlns:p14="http://schemas.microsoft.com/office/powerpoint/2010/main" val="1708086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</dc:creator>
  <cp:lastModifiedBy>Lisa Knippen</cp:lastModifiedBy>
  <cp:revision>75</cp:revision>
  <dcterms:created xsi:type="dcterms:W3CDTF">2016-08-10T15:31:50Z</dcterms:created>
  <dcterms:modified xsi:type="dcterms:W3CDTF">2020-02-06T18:27:09Z</dcterms:modified>
</cp:coreProperties>
</file>