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AF9908-E44A-4A13-BC5B-81EB1A1001B8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851940-AEA7-4750-B4D7-ABC778E59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020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4648-DC8D-41EF-ACCA-6EDD8A1EF21C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BEB2-6D5A-4E0C-A730-24C9FDA3E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405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4648-DC8D-41EF-ACCA-6EDD8A1EF21C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BEB2-6D5A-4E0C-A730-24C9FDA3E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899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4648-DC8D-41EF-ACCA-6EDD8A1EF21C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BEB2-6D5A-4E0C-A730-24C9FDA3E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533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4648-DC8D-41EF-ACCA-6EDD8A1EF21C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BEB2-6D5A-4E0C-A730-24C9FDA3E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10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4648-DC8D-41EF-ACCA-6EDD8A1EF21C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BEB2-6D5A-4E0C-A730-24C9FDA3E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463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4648-DC8D-41EF-ACCA-6EDD8A1EF21C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BEB2-6D5A-4E0C-A730-24C9FDA3E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511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4648-DC8D-41EF-ACCA-6EDD8A1EF21C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BEB2-6D5A-4E0C-A730-24C9FDA3E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568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4648-DC8D-41EF-ACCA-6EDD8A1EF21C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BEB2-6D5A-4E0C-A730-24C9FDA3E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7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4648-DC8D-41EF-ACCA-6EDD8A1EF21C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BEB2-6D5A-4E0C-A730-24C9FDA3E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468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4648-DC8D-41EF-ACCA-6EDD8A1EF21C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BEB2-6D5A-4E0C-A730-24C9FDA3E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092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4648-DC8D-41EF-ACCA-6EDD8A1EF21C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BEB2-6D5A-4E0C-A730-24C9FDA3E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700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E4648-DC8D-41EF-ACCA-6EDD8A1EF21C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6BEB2-6D5A-4E0C-A730-24C9FDA3E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90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ADDD9091-A0CD-45CD-8A05-1DEFCBEFE33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7536" y="770255"/>
            <a:ext cx="2693987" cy="19526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17FABA5-8584-49AE-8F53-E4A018892196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027428" y="770255"/>
            <a:ext cx="2697163" cy="195738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F4F6961-6535-488D-BCA2-57E656C187D4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5960496" y="763923"/>
            <a:ext cx="2743200" cy="202247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CE6FA5D-1966-4B52-AF8C-0203F82DEF56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4376009" y="3184561"/>
            <a:ext cx="4007388" cy="239124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3E3CC00-0462-450D-9CCB-F470C1B709E8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496381" y="3184561"/>
            <a:ext cx="3420668" cy="307387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B7F1E5F-920E-46F1-8EB6-AFD90ABD9A32}"/>
              </a:ext>
            </a:extLst>
          </p:cNvPr>
          <p:cNvSpPr txBox="1"/>
          <p:nvPr/>
        </p:nvSpPr>
        <p:spPr>
          <a:xfrm>
            <a:off x="6317042" y="6176716"/>
            <a:ext cx="34449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/>
              <a:t>Exception metrics are based on client preferences.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CCCE80B-A85F-4A6E-9992-49EF34FB8D75}"/>
              </a:ext>
            </a:extLst>
          </p:cNvPr>
          <p:cNvSpPr txBox="1"/>
          <p:nvPr/>
        </p:nvSpPr>
        <p:spPr>
          <a:xfrm>
            <a:off x="2800375" y="73372"/>
            <a:ext cx="3614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u="sng" dirty="0">
                <a:solidFill>
                  <a:srgbClr val="FF0000"/>
                </a:solidFill>
              </a:rPr>
              <a:t>Exception Reporting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6EE3E12-13C3-4997-82E0-83D529F33E5C}"/>
              </a:ext>
            </a:extLst>
          </p:cNvPr>
          <p:cNvSpPr/>
          <p:nvPr/>
        </p:nvSpPr>
        <p:spPr>
          <a:xfrm>
            <a:off x="-129517" y="-70957"/>
            <a:ext cx="247644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LP Tools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CFF31FD-7ED6-490C-AD9A-967551EBD4C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95619" y="6364181"/>
            <a:ext cx="5047926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54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</TotalTime>
  <Words>12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Knippen</dc:creator>
  <cp:lastModifiedBy>Lisa Knippen</cp:lastModifiedBy>
  <cp:revision>21</cp:revision>
  <dcterms:created xsi:type="dcterms:W3CDTF">2020-01-29T15:14:13Z</dcterms:created>
  <dcterms:modified xsi:type="dcterms:W3CDTF">2020-02-06T18:27:47Z</dcterms:modified>
</cp:coreProperties>
</file>