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AF9908-E44A-4A13-BC5B-81EB1A1001B8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51940-AEA7-4750-B4D7-ABC778E59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C2E702-99BA-4EB1-93EE-5CF87D389B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1393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0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899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533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0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46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51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6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7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6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09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00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E4648-DC8D-41EF-ACCA-6EDD8A1EF21C}" type="datetimeFigureOut">
              <a:rPr lang="en-US" smtClean="0"/>
              <a:t>1/31/2020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90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F159BE4-25D0-4A76-AAF6-0E0D14482052}"/>
              </a:ext>
            </a:extLst>
          </p:cNvPr>
          <p:cNvSpPr txBox="1"/>
          <p:nvPr/>
        </p:nvSpPr>
        <p:spPr>
          <a:xfrm>
            <a:off x="0" y="15117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3"/>
                </a:solidFill>
              </a:rPr>
              <a:t>Business Summary- </a:t>
            </a:r>
            <a:r>
              <a:rPr lang="en-US" sz="1600" i="1" dirty="0">
                <a:solidFill>
                  <a:schemeClr val="accent3"/>
                </a:solidFill>
              </a:rPr>
              <a:t>Captures multiple time frame snapshots (Year To Date-Current Month- Current Week) at various levels of sales Year Over Year.  </a:t>
            </a:r>
          </a:p>
          <a:p>
            <a:r>
              <a:rPr lang="en-US" sz="1600" i="1" dirty="0">
                <a:solidFill>
                  <a:schemeClr val="accent3"/>
                </a:solidFill>
              </a:rPr>
              <a:t>Sales Performance at a top level captured at the  Category and Sub-Category.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F4AC125-393B-45AF-8BF7-9F604AEAE709}"/>
              </a:ext>
            </a:extLst>
          </p:cNvPr>
          <p:cNvSpPr txBox="1"/>
          <p:nvPr/>
        </p:nvSpPr>
        <p:spPr>
          <a:xfrm>
            <a:off x="50334" y="3065815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u="sng" dirty="0">
                <a:solidFill>
                  <a:schemeClr val="accent3"/>
                </a:solidFill>
              </a:rPr>
              <a:t>Descending Sales- </a:t>
            </a:r>
            <a:r>
              <a:rPr lang="en-US" sz="1600" i="1" dirty="0">
                <a:solidFill>
                  <a:schemeClr val="accent3"/>
                </a:solidFill>
              </a:rPr>
              <a:t>Sales reported at one time frame at SKU Level with all data points- Year over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accent3"/>
                </a:solidFill>
              </a:rPr>
              <a:t>Three-time frames usually captured (Year To Date-Current Month- Current Week) on separate tabs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D6B293-B526-4941-A79E-07BAC77C43E3}"/>
              </a:ext>
            </a:extLst>
          </p:cNvPr>
          <p:cNvSpPr/>
          <p:nvPr/>
        </p:nvSpPr>
        <p:spPr>
          <a:xfrm>
            <a:off x="50334" y="3619812"/>
            <a:ext cx="86868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i="1" dirty="0">
                <a:solidFill>
                  <a:schemeClr val="accent3"/>
                </a:solidFill>
              </a:rPr>
              <a:t>Allows user to filter on sku attributes or multiple skus with a total line for filter</a:t>
            </a:r>
          </a:p>
          <a:p>
            <a:r>
              <a:rPr lang="en-US" sz="1600" i="1" dirty="0">
                <a:solidFill>
                  <a:schemeClr val="accent3"/>
                </a:solidFill>
              </a:rPr>
              <a:t>     (below example is filtered)</a:t>
            </a:r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486D436E-4C3B-48A7-ADF1-043E5EB920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558" y="4337246"/>
            <a:ext cx="8959442" cy="2218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rrow: Curved Right 4">
            <a:extLst>
              <a:ext uri="{FF2B5EF4-FFF2-40B4-BE49-F238E27FC236}">
                <a16:creationId xmlns:a16="http://schemas.microsoft.com/office/drawing/2014/main" id="{191A3B2E-7894-46F4-99B9-4306812F2EED}"/>
              </a:ext>
            </a:extLst>
          </p:cNvPr>
          <p:cNvSpPr/>
          <p:nvPr/>
        </p:nvSpPr>
        <p:spPr>
          <a:xfrm>
            <a:off x="8389" y="4266143"/>
            <a:ext cx="167780" cy="32717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E750EB9-FC6E-43B7-9E2C-68166C9BABE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58"/>
          <a:stretch/>
        </p:blipFill>
        <p:spPr>
          <a:xfrm>
            <a:off x="20972" y="1074237"/>
            <a:ext cx="9102055" cy="1807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2074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94</Words>
  <Application>Microsoft Office PowerPoint</Application>
  <PresentationFormat>On-screen Show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Knippen</dc:creator>
  <cp:lastModifiedBy>Lisa Knippen</cp:lastModifiedBy>
  <cp:revision>8</cp:revision>
  <dcterms:created xsi:type="dcterms:W3CDTF">2020-01-29T15:14:13Z</dcterms:created>
  <dcterms:modified xsi:type="dcterms:W3CDTF">2020-01-31T16:58:20Z</dcterms:modified>
</cp:coreProperties>
</file>