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40"/>
  </p:normalViewPr>
  <p:slideViewPr>
    <p:cSldViewPr snapToGrid="0" snapToObjects="1">
      <p:cViewPr varScale="1">
        <p:scale>
          <a:sx n="66" d="100"/>
          <a:sy n="66" d="100"/>
        </p:scale>
        <p:origin x="3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D9F5-31F9-8943-8675-52EFA0E17AE7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EAFD6-D79E-1A4D-8701-EEB8DA4D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EAFD6-D79E-1A4D-8701-EEB8DA4D8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4A42-95D8-EA4C-ABCF-4D8C66A29E00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A93C1-1391-3440-8699-CCF42500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roveportHOA@gmail.com" TargetMode="Externa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B88AFF-9C86-2449-806F-5132A415298B}"/>
              </a:ext>
            </a:extLst>
          </p:cNvPr>
          <p:cNvSpPr/>
          <p:nvPr/>
        </p:nvSpPr>
        <p:spPr>
          <a:xfrm>
            <a:off x="0" y="0"/>
            <a:ext cx="7772400" cy="15165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1DD8E-1931-6744-B48D-BBBAF995AE96}"/>
              </a:ext>
            </a:extLst>
          </p:cNvPr>
          <p:cNvSpPr txBox="1"/>
          <p:nvPr/>
        </p:nvSpPr>
        <p:spPr>
          <a:xfrm>
            <a:off x="269857" y="152344"/>
            <a:ext cx="723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Bixby Grove Homeowner’s Association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35B1A-BDDE-7C48-92BC-EA70A56CB4DD}"/>
              </a:ext>
            </a:extLst>
          </p:cNvPr>
          <p:cNvCxnSpPr>
            <a:cxnSpLocks/>
          </p:cNvCxnSpPr>
          <p:nvPr/>
        </p:nvCxnSpPr>
        <p:spPr>
          <a:xfrm>
            <a:off x="881743" y="839757"/>
            <a:ext cx="6008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4C83D0-7BA1-7847-8486-7D1374D054C5}"/>
              </a:ext>
            </a:extLst>
          </p:cNvPr>
          <p:cNvSpPr txBox="1"/>
          <p:nvPr/>
        </p:nvSpPr>
        <p:spPr>
          <a:xfrm>
            <a:off x="2049447" y="900052"/>
            <a:ext cx="3673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FALL 2021 NEWSLETTER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0E3DD-314F-0949-B75E-4AEE2E7027ED}"/>
              </a:ext>
            </a:extLst>
          </p:cNvPr>
          <p:cNvGrpSpPr/>
          <p:nvPr/>
        </p:nvGrpSpPr>
        <p:grpSpPr>
          <a:xfrm>
            <a:off x="0" y="1588035"/>
            <a:ext cx="7772400" cy="500800"/>
            <a:chOff x="0" y="1867950"/>
            <a:chExt cx="7772400" cy="50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F5E5DA-AB7D-B049-8C2C-441783764CE1}"/>
                </a:ext>
              </a:extLst>
            </p:cNvPr>
            <p:cNvSpPr/>
            <p:nvPr/>
          </p:nvSpPr>
          <p:spPr>
            <a:xfrm>
              <a:off x="0" y="1867950"/>
              <a:ext cx="7772400" cy="500800"/>
            </a:xfrm>
            <a:prstGeom prst="rect">
              <a:avLst/>
            </a:prstGeom>
            <a:solidFill>
              <a:srgbClr val="4D2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6F9F1E-AD0B-1D48-A144-D898676D81D2}"/>
                </a:ext>
              </a:extLst>
            </p:cNvPr>
            <p:cNvSpPr txBox="1"/>
            <p:nvPr/>
          </p:nvSpPr>
          <p:spPr>
            <a:xfrm>
              <a:off x="736940" y="1918295"/>
              <a:ext cx="6298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BixbyGroveHomeownersAssociationGroveportOH.org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ED2E2028-F8FD-5541-A43C-37A56196D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20" b="43112"/>
          <a:stretch/>
        </p:blipFill>
        <p:spPr>
          <a:xfrm>
            <a:off x="0" y="2151590"/>
            <a:ext cx="7772400" cy="25545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9984A41-9CDA-7E4F-9375-9D3FD00370D1}"/>
              </a:ext>
            </a:extLst>
          </p:cNvPr>
          <p:cNvSpPr/>
          <p:nvPr/>
        </p:nvSpPr>
        <p:spPr>
          <a:xfrm>
            <a:off x="0" y="5202613"/>
            <a:ext cx="7772400" cy="3022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75AC48-6E2B-4945-BC33-E32D14054A95}"/>
              </a:ext>
            </a:extLst>
          </p:cNvPr>
          <p:cNvSpPr txBox="1"/>
          <p:nvPr/>
        </p:nvSpPr>
        <p:spPr>
          <a:xfrm>
            <a:off x="2" y="5223072"/>
            <a:ext cx="7772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2022 HOA dues are due by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1, 2022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however, you can save $100 off the regular dues of $275 by sending your payment early! You are eligible if you meet the following criteria: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account is current as of December 31, 2021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is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December 31, 2021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property does not have any outstanding violations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home is owner-occupied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30188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will be mailed in October.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31D096-58B3-3F42-B60F-DE532B3BD13B}"/>
              </a:ext>
            </a:extLst>
          </p:cNvPr>
          <p:cNvSpPr txBox="1"/>
          <p:nvPr/>
        </p:nvSpPr>
        <p:spPr>
          <a:xfrm>
            <a:off x="118534" y="4736882"/>
            <a:ext cx="75353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SAVE ON 2022 HOMEOWNER’S ASSOCIATION DUES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928E4D-F28A-0545-9F53-E5C54E21ACFE}"/>
              </a:ext>
            </a:extLst>
          </p:cNvPr>
          <p:cNvGrpSpPr/>
          <p:nvPr/>
        </p:nvGrpSpPr>
        <p:grpSpPr>
          <a:xfrm>
            <a:off x="0" y="8254703"/>
            <a:ext cx="7772400" cy="1662400"/>
            <a:chOff x="0" y="8351978"/>
            <a:chExt cx="7772400" cy="1662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C0A1D3-5096-BD4A-B886-1729D766FBA4}"/>
                </a:ext>
              </a:extLst>
            </p:cNvPr>
            <p:cNvSpPr/>
            <p:nvPr/>
          </p:nvSpPr>
          <p:spPr>
            <a:xfrm>
              <a:off x="0" y="8809368"/>
              <a:ext cx="7772400" cy="12050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33AA22-0759-8A4D-B869-F58C1DF6D0A8}"/>
                </a:ext>
              </a:extLst>
            </p:cNvPr>
            <p:cNvSpPr txBox="1"/>
            <p:nvPr/>
          </p:nvSpPr>
          <p:spPr>
            <a:xfrm>
              <a:off x="1" y="8871993"/>
              <a:ext cx="76538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Remember to clean up after your pets to keep our neighborhood </a:t>
              </a:r>
            </a:p>
            <a:p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clean. Given our proximity to Groveport Road, it can be dangerous </a:t>
              </a:r>
            </a:p>
            <a:p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leave your dogs tied outside. Keep your pets safe!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20770F-31B6-C647-9667-52E8B0860016}"/>
                </a:ext>
              </a:extLst>
            </p:cNvPr>
            <p:cNvSpPr txBox="1"/>
            <p:nvPr/>
          </p:nvSpPr>
          <p:spPr>
            <a:xfrm>
              <a:off x="835140" y="8351978"/>
              <a:ext cx="610212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latin typeface="Arial" panose="020B0604020202020204" pitchFamily="34" charset="0"/>
                  <a:cs typeface="Arial" panose="020B0604020202020204" pitchFamily="34" charset="0"/>
                </a:rPr>
                <a:t>BE A GOOD NEIGHBOR AND PET OWNER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256F5B-1450-FF48-9801-579370E341C4}"/>
              </a:ext>
            </a:extLst>
          </p:cNvPr>
          <p:cNvGrpSpPr/>
          <p:nvPr/>
        </p:nvGrpSpPr>
        <p:grpSpPr>
          <a:xfrm>
            <a:off x="6608951" y="916130"/>
            <a:ext cx="1107604" cy="656617"/>
            <a:chOff x="6608951" y="838310"/>
            <a:chExt cx="1107604" cy="656617"/>
          </a:xfrm>
        </p:grpSpPr>
        <p:pic>
          <p:nvPicPr>
            <p:cNvPr id="35" name="Graphic 34" descr="Pumpkin outline">
              <a:extLst>
                <a:ext uri="{FF2B5EF4-FFF2-40B4-BE49-F238E27FC236}">
                  <a16:creationId xmlns:a16="http://schemas.microsoft.com/office/drawing/2014/main" id="{64B80EC4-6D0D-6942-B080-B78785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8951" y="838310"/>
              <a:ext cx="656617" cy="656617"/>
            </a:xfrm>
            <a:prstGeom prst="rect">
              <a:avLst/>
            </a:prstGeom>
          </p:spPr>
        </p:pic>
        <p:pic>
          <p:nvPicPr>
            <p:cNvPr id="36" name="Graphic 35" descr="Pumpkin outline">
              <a:extLst>
                <a:ext uri="{FF2B5EF4-FFF2-40B4-BE49-F238E27FC236}">
                  <a16:creationId xmlns:a16="http://schemas.microsoft.com/office/drawing/2014/main" id="{194C4A8B-8E78-2949-BF02-B71848B2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12338" y="967386"/>
              <a:ext cx="504217" cy="50421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99484D-0D9B-B046-8611-AE80A5D1C9DA}"/>
              </a:ext>
            </a:extLst>
          </p:cNvPr>
          <p:cNvGrpSpPr/>
          <p:nvPr/>
        </p:nvGrpSpPr>
        <p:grpSpPr>
          <a:xfrm flipH="1">
            <a:off x="68724" y="916130"/>
            <a:ext cx="1107604" cy="656617"/>
            <a:chOff x="6608951" y="838310"/>
            <a:chExt cx="1107604" cy="656617"/>
          </a:xfrm>
        </p:grpSpPr>
        <p:pic>
          <p:nvPicPr>
            <p:cNvPr id="39" name="Graphic 38" descr="Pumpkin outline">
              <a:extLst>
                <a:ext uri="{FF2B5EF4-FFF2-40B4-BE49-F238E27FC236}">
                  <a16:creationId xmlns:a16="http://schemas.microsoft.com/office/drawing/2014/main" id="{ED0DCEA1-8B45-854F-AC62-E420099E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8951" y="838310"/>
              <a:ext cx="656617" cy="656617"/>
            </a:xfrm>
            <a:prstGeom prst="rect">
              <a:avLst/>
            </a:prstGeom>
          </p:spPr>
        </p:pic>
        <p:pic>
          <p:nvPicPr>
            <p:cNvPr id="40" name="Graphic 39" descr="Pumpkin outline">
              <a:extLst>
                <a:ext uri="{FF2B5EF4-FFF2-40B4-BE49-F238E27FC236}">
                  <a16:creationId xmlns:a16="http://schemas.microsoft.com/office/drawing/2014/main" id="{96ABA036-B117-4349-83E8-D446A6BF7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12338" y="967386"/>
              <a:ext cx="504217" cy="50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29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9984A41-9CDA-7E4F-9375-9D3FD00370D1}"/>
              </a:ext>
            </a:extLst>
          </p:cNvPr>
          <p:cNvSpPr/>
          <p:nvPr/>
        </p:nvSpPr>
        <p:spPr>
          <a:xfrm>
            <a:off x="0" y="455516"/>
            <a:ext cx="7772400" cy="1742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75AC48-6E2B-4945-BC33-E32D14054A95}"/>
              </a:ext>
            </a:extLst>
          </p:cNvPr>
          <p:cNvSpPr txBox="1"/>
          <p:nvPr/>
        </p:nvSpPr>
        <p:spPr>
          <a:xfrm>
            <a:off x="1" y="456522"/>
            <a:ext cx="777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section 3.12 of the HOA declarations, residents may not park  commercial vehicles (e.g. semi trucks) or recreational vehicles (e.g.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RVs, motor homes or boats) for more than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hours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30-day period. See the full declarations on our website for complete details.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0A1D3-5096-BD4A-B886-1729D766FBA4}"/>
              </a:ext>
            </a:extLst>
          </p:cNvPr>
          <p:cNvSpPr/>
          <p:nvPr/>
        </p:nvSpPr>
        <p:spPr>
          <a:xfrm>
            <a:off x="4053" y="2661496"/>
            <a:ext cx="7772400" cy="1205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3AA22-0759-8A4D-B869-F58C1DF6D0A8}"/>
              </a:ext>
            </a:extLst>
          </p:cNvPr>
          <p:cNvSpPr txBox="1"/>
          <p:nvPr/>
        </p:nvSpPr>
        <p:spPr>
          <a:xfrm>
            <a:off x="1" y="2756170"/>
            <a:ext cx="765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will have an opportunity to vote on proposed declarations in the coming months. Watch your mail and email for more information!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31D096-58B3-3F42-B60F-DE532B3BD13B}"/>
              </a:ext>
            </a:extLst>
          </p:cNvPr>
          <p:cNvSpPr txBox="1"/>
          <p:nvPr/>
        </p:nvSpPr>
        <p:spPr>
          <a:xfrm>
            <a:off x="220998" y="-29670"/>
            <a:ext cx="73304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RESIDENTIAL &amp; COMMERCIAL VEHICLE PARKING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20770F-31B6-C647-9667-52E8B0860016}"/>
              </a:ext>
            </a:extLst>
          </p:cNvPr>
          <p:cNvSpPr txBox="1"/>
          <p:nvPr/>
        </p:nvSpPr>
        <p:spPr>
          <a:xfrm>
            <a:off x="733702" y="2195743"/>
            <a:ext cx="63049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PROPOSED CHANGES TO DECLARATIONS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1634EE-F6D3-3049-A117-C4637C5A0D47}"/>
              </a:ext>
            </a:extLst>
          </p:cNvPr>
          <p:cNvSpPr/>
          <p:nvPr/>
        </p:nvSpPr>
        <p:spPr>
          <a:xfrm>
            <a:off x="4053" y="7730232"/>
            <a:ext cx="7772400" cy="1725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C6F820-2CF0-CC4B-9993-0CA23832E8BF}"/>
              </a:ext>
            </a:extLst>
          </p:cNvPr>
          <p:cNvSpPr txBox="1"/>
          <p:nvPr/>
        </p:nvSpPr>
        <p:spPr>
          <a:xfrm>
            <a:off x="1" y="7824906"/>
            <a:ext cx="765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weather turns cooler, there are many local events for you and your families to enjoy. 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Obetz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Zucchinifest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Day weekend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Groveport Apple Butter Day: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9</a:t>
            </a:r>
          </a:p>
          <a:p>
            <a:pPr marL="519113" indent="-2317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 or Treat: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C41120-2B96-CC40-A071-7B472446168A}"/>
              </a:ext>
            </a:extLst>
          </p:cNvPr>
          <p:cNvSpPr txBox="1"/>
          <p:nvPr/>
        </p:nvSpPr>
        <p:spPr>
          <a:xfrm>
            <a:off x="2251618" y="7283934"/>
            <a:ext cx="32691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LOCAL FALL EVENTS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DCB89D-33EA-584B-AB3A-A5E0B908C4F9}"/>
              </a:ext>
            </a:extLst>
          </p:cNvPr>
          <p:cNvGrpSpPr/>
          <p:nvPr/>
        </p:nvGrpSpPr>
        <p:grpSpPr>
          <a:xfrm>
            <a:off x="1481261" y="9382332"/>
            <a:ext cx="4809879" cy="772485"/>
            <a:chOff x="1395131" y="8550138"/>
            <a:chExt cx="4809879" cy="772485"/>
          </a:xfrm>
        </p:grpSpPr>
        <p:pic>
          <p:nvPicPr>
            <p:cNvPr id="3" name="Graphic 2" descr="Home with solid fill">
              <a:extLst>
                <a:ext uri="{FF2B5EF4-FFF2-40B4-BE49-F238E27FC236}">
                  <a16:creationId xmlns:a16="http://schemas.microsoft.com/office/drawing/2014/main" id="{C4788F5A-771A-BF43-ABB3-E7B4406B3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5131" y="8550138"/>
              <a:ext cx="704088" cy="704088"/>
            </a:xfrm>
            <a:prstGeom prst="rect">
              <a:avLst/>
            </a:prstGeom>
          </p:spPr>
        </p:pic>
        <p:pic>
          <p:nvPicPr>
            <p:cNvPr id="34" name="Graphic 33" descr="Home with solid fill">
              <a:extLst>
                <a:ext uri="{FF2B5EF4-FFF2-40B4-BE49-F238E27FC236}">
                  <a16:creationId xmlns:a16="http://schemas.microsoft.com/office/drawing/2014/main" id="{A76D7932-EE5F-854A-8A31-9AD54995A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01447" y="8550401"/>
              <a:ext cx="703563" cy="7035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23848A-D74E-394A-B21B-72B4152CB2E7}"/>
                </a:ext>
              </a:extLst>
            </p:cNvPr>
            <p:cNvSpPr txBox="1"/>
            <p:nvPr/>
          </p:nvSpPr>
          <p:spPr>
            <a:xfrm>
              <a:off x="2248219" y="8676292"/>
              <a:ext cx="3184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Segoe Script" panose="020B0804020000000003" pitchFamily="34" charset="0"/>
                </a:rPr>
                <a:t>Thank you!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30C9AE9-19E6-EF4B-97DD-AEC0E2C35C27}"/>
              </a:ext>
            </a:extLst>
          </p:cNvPr>
          <p:cNvGrpSpPr/>
          <p:nvPr/>
        </p:nvGrpSpPr>
        <p:grpSpPr>
          <a:xfrm>
            <a:off x="0" y="4308715"/>
            <a:ext cx="7772400" cy="3264773"/>
            <a:chOff x="-19458" y="4289260"/>
            <a:chExt cx="7772400" cy="326477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2E6C75-3D55-AC45-9402-86D04C0ADBF7}"/>
                </a:ext>
              </a:extLst>
            </p:cNvPr>
            <p:cNvSpPr/>
            <p:nvPr/>
          </p:nvSpPr>
          <p:spPr>
            <a:xfrm>
              <a:off x="-19458" y="4289260"/>
              <a:ext cx="7772400" cy="30134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40F7BF-D0AC-9A49-984A-2FF5E90D45A2}"/>
                </a:ext>
              </a:extLst>
            </p:cNvPr>
            <p:cNvSpPr txBox="1"/>
            <p:nvPr/>
          </p:nvSpPr>
          <p:spPr>
            <a:xfrm>
              <a:off x="-3239" y="4383934"/>
              <a:ext cx="765386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9113" indent="-231775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are taking nominations for one HOA board seat. The election will be held at our annual homeowners’ meeting on Tuesday, November 30 at 6 p.m. Interested? Email us at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GroveportHOA@gmail.com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self-nominate.</a:t>
              </a:r>
              <a:b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9113" indent="-231775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Interested in meeting neighbors, improving our neighborhood and becoming more involved? Join one of our committees! The 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Beautification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Compliance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committees will kick off next month. Email us to sign up.</a:t>
              </a:r>
            </a:p>
            <a:p>
              <a:pPr marL="519113" indent="-231775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A1DFFF-C78C-9740-ACC9-28CD5184F142}"/>
              </a:ext>
            </a:extLst>
          </p:cNvPr>
          <p:cNvSpPr txBox="1"/>
          <p:nvPr/>
        </p:nvSpPr>
        <p:spPr>
          <a:xfrm>
            <a:off x="1073667" y="3862417"/>
            <a:ext cx="56250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WANT TO SERVE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97116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371</Words>
  <Application>Microsoft Macintosh PowerPoint</Application>
  <PresentationFormat>Custom</PresentationFormat>
  <Paragraphs>78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Vest</dc:creator>
  <cp:lastModifiedBy>Haley Vest</cp:lastModifiedBy>
  <cp:revision>16</cp:revision>
  <dcterms:created xsi:type="dcterms:W3CDTF">2021-08-07T22:06:44Z</dcterms:created>
  <dcterms:modified xsi:type="dcterms:W3CDTF">2021-08-08T16:13:10Z</dcterms:modified>
</cp:coreProperties>
</file>