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8.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9.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0.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1.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2.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3.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4.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5.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6.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78" r:id="rId5"/>
    <p:sldMasterId id="2147483683" r:id="rId6"/>
    <p:sldMasterId id="2147483688" r:id="rId7"/>
    <p:sldMasterId id="2147483701" r:id="rId8"/>
    <p:sldMasterId id="2147483714" r:id="rId9"/>
    <p:sldMasterId id="2147483741" r:id="rId10"/>
    <p:sldMasterId id="2147483748" r:id="rId11"/>
    <p:sldMasterId id="2147483755" r:id="rId12"/>
    <p:sldMasterId id="2147483783" r:id="rId13"/>
    <p:sldMasterId id="2147483790" r:id="rId14"/>
    <p:sldMasterId id="2147483804" r:id="rId15"/>
    <p:sldMasterId id="2147483811" r:id="rId16"/>
    <p:sldMasterId id="2147483818" r:id="rId17"/>
    <p:sldMasterId id="2147483846" r:id="rId18"/>
    <p:sldMasterId id="2147483853" r:id="rId19"/>
    <p:sldMasterId id="2147483867" r:id="rId20"/>
  </p:sldMasterIdLst>
  <p:notesMasterIdLst>
    <p:notesMasterId r:id="rId62"/>
  </p:notesMasterIdLst>
  <p:handoutMasterIdLst>
    <p:handoutMasterId r:id="rId63"/>
  </p:handoutMasterIdLst>
  <p:sldIdLst>
    <p:sldId id="259" r:id="rId21"/>
    <p:sldId id="260" r:id="rId22"/>
    <p:sldId id="264" r:id="rId23"/>
    <p:sldId id="276" r:id="rId24"/>
    <p:sldId id="287" r:id="rId25"/>
    <p:sldId id="275" r:id="rId26"/>
    <p:sldId id="280" r:id="rId27"/>
    <p:sldId id="284" r:id="rId28"/>
    <p:sldId id="286" r:id="rId29"/>
    <p:sldId id="274" r:id="rId30"/>
    <p:sldId id="282" r:id="rId31"/>
    <p:sldId id="273" r:id="rId32"/>
    <p:sldId id="271" r:id="rId33"/>
    <p:sldId id="272" r:id="rId34"/>
    <p:sldId id="281" r:id="rId35"/>
    <p:sldId id="290" r:id="rId36"/>
    <p:sldId id="270" r:id="rId37"/>
    <p:sldId id="269" r:id="rId38"/>
    <p:sldId id="268" r:id="rId39"/>
    <p:sldId id="277" r:id="rId40"/>
    <p:sldId id="267" r:id="rId41"/>
    <p:sldId id="266" r:id="rId42"/>
    <p:sldId id="265" r:id="rId43"/>
    <p:sldId id="263" r:id="rId44"/>
    <p:sldId id="261" r:id="rId45"/>
    <p:sldId id="262" r:id="rId46"/>
    <p:sldId id="278" r:id="rId47"/>
    <p:sldId id="285" r:id="rId48"/>
    <p:sldId id="291" r:id="rId49"/>
    <p:sldId id="279" r:id="rId50"/>
    <p:sldId id="288" r:id="rId51"/>
    <p:sldId id="301" r:id="rId52"/>
    <p:sldId id="292" r:id="rId53"/>
    <p:sldId id="293" r:id="rId54"/>
    <p:sldId id="294" r:id="rId55"/>
    <p:sldId id="295" r:id="rId56"/>
    <p:sldId id="296" r:id="rId57"/>
    <p:sldId id="298" r:id="rId58"/>
    <p:sldId id="297" r:id="rId59"/>
    <p:sldId id="300" r:id="rId60"/>
    <p:sldId id="299" r:id="rId6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01" autoAdjust="0"/>
  </p:normalViewPr>
  <p:slideViewPr>
    <p:cSldViewPr snapToGrid="0">
      <p:cViewPr varScale="1">
        <p:scale>
          <a:sx n="105" d="100"/>
          <a:sy n="105" d="100"/>
        </p:scale>
        <p:origin x="1188"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handoutMaster" Target="handoutMasters/handoutMaster1.xml"/><Relationship Id="rId68"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61" Type="http://schemas.openxmlformats.org/officeDocument/2006/relationships/slide" Target="slides/slide41.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3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tableStyles" Target="tableStyles.xml"/><Relationship Id="rId20" Type="http://schemas.openxmlformats.org/officeDocument/2006/relationships/slideMaster" Target="slideMasters/slideMaster17.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pt Amber Lawson" userId="S::amber.lawson@cjcr.onmicrosoft.com::a329e018-b8f5-405c-8c39-6cba48c645fc" providerId="AD" clId="Web-{D438CF34-BAAD-4324-9151-CA063A6253FF}"/>
    <pc:docChg chg="modSld">
      <pc:chgData name="Capt Amber Lawson" userId="S::amber.lawson@cjcr.onmicrosoft.com::a329e018-b8f5-405c-8c39-6cba48c645fc" providerId="AD" clId="Web-{D438CF34-BAAD-4324-9151-CA063A6253FF}" dt="2020-06-17T21:58:49.125" v="649" actId="20577"/>
      <pc:docMkLst>
        <pc:docMk/>
      </pc:docMkLst>
      <pc:sldChg chg="modSp">
        <pc:chgData name="Capt Amber Lawson" userId="S::amber.lawson@cjcr.onmicrosoft.com::a329e018-b8f5-405c-8c39-6cba48c645fc" providerId="AD" clId="Web-{D438CF34-BAAD-4324-9151-CA063A6253FF}" dt="2020-06-17T21:58:49.109" v="648" actId="20577"/>
        <pc:sldMkLst>
          <pc:docMk/>
          <pc:sldMk cId="3475813394" sldId="256"/>
        </pc:sldMkLst>
        <pc:spChg chg="mod">
          <ac:chgData name="Capt Amber Lawson" userId="S::amber.lawson@cjcr.onmicrosoft.com::a329e018-b8f5-405c-8c39-6cba48c645fc" providerId="AD" clId="Web-{D438CF34-BAAD-4324-9151-CA063A6253FF}" dt="2020-06-17T21:50:13.216" v="186" actId="14100"/>
          <ac:spMkLst>
            <pc:docMk/>
            <pc:sldMk cId="3475813394" sldId="256"/>
            <ac:spMk id="4" creationId="{00000000-0000-0000-0000-000000000000}"/>
          </ac:spMkLst>
        </pc:spChg>
        <pc:spChg chg="mod">
          <ac:chgData name="Capt Amber Lawson" userId="S::amber.lawson@cjcr.onmicrosoft.com::a329e018-b8f5-405c-8c39-6cba48c645fc" providerId="AD" clId="Web-{D438CF34-BAAD-4324-9151-CA063A6253FF}" dt="2020-06-17T21:58:49.109" v="648" actId="20577"/>
          <ac:spMkLst>
            <pc:docMk/>
            <pc:sldMk cId="3475813394" sldId="256"/>
            <ac:spMk id="5" creationId="{00000000-0000-0000-0000-000000000000}"/>
          </ac:spMkLst>
        </pc:spChg>
      </pc:sldChg>
    </pc:docChg>
  </pc:docChgLst>
  <pc:docChgLst>
    <pc:chgData name="Capt Heather Lawrence" userId="S::heather.lawrence@cjcr.onmicrosoft.com::7d4ad1d9-7c89-4fb7-a995-3dc1b4742b83" providerId="AD" clId="Web-{58E9F140-31F5-499B-87BC-92BC245A2135}"/>
    <pc:docChg chg="delSld">
      <pc:chgData name="Capt Heather Lawrence" userId="S::heather.lawrence@cjcr.onmicrosoft.com::7d4ad1d9-7c89-4fb7-a995-3dc1b4742b83" providerId="AD" clId="Web-{58E9F140-31F5-499B-87BC-92BC245A2135}" dt="2020-07-01T23:50:51.905" v="5"/>
      <pc:docMkLst>
        <pc:docMk/>
      </pc:docMkLst>
      <pc:sldChg chg="del">
        <pc:chgData name="Capt Heather Lawrence" userId="S::heather.lawrence@cjcr.onmicrosoft.com::7d4ad1d9-7c89-4fb7-a995-3dc1b4742b83" providerId="AD" clId="Web-{58E9F140-31F5-499B-87BC-92BC245A2135}" dt="2020-07-01T23:50:51.905" v="5"/>
        <pc:sldMkLst>
          <pc:docMk/>
          <pc:sldMk cId="3783752620" sldId="259"/>
        </pc:sldMkLst>
      </pc:sldChg>
      <pc:sldChg chg="del">
        <pc:chgData name="Capt Heather Lawrence" userId="S::heather.lawrence@cjcr.onmicrosoft.com::7d4ad1d9-7c89-4fb7-a995-3dc1b4742b83" providerId="AD" clId="Web-{58E9F140-31F5-499B-87BC-92BC245A2135}" dt="2020-07-01T23:50:51.905" v="3"/>
        <pc:sldMkLst>
          <pc:docMk/>
          <pc:sldMk cId="1848183723" sldId="260"/>
        </pc:sldMkLst>
      </pc:sldChg>
      <pc:sldChg chg="del">
        <pc:chgData name="Capt Heather Lawrence" userId="S::heather.lawrence@cjcr.onmicrosoft.com::7d4ad1d9-7c89-4fb7-a995-3dc1b4742b83" providerId="AD" clId="Web-{58E9F140-31F5-499B-87BC-92BC245A2135}" dt="2020-07-01T23:50:51.905" v="2"/>
        <pc:sldMkLst>
          <pc:docMk/>
          <pc:sldMk cId="2936378582" sldId="261"/>
        </pc:sldMkLst>
      </pc:sldChg>
      <pc:sldChg chg="del">
        <pc:chgData name="Capt Heather Lawrence" userId="S::heather.lawrence@cjcr.onmicrosoft.com::7d4ad1d9-7c89-4fb7-a995-3dc1b4742b83" providerId="AD" clId="Web-{58E9F140-31F5-499B-87BC-92BC245A2135}" dt="2020-07-01T23:50:43.561" v="0"/>
        <pc:sldMkLst>
          <pc:docMk/>
          <pc:sldMk cId="1193142861" sldId="262"/>
        </pc:sldMkLst>
      </pc:sldChg>
      <pc:sldChg chg="del">
        <pc:chgData name="Capt Heather Lawrence" userId="S::heather.lawrence@cjcr.onmicrosoft.com::7d4ad1d9-7c89-4fb7-a995-3dc1b4742b83" providerId="AD" clId="Web-{58E9F140-31F5-499B-87BC-92BC245A2135}" dt="2020-07-01T23:50:51.905" v="1"/>
        <pc:sldMkLst>
          <pc:docMk/>
          <pc:sldMk cId="3486656590" sldId="263"/>
        </pc:sldMkLst>
      </pc:sldChg>
      <pc:sldChg chg="del">
        <pc:chgData name="Capt Heather Lawrence" userId="S::heather.lawrence@cjcr.onmicrosoft.com::7d4ad1d9-7c89-4fb7-a995-3dc1b4742b83" providerId="AD" clId="Web-{58E9F140-31F5-499B-87BC-92BC245A2135}" dt="2020-07-01T23:50:51.905" v="4"/>
        <pc:sldMkLst>
          <pc:docMk/>
          <pc:sldMk cId="1531875995" sldId="264"/>
        </pc:sldMkLst>
      </pc:sldChg>
    </pc:docChg>
  </pc:docChgLst>
  <pc:docChgLst>
    <pc:chgData name="Capt Amber Lawson" userId="S::amber.lawson@cjcr.onmicrosoft.com::a329e018-b8f5-405c-8c39-6cba48c645fc" providerId="AD" clId="Web-{F2F1BE29-0CF0-415E-8A6B-5FF4F1967BD2}"/>
    <pc:docChg chg="modSld">
      <pc:chgData name="Capt Amber Lawson" userId="S::amber.lawson@cjcr.onmicrosoft.com::a329e018-b8f5-405c-8c39-6cba48c645fc" providerId="AD" clId="Web-{F2F1BE29-0CF0-415E-8A6B-5FF4F1967BD2}" dt="2020-06-18T12:53:48.253" v="7"/>
      <pc:docMkLst>
        <pc:docMk/>
      </pc:docMkLst>
      <pc:sldChg chg="addSp modSp mod modClrScheme chgLayout">
        <pc:chgData name="Capt Amber Lawson" userId="S::amber.lawson@cjcr.onmicrosoft.com::a329e018-b8f5-405c-8c39-6cba48c645fc" providerId="AD" clId="Web-{F2F1BE29-0CF0-415E-8A6B-5FF4F1967BD2}" dt="2020-06-18T12:53:48.253" v="7"/>
        <pc:sldMkLst>
          <pc:docMk/>
          <pc:sldMk cId="3475813394" sldId="256"/>
        </pc:sldMkLst>
        <pc:spChg chg="mod ord">
          <ac:chgData name="Capt Amber Lawson" userId="S::amber.lawson@cjcr.onmicrosoft.com::a329e018-b8f5-405c-8c39-6cba48c645fc" providerId="AD" clId="Web-{F2F1BE29-0CF0-415E-8A6B-5FF4F1967BD2}" dt="2020-06-18T12:53:48.253" v="7"/>
          <ac:spMkLst>
            <pc:docMk/>
            <pc:sldMk cId="3475813394" sldId="256"/>
            <ac:spMk id="2" creationId="{D739C57C-D4D2-47C9-B8D9-574D83489BF7}"/>
          </ac:spMkLst>
        </pc:spChg>
        <pc:spChg chg="mod ord">
          <ac:chgData name="Capt Amber Lawson" userId="S::amber.lawson@cjcr.onmicrosoft.com::a329e018-b8f5-405c-8c39-6cba48c645fc" providerId="AD" clId="Web-{F2F1BE29-0CF0-415E-8A6B-5FF4F1967BD2}" dt="2020-06-18T12:53:48.253" v="7"/>
          <ac:spMkLst>
            <pc:docMk/>
            <pc:sldMk cId="3475813394" sldId="256"/>
            <ac:spMk id="3" creationId="{D6114D3E-77CA-404D-88F9-8F675E75E7E7}"/>
          </ac:spMkLst>
        </pc:spChg>
        <pc:spChg chg="mod ord">
          <ac:chgData name="Capt Amber Lawson" userId="S::amber.lawson@cjcr.onmicrosoft.com::a329e018-b8f5-405c-8c39-6cba48c645fc" providerId="AD" clId="Web-{F2F1BE29-0CF0-415E-8A6B-5FF4F1967BD2}" dt="2020-06-18T12:53:48.253" v="7"/>
          <ac:spMkLst>
            <pc:docMk/>
            <pc:sldMk cId="3475813394" sldId="256"/>
            <ac:spMk id="4" creationId="{00000000-0000-0000-0000-000000000000}"/>
          </ac:spMkLst>
        </pc:spChg>
        <pc:spChg chg="mod ord">
          <ac:chgData name="Capt Amber Lawson" userId="S::amber.lawson@cjcr.onmicrosoft.com::a329e018-b8f5-405c-8c39-6cba48c645fc" providerId="AD" clId="Web-{F2F1BE29-0CF0-415E-8A6B-5FF4F1967BD2}" dt="2020-06-18T12:53:48.253" v="7"/>
          <ac:spMkLst>
            <pc:docMk/>
            <pc:sldMk cId="3475813394" sldId="256"/>
            <ac:spMk id="5" creationId="{00000000-0000-0000-0000-000000000000}"/>
          </ac:spMkLst>
        </pc:spChg>
        <pc:spChg chg="add mod ord">
          <ac:chgData name="Capt Amber Lawson" userId="S::amber.lawson@cjcr.onmicrosoft.com::a329e018-b8f5-405c-8c39-6cba48c645fc" providerId="AD" clId="Web-{F2F1BE29-0CF0-415E-8A6B-5FF4F1967BD2}" dt="2020-06-18T12:53:48.253" v="7"/>
          <ac:spMkLst>
            <pc:docMk/>
            <pc:sldMk cId="3475813394" sldId="256"/>
            <ac:spMk id="6" creationId="{282D232A-34C2-4BBD-8334-4F1DC7F713E4}"/>
          </ac:spMkLst>
        </pc:spChg>
        <pc:spChg chg="add mod ord">
          <ac:chgData name="Capt Amber Lawson" userId="S::amber.lawson@cjcr.onmicrosoft.com::a329e018-b8f5-405c-8c39-6cba48c645fc" providerId="AD" clId="Web-{F2F1BE29-0CF0-415E-8A6B-5FF4F1967BD2}" dt="2020-06-18T12:53:48.253" v="7"/>
          <ac:spMkLst>
            <pc:docMk/>
            <pc:sldMk cId="3475813394" sldId="256"/>
            <ac:spMk id="7" creationId="{8212145F-1D44-413A-B050-7EE0EBD7E8E8}"/>
          </ac:spMkLst>
        </pc:spChg>
        <pc:spChg chg="add mod ord">
          <ac:chgData name="Capt Amber Lawson" userId="S::amber.lawson@cjcr.onmicrosoft.com::a329e018-b8f5-405c-8c39-6cba48c645fc" providerId="AD" clId="Web-{F2F1BE29-0CF0-415E-8A6B-5FF4F1967BD2}" dt="2020-06-18T12:53:48.253" v="7"/>
          <ac:spMkLst>
            <pc:docMk/>
            <pc:sldMk cId="3475813394" sldId="256"/>
            <ac:spMk id="8" creationId="{8F65A2A0-57A1-4C61-833D-D707C2DC8B76}"/>
          </ac:spMkLst>
        </pc:spChg>
      </pc:sldChg>
    </pc:docChg>
  </pc:docChgLst>
  <pc:docChgLst>
    <pc:chgData name="Dillabough, Karley (DND/CADETS)" userId="S::scckarley.dillabough.dnd-cadets@gccollaboration.ca::6b13077f-5ade-4132-8701-96f545b017f6" providerId="AD" clId="Web-{571B0341-8DBD-4AEB-AA70-E51528EC04BA}"/>
    <pc:docChg chg="modSld">
      <pc:chgData name="Dillabough, Karley (DND/CADETS)" userId="S::scckarley.dillabough.dnd-cadets@gccollaboration.ca::6b13077f-5ade-4132-8701-96f545b017f6" providerId="AD" clId="Web-{571B0341-8DBD-4AEB-AA70-E51528EC04BA}" dt="2020-07-07T17:46:44.678" v="16" actId="20577"/>
      <pc:docMkLst>
        <pc:docMk/>
      </pc:docMkLst>
      <pc:sldChg chg="modSp">
        <pc:chgData name="Dillabough, Karley (DND/CADETS)" userId="S::scckarley.dillabough.dnd-cadets@gccollaboration.ca::6b13077f-5ade-4132-8701-96f545b017f6" providerId="AD" clId="Web-{571B0341-8DBD-4AEB-AA70-E51528EC04BA}" dt="2020-07-07T17:46:33.662" v="14" actId="20577"/>
        <pc:sldMkLst>
          <pc:docMk/>
          <pc:sldMk cId="3475813394" sldId="256"/>
        </pc:sldMkLst>
        <pc:spChg chg="mod">
          <ac:chgData name="Dillabough, Karley (DND/CADETS)" userId="S::scckarley.dillabough.dnd-cadets@gccollaboration.ca::6b13077f-5ade-4132-8701-96f545b017f6" providerId="AD" clId="Web-{571B0341-8DBD-4AEB-AA70-E51528EC04BA}" dt="2020-07-07T17:46:33.662" v="14" actId="20577"/>
          <ac:spMkLst>
            <pc:docMk/>
            <pc:sldMk cId="3475813394" sldId="256"/>
            <ac:spMk id="6" creationId="{282D232A-34C2-4BBD-8334-4F1DC7F713E4}"/>
          </ac:spMkLst>
        </pc:spChg>
      </pc:sldChg>
    </pc:docChg>
  </pc:docChgLst>
  <pc:docChgLst>
    <pc:chgData name="Lawrence, Heather (DND/CADETS)" userId="S::heather.lawrence.dnd-cadets@gccollaboration.ca::01630968-dc23-46a5-8014-e6a1b034486a" providerId="AD" clId="Web-{79AC4472-E3D5-4155-B2BB-40EE574AA33A}"/>
    <pc:docChg chg="addSld delSld modSld">
      <pc:chgData name="Lawrence, Heather (DND/CADETS)" userId="S::heather.lawrence.dnd-cadets@gccollaboration.ca::01630968-dc23-46a5-8014-e6a1b034486a" providerId="AD" clId="Web-{79AC4472-E3D5-4155-B2BB-40EE574AA33A}" dt="2020-07-24T18:51:01.728" v="3"/>
      <pc:docMkLst>
        <pc:docMk/>
      </pc:docMkLst>
      <pc:sldChg chg="addSp delSp modSp del">
        <pc:chgData name="Lawrence, Heather (DND/CADETS)" userId="S::heather.lawrence.dnd-cadets@gccollaboration.ca::01630968-dc23-46a5-8014-e6a1b034486a" providerId="AD" clId="Web-{79AC4472-E3D5-4155-B2BB-40EE574AA33A}" dt="2020-07-24T18:50:54.275" v="2"/>
        <pc:sldMkLst>
          <pc:docMk/>
          <pc:sldMk cId="3475813394" sldId="256"/>
        </pc:sldMkLst>
        <pc:spChg chg="del">
          <ac:chgData name="Lawrence, Heather (DND/CADETS)" userId="S::heather.lawrence.dnd-cadets@gccollaboration.ca::01630968-dc23-46a5-8014-e6a1b034486a" providerId="AD" clId="Web-{79AC4472-E3D5-4155-B2BB-40EE574AA33A}" dt="2020-07-24T18:50:39.884" v="0"/>
          <ac:spMkLst>
            <pc:docMk/>
            <pc:sldMk cId="3475813394" sldId="256"/>
            <ac:spMk id="5" creationId="{00000000-0000-0000-0000-000000000000}"/>
          </ac:spMkLst>
        </pc:spChg>
        <pc:spChg chg="add mod">
          <ac:chgData name="Lawrence, Heather (DND/CADETS)" userId="S::heather.lawrence.dnd-cadets@gccollaboration.ca::01630968-dc23-46a5-8014-e6a1b034486a" providerId="AD" clId="Web-{79AC4472-E3D5-4155-B2BB-40EE574AA33A}" dt="2020-07-24T18:50:39.884" v="0"/>
          <ac:spMkLst>
            <pc:docMk/>
            <pc:sldMk cId="3475813394" sldId="256"/>
            <ac:spMk id="10" creationId="{2CFB6EE7-6FBB-445B-AFC6-9A50C80122C4}"/>
          </ac:spMkLst>
        </pc:spChg>
      </pc:sldChg>
      <pc:sldChg chg="del">
        <pc:chgData name="Lawrence, Heather (DND/CADETS)" userId="S::heather.lawrence.dnd-cadets@gccollaboration.ca::01630968-dc23-46a5-8014-e6a1b034486a" providerId="AD" clId="Web-{79AC4472-E3D5-4155-B2BB-40EE574AA33A}" dt="2020-07-24T18:51:01.728" v="3"/>
        <pc:sldMkLst>
          <pc:docMk/>
          <pc:sldMk cId="3641576113" sldId="258"/>
        </pc:sldMkLst>
      </pc:sldChg>
      <pc:sldChg chg="new">
        <pc:chgData name="Lawrence, Heather (DND/CADETS)" userId="S::heather.lawrence.dnd-cadets@gccollaboration.ca::01630968-dc23-46a5-8014-e6a1b034486a" providerId="AD" clId="Web-{79AC4472-E3D5-4155-B2BB-40EE574AA33A}" dt="2020-07-24T18:50:48.759" v="1"/>
        <pc:sldMkLst>
          <pc:docMk/>
          <pc:sldMk cId="3635460563" sldId="25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A0D2B1E-C9E4-4792-8603-EDEEC2D04581}" type="datetimeFigureOut">
              <a:rPr lang="en-CA" smtClean="0"/>
              <a:t>14 Sep 21</a:t>
            </a:fld>
            <a:endParaRPr lang="en-CA"/>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F4C0682-E655-4C02-AE8B-116125C9C155}" type="slidenum">
              <a:rPr lang="en-CA" smtClean="0"/>
              <a:t>‹#›</a:t>
            </a:fld>
            <a:endParaRPr lang="en-CA"/>
          </a:p>
        </p:txBody>
      </p:sp>
    </p:spTree>
    <p:extLst>
      <p:ext uri="{BB962C8B-B14F-4D97-AF65-F5344CB8AC3E}">
        <p14:creationId xmlns:p14="http://schemas.microsoft.com/office/powerpoint/2010/main" val="721324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FA4C844-6762-4D94-9066-D427BE1899F1}" type="datetimeFigureOut">
              <a:rPr lang="en-CA" smtClean="0"/>
              <a:t>14 Sep 21</a:t>
            </a:fld>
            <a:endParaRPr lang="en-CA"/>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B763FB3-0B1E-4C1C-9734-BC2FD00C0BB4}" type="slidenum">
              <a:rPr lang="en-CA" smtClean="0"/>
              <a:t>‹#›</a:t>
            </a:fld>
            <a:endParaRPr lang="en-CA"/>
          </a:p>
        </p:txBody>
      </p:sp>
    </p:spTree>
    <p:extLst>
      <p:ext uri="{BB962C8B-B14F-4D97-AF65-F5344CB8AC3E}">
        <p14:creationId xmlns:p14="http://schemas.microsoft.com/office/powerpoint/2010/main" val="3743099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B763FB3-0B1E-4C1C-9734-BC2FD00C0BB4}" type="slidenum">
              <a:rPr lang="en-CA" smtClean="0"/>
              <a:t>1</a:t>
            </a:fld>
            <a:endParaRPr lang="en-CA"/>
          </a:p>
        </p:txBody>
      </p:sp>
    </p:spTree>
    <p:extLst>
      <p:ext uri="{BB962C8B-B14F-4D97-AF65-F5344CB8AC3E}">
        <p14:creationId xmlns:p14="http://schemas.microsoft.com/office/powerpoint/2010/main" val="181828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0" name="Subtitle 4"/>
          <p:cNvSpPr>
            <a:spLocks noGrp="1"/>
          </p:cNvSpPr>
          <p:nvPr>
            <p:ph type="subTitle" idx="1"/>
          </p:nvPr>
        </p:nvSpPr>
        <p:spPr>
          <a:xfrm>
            <a:off x="1116011" y="4077072"/>
            <a:ext cx="7272337" cy="1728416"/>
          </a:xfrm>
          <a:prstGeom prst="rect">
            <a:avLst/>
          </a:prstGeom>
        </p:spPr>
        <p:txBody>
          <a:bodyPr>
            <a:normAutofit/>
          </a:bodyPr>
          <a:lstStyle>
            <a:lvl1pPr marL="0" indent="0" algn="ctr">
              <a:buNone/>
              <a:defRPr sz="1800">
                <a:solidFill>
                  <a:srgbClr val="2A2B29"/>
                </a:solidFill>
              </a:defRPr>
            </a:lvl1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vl1pPr>
          </a:lstStyle>
          <a:p>
            <a:r>
              <a:rPr lang="en-US"/>
              <a:t>17 Aug 21</a:t>
            </a:r>
            <a:endParaRPr lang="en-US" dirty="0"/>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Title Placeholder 1"/>
          <p:cNvSpPr>
            <a:spLocks noGrp="1"/>
          </p:cNvSpPr>
          <p:nvPr>
            <p:ph type="title"/>
          </p:nvPr>
        </p:nvSpPr>
        <p:spPr>
          <a:xfrm>
            <a:off x="1115616" y="1556792"/>
            <a:ext cx="7272808" cy="2376264"/>
          </a:xfrm>
          <a:prstGeom prst="rect">
            <a:avLst/>
          </a:prstGeom>
        </p:spPr>
        <p:txBody>
          <a:bodyPr vert="horz" lIns="91440" tIns="45720" rIns="91440" bIns="45720" rtlCol="0" anchor="b" anchorCtr="0">
            <a:normAutofit/>
          </a:bodyPr>
          <a:lstStyle>
            <a:lvl1pPr algn="ctr">
              <a:defRPr/>
            </a:lvl1pPr>
          </a:lstStyle>
          <a:p>
            <a:r>
              <a:rPr lang="en-US"/>
              <a:t>Click to edit Master title style</a:t>
            </a:r>
          </a:p>
        </p:txBody>
      </p:sp>
      <p:sp>
        <p:nvSpPr>
          <p:cNvPr id="2" name="Slide Number Placeholder 1"/>
          <p:cNvSpPr>
            <a:spLocks noGrp="1"/>
          </p:cNvSpPr>
          <p:nvPr>
            <p:ph type="sldNum" sz="quarter" idx="12"/>
          </p:nvPr>
        </p:nvSpPr>
        <p:spPr/>
        <p:txBody>
          <a:bodyPr/>
          <a:lstStyle/>
          <a:p>
            <a:fld id="{892B4576-5AE0-4D6D-9241-772104E7EA52}" type="slidenum">
              <a:rPr lang="en-CA" smtClean="0"/>
              <a:t>‹#›</a:t>
            </a:fld>
            <a:endParaRPr lang="en-CA"/>
          </a:p>
        </p:txBody>
      </p:sp>
    </p:spTree>
    <p:extLst>
      <p:ext uri="{BB962C8B-B14F-4D97-AF65-F5344CB8AC3E}">
        <p14:creationId xmlns:p14="http://schemas.microsoft.com/office/powerpoint/2010/main" val="2120106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17 Aug 21</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46A52E-1BA1-4BA5-8B11-876359E6A795}" type="slidenum">
              <a:rPr lang="en-CA" smtClean="0"/>
              <a:t>‹#›</a:t>
            </a:fld>
            <a:endParaRPr lang="en-CA"/>
          </a:p>
        </p:txBody>
      </p:sp>
    </p:spTree>
    <p:extLst>
      <p:ext uri="{BB962C8B-B14F-4D97-AF65-F5344CB8AC3E}">
        <p14:creationId xmlns:p14="http://schemas.microsoft.com/office/powerpoint/2010/main" val="119457001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srgbClr val="000000"/>
                </a:solidFill>
              </a:rPr>
              <a:t>17 Aug 21</a:t>
            </a: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54277220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224643"/>
            <a:ext cx="7886700" cy="1070203"/>
          </a:xfrm>
        </p:spPr>
        <p:txBody>
          <a:bodyPr/>
          <a:lstStyle/>
          <a:p>
            <a:r>
              <a:rPr lang="en-US"/>
              <a:t>Click to edit Master title style</a:t>
            </a:r>
            <a:endParaRPr lang="en-CA"/>
          </a:p>
        </p:txBody>
      </p:sp>
      <p:sp>
        <p:nvSpPr>
          <p:cNvPr id="3" name="Text Placeholder 2"/>
          <p:cNvSpPr>
            <a:spLocks noGrp="1"/>
          </p:cNvSpPr>
          <p:nvPr>
            <p:ph type="body" idx="1"/>
          </p:nvPr>
        </p:nvSpPr>
        <p:spPr>
          <a:xfrm>
            <a:off x="629842" y="2294163"/>
            <a:ext cx="3868340" cy="57013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873829"/>
            <a:ext cx="3868340" cy="3315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2294163"/>
            <a:ext cx="3887391" cy="57013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873829"/>
            <a:ext cx="3887391" cy="3315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Date Placeholder 9"/>
          <p:cNvSpPr>
            <a:spLocks noGrp="1"/>
          </p:cNvSpPr>
          <p:nvPr>
            <p:ph type="dt" sz="half" idx="10"/>
          </p:nvPr>
        </p:nvSpPr>
        <p:spPr/>
        <p:txBody>
          <a:bodyPr/>
          <a:lstStyle/>
          <a:p>
            <a:pPr>
              <a:defRPr/>
            </a:pPr>
            <a:r>
              <a:rPr lang="en-US" altLang="en-US">
                <a:solidFill>
                  <a:srgbClr val="000000"/>
                </a:solidFill>
              </a:rPr>
              <a:t>17 Aug 21</a:t>
            </a:r>
            <a:endParaRPr lang="en-CA" altLang="en-US">
              <a:solidFill>
                <a:srgbClr val="000000"/>
              </a:solidFill>
            </a:endParaRPr>
          </a:p>
        </p:txBody>
      </p:sp>
      <p:sp>
        <p:nvSpPr>
          <p:cNvPr id="11" name="Footer Placeholder 10"/>
          <p:cNvSpPr>
            <a:spLocks noGrp="1"/>
          </p:cNvSpPr>
          <p:nvPr>
            <p:ph type="ftr" sz="quarter" idx="11"/>
          </p:nvPr>
        </p:nvSpPr>
        <p:spPr/>
        <p:txBody>
          <a:bodyPr/>
          <a:lstStyle/>
          <a:p>
            <a:pPr>
              <a:defRPr/>
            </a:pPr>
            <a:endParaRPr lang="en-CA">
              <a:solidFill>
                <a:srgbClr val="000000"/>
              </a:solidFill>
            </a:endParaRPr>
          </a:p>
        </p:txBody>
      </p:sp>
      <p:sp>
        <p:nvSpPr>
          <p:cNvPr id="12" name="Slide Number Placeholder 11"/>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347999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solidFill>
                  <a:srgbClr val="000000"/>
                </a:solidFill>
              </a:rPr>
              <a:t>17 Aug 21</a:t>
            </a:r>
          </a:p>
        </p:txBody>
      </p:sp>
      <p:sp>
        <p:nvSpPr>
          <p:cNvPr id="4" name="Footer Placeholder 3"/>
          <p:cNvSpPr>
            <a:spLocks noGrp="1"/>
          </p:cNvSpPr>
          <p:nvPr>
            <p:ph type="ftr" sz="quarter" idx="11"/>
          </p:nvPr>
        </p:nvSpPr>
        <p:spPr/>
        <p:txBody>
          <a:bodyPr/>
          <a:lstStyle/>
          <a:p>
            <a:endParaRPr lang="en-US">
              <a:solidFill>
                <a:srgbClr val="000000"/>
              </a:solidFill>
            </a:endParaRP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80513" y="1573121"/>
            <a:ext cx="6582973" cy="43907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userDrawn="1"/>
        </p:nvSpPr>
        <p:spPr>
          <a:xfrm rot="21260141">
            <a:off x="1077689" y="1690010"/>
            <a:ext cx="6849835" cy="584775"/>
          </a:xfrm>
          <a:prstGeom prst="rect">
            <a:avLst/>
          </a:prstGeom>
          <a:noFill/>
        </p:spPr>
        <p:txBody>
          <a:bodyPr wrap="square" rtlCol="0">
            <a:spAutoFit/>
          </a:bodyPr>
          <a:lstStyle/>
          <a:p>
            <a:pPr algn="ctr"/>
            <a:r>
              <a:rPr lang="en-CA" sz="3200" b="1">
                <a:solidFill>
                  <a:srgbClr val="000000"/>
                </a:solidFill>
                <a:effectLst>
                  <a:glow rad="850900">
                    <a:srgbClr val="FFFFFF">
                      <a:alpha val="76000"/>
                    </a:srgbClr>
                  </a:glow>
                </a:effectLst>
              </a:rPr>
              <a:t>Questions?</a:t>
            </a:r>
          </a:p>
        </p:txBody>
      </p:sp>
      <p:sp>
        <p:nvSpPr>
          <p:cNvPr id="2" name="Slide Number Placeholder 1"/>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189495111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Subtitle 4"/>
          <p:cNvSpPr>
            <a:spLocks noGrp="1"/>
          </p:cNvSpPr>
          <p:nvPr>
            <p:ph type="subTitle" idx="1"/>
          </p:nvPr>
        </p:nvSpPr>
        <p:spPr>
          <a:xfrm>
            <a:off x="1116012" y="4077072"/>
            <a:ext cx="7272337" cy="1728416"/>
          </a:xfrm>
          <a:prstGeom prst="rect">
            <a:avLst/>
          </a:prstGeom>
        </p:spPr>
        <p:txBody>
          <a:bodyPr>
            <a:normAutofit/>
          </a:bodyPr>
          <a:lstStyle>
            <a:lvl1pPr marL="0" indent="0" algn="ctr">
              <a:buNone/>
              <a:defRPr sz="1350">
                <a:solidFill>
                  <a:srgbClr val="2A2B29"/>
                </a:solidFill>
              </a:defRPr>
            </a:lvl1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r>
              <a:rPr lang="en-US" altLang="en-US">
                <a:solidFill>
                  <a:srgbClr val="000000"/>
                </a:solidFill>
              </a:rPr>
              <a:t>17 Aug 21</a:t>
            </a:r>
            <a:endParaRPr lang="en-CA"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srgbClr val="000000"/>
              </a:solidFill>
            </a:endParaRPr>
          </a:p>
        </p:txBody>
      </p:sp>
      <p:sp>
        <p:nvSpPr>
          <p:cNvPr id="6" name="Title Placeholder 1"/>
          <p:cNvSpPr>
            <a:spLocks noGrp="1"/>
          </p:cNvSpPr>
          <p:nvPr>
            <p:ph type="title"/>
          </p:nvPr>
        </p:nvSpPr>
        <p:spPr>
          <a:xfrm>
            <a:off x="1115616" y="1556792"/>
            <a:ext cx="7272808" cy="2376264"/>
          </a:xfrm>
          <a:prstGeom prst="rect">
            <a:avLst/>
          </a:prstGeom>
        </p:spPr>
        <p:txBody>
          <a:bodyPr vert="horz" lIns="91440" tIns="45720" rIns="91440" bIns="45720" rtlCol="0" anchor="b" anchorCtr="0">
            <a:normAutofit/>
          </a:bodyPr>
          <a:lstStyle>
            <a:lvl1pPr algn="ctr">
              <a:defRPr/>
            </a:lvl1pPr>
          </a:lstStyle>
          <a:p>
            <a:r>
              <a:rPr lang="en-US"/>
              <a:t>Click to edit Master title style</a:t>
            </a:r>
          </a:p>
        </p:txBody>
      </p:sp>
      <p:sp>
        <p:nvSpPr>
          <p:cNvPr id="2" name="Slide Number Placeholder 1"/>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37032567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1116013" y="1557338"/>
            <a:ext cx="727233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defRPr sz="2700"/>
            </a:lvl1pPr>
          </a:lstStyle>
          <a:p>
            <a:pPr lvl="0"/>
            <a:r>
              <a:rPr lang="en-US" altLang="en-US"/>
              <a:t>Click to edit Master title style</a:t>
            </a:r>
            <a:endParaRPr lang="en-CA" altLang="en-US"/>
          </a:p>
        </p:txBody>
      </p:sp>
      <p:sp>
        <p:nvSpPr>
          <p:cNvPr id="9" name="Content Placeholder 2"/>
          <p:cNvSpPr>
            <a:spLocks noGrp="1"/>
          </p:cNvSpPr>
          <p:nvPr>
            <p:ph idx="4294967295"/>
          </p:nvPr>
        </p:nvSpPr>
        <p:spPr>
          <a:xfrm>
            <a:off x="1116013" y="2492374"/>
            <a:ext cx="7272337" cy="3312890"/>
          </a:xfrm>
          <a:prstGeom prst="rect">
            <a:avLst/>
          </a:prstGeom>
        </p:spPr>
        <p:txBody>
          <a:bodyPr/>
          <a:lstStyle>
            <a:lvl1pPr>
              <a:defRPr sz="2100"/>
            </a:lvl1pPr>
          </a:lstStyle>
          <a:p>
            <a:pPr lvl="0"/>
            <a:r>
              <a:rPr lang="en-US" alt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a:solidFill>
                  <a:srgbClr val="000000"/>
                </a:solidFill>
              </a:rPr>
              <a:t>17 Aug 21</a:t>
            </a:r>
            <a:endParaRPr lang="en-CA"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srgbClr val="000000"/>
              </a:solidFill>
            </a:endParaRPr>
          </a:p>
        </p:txBody>
      </p:sp>
      <p:sp>
        <p:nvSpPr>
          <p:cNvPr id="2" name="Slide Number Placeholder 1"/>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21093664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16013" y="1557338"/>
            <a:ext cx="7272338" cy="935037"/>
          </a:xfrm>
          <a:prstGeom prst="rect">
            <a:avLst/>
          </a:prstGeom>
        </p:spPr>
        <p:txBody>
          <a:bodyPr>
            <a:normAutofit/>
          </a:bodyPr>
          <a:lstStyle>
            <a:lvl1pPr>
              <a:defRPr sz="2700"/>
            </a:lvl1pPr>
          </a:lstStyle>
          <a:p>
            <a:r>
              <a:rPr lang="en-US"/>
              <a:t>Click to edit Master title style</a:t>
            </a:r>
          </a:p>
        </p:txBody>
      </p:sp>
      <p:sp>
        <p:nvSpPr>
          <p:cNvPr id="3" name="Date Placeholder 2"/>
          <p:cNvSpPr>
            <a:spLocks noGrp="1"/>
          </p:cNvSpPr>
          <p:nvPr>
            <p:ph type="dt" sz="half" idx="10"/>
          </p:nvPr>
        </p:nvSpPr>
        <p:spPr/>
        <p:txBody>
          <a:bodyPr/>
          <a:lstStyle/>
          <a:p>
            <a:r>
              <a:rPr lang="en-US">
                <a:solidFill>
                  <a:srgbClr val="000000"/>
                </a:solidFill>
              </a:rPr>
              <a:t>17 Aug 21</a:t>
            </a: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243596748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srgbClr val="000000"/>
                </a:solidFill>
              </a:rPr>
              <a:t>17 Aug 21</a:t>
            </a: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28580578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224645"/>
            <a:ext cx="7886700" cy="1070203"/>
          </a:xfrm>
        </p:spPr>
        <p:txBody>
          <a:bodyPr/>
          <a:lstStyle/>
          <a:p>
            <a:r>
              <a:rPr lang="en-US"/>
              <a:t>Click to edit Master title style</a:t>
            </a:r>
            <a:endParaRPr lang="en-CA"/>
          </a:p>
        </p:txBody>
      </p:sp>
      <p:sp>
        <p:nvSpPr>
          <p:cNvPr id="3" name="Text Placeholder 2"/>
          <p:cNvSpPr>
            <a:spLocks noGrp="1"/>
          </p:cNvSpPr>
          <p:nvPr>
            <p:ph type="body" idx="1"/>
          </p:nvPr>
        </p:nvSpPr>
        <p:spPr>
          <a:xfrm>
            <a:off x="629842" y="2294165"/>
            <a:ext cx="3868340" cy="57013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2873829"/>
            <a:ext cx="3868340" cy="3315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1" y="2294165"/>
            <a:ext cx="3887391" cy="57013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1" y="2873829"/>
            <a:ext cx="3887391" cy="3315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Date Placeholder 9"/>
          <p:cNvSpPr>
            <a:spLocks noGrp="1"/>
          </p:cNvSpPr>
          <p:nvPr>
            <p:ph type="dt" sz="half" idx="10"/>
          </p:nvPr>
        </p:nvSpPr>
        <p:spPr/>
        <p:txBody>
          <a:bodyPr/>
          <a:lstStyle/>
          <a:p>
            <a:pPr>
              <a:defRPr/>
            </a:pPr>
            <a:r>
              <a:rPr lang="en-US" altLang="en-US">
                <a:solidFill>
                  <a:srgbClr val="000000"/>
                </a:solidFill>
              </a:rPr>
              <a:t>17 Aug 21</a:t>
            </a:r>
            <a:endParaRPr lang="en-CA" altLang="en-US">
              <a:solidFill>
                <a:srgbClr val="000000"/>
              </a:solidFill>
            </a:endParaRPr>
          </a:p>
        </p:txBody>
      </p:sp>
      <p:sp>
        <p:nvSpPr>
          <p:cNvPr id="11" name="Footer Placeholder 10"/>
          <p:cNvSpPr>
            <a:spLocks noGrp="1"/>
          </p:cNvSpPr>
          <p:nvPr>
            <p:ph type="ftr" sz="quarter" idx="11"/>
          </p:nvPr>
        </p:nvSpPr>
        <p:spPr/>
        <p:txBody>
          <a:bodyPr/>
          <a:lstStyle/>
          <a:p>
            <a:pPr>
              <a:defRPr/>
            </a:pPr>
            <a:endParaRPr lang="en-CA">
              <a:solidFill>
                <a:srgbClr val="000000"/>
              </a:solidFill>
            </a:endParaRPr>
          </a:p>
        </p:txBody>
      </p:sp>
      <p:sp>
        <p:nvSpPr>
          <p:cNvPr id="12" name="Slide Number Placeholder 11"/>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153994624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solidFill>
                  <a:srgbClr val="000000"/>
                </a:solidFill>
              </a:rPr>
              <a:t>17 Aug 21</a:t>
            </a:r>
          </a:p>
        </p:txBody>
      </p:sp>
      <p:sp>
        <p:nvSpPr>
          <p:cNvPr id="4" name="Footer Placeholder 3"/>
          <p:cNvSpPr>
            <a:spLocks noGrp="1"/>
          </p:cNvSpPr>
          <p:nvPr>
            <p:ph type="ftr" sz="quarter" idx="11"/>
          </p:nvPr>
        </p:nvSpPr>
        <p:spPr/>
        <p:txBody>
          <a:bodyPr/>
          <a:lstStyle/>
          <a:p>
            <a:endParaRPr lang="en-US">
              <a:solidFill>
                <a:srgbClr val="000000"/>
              </a:solidFill>
            </a:endParaRP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80514" y="1573121"/>
            <a:ext cx="6582973" cy="43907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userDrawn="1"/>
        </p:nvSpPr>
        <p:spPr>
          <a:xfrm rot="21260141">
            <a:off x="1077690" y="1751567"/>
            <a:ext cx="6849835" cy="461665"/>
          </a:xfrm>
          <a:prstGeom prst="rect">
            <a:avLst/>
          </a:prstGeom>
          <a:noFill/>
        </p:spPr>
        <p:txBody>
          <a:bodyPr wrap="square" rtlCol="0">
            <a:spAutoFit/>
          </a:bodyPr>
          <a:lstStyle/>
          <a:p>
            <a:pPr algn="ctr"/>
            <a:r>
              <a:rPr lang="en-CA" sz="2400" b="1">
                <a:solidFill>
                  <a:srgbClr val="000000"/>
                </a:solidFill>
                <a:effectLst>
                  <a:glow rad="850900">
                    <a:srgbClr val="FFFFFF">
                      <a:alpha val="76000"/>
                    </a:srgbClr>
                  </a:glow>
                </a:effectLst>
              </a:rPr>
              <a:t>Questions?</a:t>
            </a:r>
          </a:p>
        </p:txBody>
      </p:sp>
      <p:sp>
        <p:nvSpPr>
          <p:cNvPr id="2" name="Slide Number Placeholder 1"/>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3605471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224643"/>
            <a:ext cx="7886700" cy="1070203"/>
          </a:xfrm>
        </p:spPr>
        <p:txBody>
          <a:bodyPr/>
          <a:lstStyle/>
          <a:p>
            <a:r>
              <a:rPr lang="en-US"/>
              <a:t>Click to edit Master title style</a:t>
            </a:r>
            <a:endParaRPr lang="en-CA"/>
          </a:p>
        </p:txBody>
      </p:sp>
      <p:sp>
        <p:nvSpPr>
          <p:cNvPr id="3" name="Text Placeholder 2"/>
          <p:cNvSpPr>
            <a:spLocks noGrp="1"/>
          </p:cNvSpPr>
          <p:nvPr>
            <p:ph type="body" idx="1"/>
          </p:nvPr>
        </p:nvSpPr>
        <p:spPr>
          <a:xfrm>
            <a:off x="629842" y="2294163"/>
            <a:ext cx="3868340" cy="57013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873829"/>
            <a:ext cx="3868340" cy="3315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2294163"/>
            <a:ext cx="3887391" cy="57013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873829"/>
            <a:ext cx="3887391" cy="3315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Date Placeholder 9"/>
          <p:cNvSpPr>
            <a:spLocks noGrp="1"/>
          </p:cNvSpPr>
          <p:nvPr>
            <p:ph type="dt" sz="half" idx="10"/>
          </p:nvPr>
        </p:nvSpPr>
        <p:spPr/>
        <p:txBody>
          <a:bodyPr/>
          <a:lstStyle/>
          <a:p>
            <a:pPr>
              <a:defRPr/>
            </a:pPr>
            <a:r>
              <a:rPr lang="en-US" altLang="en-US"/>
              <a:t>17 Aug 21</a:t>
            </a:r>
            <a:endParaRPr lang="en-CA" altLang="en-US"/>
          </a:p>
        </p:txBody>
      </p:sp>
      <p:sp>
        <p:nvSpPr>
          <p:cNvPr id="11" name="Footer Placeholder 10"/>
          <p:cNvSpPr>
            <a:spLocks noGrp="1"/>
          </p:cNvSpPr>
          <p:nvPr>
            <p:ph type="ftr" sz="quarter" idx="11"/>
          </p:nvPr>
        </p:nvSpPr>
        <p:spPr/>
        <p:txBody>
          <a:bodyPr/>
          <a:lstStyle/>
          <a:p>
            <a:pPr>
              <a:defRPr/>
            </a:pPr>
            <a:endParaRPr lang="en-CA"/>
          </a:p>
        </p:txBody>
      </p:sp>
      <p:sp>
        <p:nvSpPr>
          <p:cNvPr id="12" name="Slide Number Placeholder 11"/>
          <p:cNvSpPr>
            <a:spLocks noGrp="1"/>
          </p:cNvSpPr>
          <p:nvPr>
            <p:ph type="sldNum" sz="quarter" idx="12"/>
          </p:nvPr>
        </p:nvSpPr>
        <p:spPr/>
        <p:txBody>
          <a:bodyPr/>
          <a:lstStyle/>
          <a:p>
            <a:fld id="{3346A52E-1BA1-4BA5-8B11-876359E6A795}" type="slidenum">
              <a:rPr lang="en-CA" smtClean="0"/>
              <a:t>‹#›</a:t>
            </a:fld>
            <a:endParaRPr lang="en-CA"/>
          </a:p>
        </p:txBody>
      </p:sp>
    </p:spTree>
    <p:extLst>
      <p:ext uri="{BB962C8B-B14F-4D97-AF65-F5344CB8AC3E}">
        <p14:creationId xmlns:p14="http://schemas.microsoft.com/office/powerpoint/2010/main" val="1572532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17 Aug 21</a:t>
            </a:r>
          </a:p>
        </p:txBody>
      </p:sp>
      <p:sp>
        <p:nvSpPr>
          <p:cNvPr id="4" name="Footer Placeholder 3"/>
          <p:cNvSpPr>
            <a:spLocks noGrp="1"/>
          </p:cNvSpPr>
          <p:nvPr>
            <p:ph type="ftr" sz="quarter" idx="11"/>
          </p:nvPr>
        </p:nvSpPr>
        <p:spPr/>
        <p:txBody>
          <a:bodyPr/>
          <a:lstStyle/>
          <a:p>
            <a:endParaRPr lang="en-US"/>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80513" y="1573121"/>
            <a:ext cx="6582973" cy="43907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userDrawn="1"/>
        </p:nvSpPr>
        <p:spPr>
          <a:xfrm rot="21260141">
            <a:off x="1077689" y="1690010"/>
            <a:ext cx="6849835" cy="584775"/>
          </a:xfrm>
          <a:prstGeom prst="rect">
            <a:avLst/>
          </a:prstGeom>
          <a:noFill/>
        </p:spPr>
        <p:txBody>
          <a:bodyPr wrap="square" rtlCol="0">
            <a:spAutoFit/>
          </a:bodyPr>
          <a:lstStyle/>
          <a:p>
            <a:pPr algn="ctr"/>
            <a:r>
              <a:rPr lang="en-CA" sz="3200" b="1">
                <a:effectLst>
                  <a:glow rad="850900">
                    <a:schemeClr val="bg1">
                      <a:alpha val="76000"/>
                    </a:schemeClr>
                  </a:glow>
                </a:effectLst>
              </a:rPr>
              <a:t>Questions?</a:t>
            </a:r>
          </a:p>
        </p:txBody>
      </p:sp>
      <p:sp>
        <p:nvSpPr>
          <p:cNvPr id="2" name="Slide Number Placeholder 1"/>
          <p:cNvSpPr>
            <a:spLocks noGrp="1"/>
          </p:cNvSpPr>
          <p:nvPr>
            <p:ph type="sldNum" sz="quarter" idx="12"/>
          </p:nvPr>
        </p:nvSpPr>
        <p:spPr/>
        <p:txBody>
          <a:bodyPr/>
          <a:lstStyle/>
          <a:p>
            <a:fld id="{3346A52E-1BA1-4BA5-8B11-876359E6A795}" type="slidenum">
              <a:rPr lang="en-CA" smtClean="0"/>
              <a:t>‹#›</a:t>
            </a:fld>
            <a:endParaRPr lang="en-CA"/>
          </a:p>
        </p:txBody>
      </p:sp>
    </p:spTree>
    <p:extLst>
      <p:ext uri="{BB962C8B-B14F-4D97-AF65-F5344CB8AC3E}">
        <p14:creationId xmlns:p14="http://schemas.microsoft.com/office/powerpoint/2010/main" val="4180058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Subtitle 4"/>
          <p:cNvSpPr>
            <a:spLocks noGrp="1"/>
          </p:cNvSpPr>
          <p:nvPr>
            <p:ph type="subTitle" idx="1"/>
          </p:nvPr>
        </p:nvSpPr>
        <p:spPr>
          <a:xfrm>
            <a:off x="1116011" y="4077072"/>
            <a:ext cx="7272337" cy="1728416"/>
          </a:xfrm>
          <a:prstGeom prst="rect">
            <a:avLst/>
          </a:prstGeom>
        </p:spPr>
        <p:txBody>
          <a:bodyPr>
            <a:normAutofit/>
          </a:bodyPr>
          <a:lstStyle>
            <a:lvl1pPr marL="0" indent="0" algn="ctr">
              <a:buNone/>
              <a:defRPr sz="1800">
                <a:solidFill>
                  <a:srgbClr val="2A2B29"/>
                </a:solidFill>
              </a:defRPr>
            </a:lvl1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r>
              <a:rPr lang="en-US" altLang="en-US"/>
              <a:t>17 Aug 21</a:t>
            </a:r>
            <a:endParaRPr lang="en-CA" altLang="en-US"/>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Title Placeholder 1"/>
          <p:cNvSpPr>
            <a:spLocks noGrp="1"/>
          </p:cNvSpPr>
          <p:nvPr>
            <p:ph type="title"/>
          </p:nvPr>
        </p:nvSpPr>
        <p:spPr>
          <a:xfrm>
            <a:off x="1115616" y="1556792"/>
            <a:ext cx="7272808" cy="2376264"/>
          </a:xfrm>
          <a:prstGeom prst="rect">
            <a:avLst/>
          </a:prstGeom>
        </p:spPr>
        <p:txBody>
          <a:bodyPr vert="horz" lIns="91440" tIns="45720" rIns="91440" bIns="45720" rtlCol="0" anchor="b" anchorCtr="0">
            <a:normAutofit/>
          </a:bodyPr>
          <a:lstStyle>
            <a:lvl1pPr algn="ctr">
              <a:defRPr/>
            </a:lvl1pPr>
          </a:lstStyle>
          <a:p>
            <a:r>
              <a:rPr lang="en-US"/>
              <a:t>Click to edit Master title style</a:t>
            </a:r>
          </a:p>
        </p:txBody>
      </p:sp>
      <p:sp>
        <p:nvSpPr>
          <p:cNvPr id="2" name="Slide Number Placeholder 1"/>
          <p:cNvSpPr>
            <a:spLocks noGrp="1"/>
          </p:cNvSpPr>
          <p:nvPr>
            <p:ph type="sldNum" sz="quarter" idx="12"/>
          </p:nvPr>
        </p:nvSpPr>
        <p:spPr/>
        <p:txBody>
          <a:bodyPr/>
          <a:lstStyle/>
          <a:p>
            <a:fld id="{5B73102B-9372-44C3-B76C-FB8E5F303C40}" type="slidenum">
              <a:rPr lang="en-CA" smtClean="0"/>
              <a:t>‹#›</a:t>
            </a:fld>
            <a:endParaRPr lang="en-CA"/>
          </a:p>
        </p:txBody>
      </p:sp>
    </p:spTree>
    <p:extLst>
      <p:ext uri="{BB962C8B-B14F-4D97-AF65-F5344CB8AC3E}">
        <p14:creationId xmlns:p14="http://schemas.microsoft.com/office/powerpoint/2010/main" val="2768476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1116013" y="1557337"/>
            <a:ext cx="727233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defRPr sz="3600"/>
            </a:lvl1pPr>
          </a:lstStyle>
          <a:p>
            <a:pPr lvl="0"/>
            <a:r>
              <a:rPr lang="en-US" altLang="en-US"/>
              <a:t>Click to edit Master title style</a:t>
            </a:r>
            <a:endParaRPr lang="en-CA" altLang="en-US"/>
          </a:p>
        </p:txBody>
      </p:sp>
      <p:sp>
        <p:nvSpPr>
          <p:cNvPr id="9" name="Content Placeholder 2"/>
          <p:cNvSpPr>
            <a:spLocks noGrp="1"/>
          </p:cNvSpPr>
          <p:nvPr>
            <p:ph idx="4294967295"/>
          </p:nvPr>
        </p:nvSpPr>
        <p:spPr>
          <a:xfrm>
            <a:off x="1116012" y="2492374"/>
            <a:ext cx="7272337" cy="3312890"/>
          </a:xfrm>
          <a:prstGeom prst="rect">
            <a:avLst/>
          </a:prstGeom>
        </p:spPr>
        <p:txBody>
          <a:bodyPr/>
          <a:lstStyle>
            <a:lvl1pPr>
              <a:defRPr sz="2800"/>
            </a:lvl1pPr>
          </a:lstStyle>
          <a:p>
            <a:pPr lvl="0"/>
            <a:r>
              <a:rPr lang="en-US" alt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a:t>17 Aug 21</a:t>
            </a:r>
            <a:endParaRPr lang="en-CA" altLang="en-US"/>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2" name="Slide Number Placeholder 1"/>
          <p:cNvSpPr>
            <a:spLocks noGrp="1"/>
          </p:cNvSpPr>
          <p:nvPr>
            <p:ph type="sldNum" sz="quarter" idx="12"/>
          </p:nvPr>
        </p:nvSpPr>
        <p:spPr/>
        <p:txBody>
          <a:bodyPr/>
          <a:lstStyle/>
          <a:p>
            <a:fld id="{5B73102B-9372-44C3-B76C-FB8E5F303C40}" type="slidenum">
              <a:rPr lang="en-CA" smtClean="0"/>
              <a:t>‹#›</a:t>
            </a:fld>
            <a:endParaRPr lang="en-CA"/>
          </a:p>
        </p:txBody>
      </p:sp>
    </p:spTree>
    <p:extLst>
      <p:ext uri="{BB962C8B-B14F-4D97-AF65-F5344CB8AC3E}">
        <p14:creationId xmlns:p14="http://schemas.microsoft.com/office/powerpoint/2010/main" val="2666924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16013" y="1557338"/>
            <a:ext cx="7272338" cy="935037"/>
          </a:xfrm>
          <a:prstGeom prst="rect">
            <a:avLst/>
          </a:prstGeom>
        </p:spPr>
        <p:txBody>
          <a:bodyPr>
            <a:norm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r>
              <a:rPr lang="en-US"/>
              <a:t>17 Aug 21</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73102B-9372-44C3-B76C-FB8E5F303C40}" type="slidenum">
              <a:rPr lang="en-CA" smtClean="0"/>
              <a:t>‹#›</a:t>
            </a:fld>
            <a:endParaRPr lang="en-CA"/>
          </a:p>
        </p:txBody>
      </p:sp>
    </p:spTree>
    <p:extLst>
      <p:ext uri="{BB962C8B-B14F-4D97-AF65-F5344CB8AC3E}">
        <p14:creationId xmlns:p14="http://schemas.microsoft.com/office/powerpoint/2010/main" val="2738025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17 Aug 21</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73102B-9372-44C3-B76C-FB8E5F303C40}" type="slidenum">
              <a:rPr lang="en-CA" smtClean="0"/>
              <a:t>‹#›</a:t>
            </a:fld>
            <a:endParaRPr lang="en-CA"/>
          </a:p>
        </p:txBody>
      </p:sp>
    </p:spTree>
    <p:extLst>
      <p:ext uri="{BB962C8B-B14F-4D97-AF65-F5344CB8AC3E}">
        <p14:creationId xmlns:p14="http://schemas.microsoft.com/office/powerpoint/2010/main" val="703756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224643"/>
            <a:ext cx="7886700" cy="1070203"/>
          </a:xfrm>
        </p:spPr>
        <p:txBody>
          <a:bodyPr/>
          <a:lstStyle/>
          <a:p>
            <a:r>
              <a:rPr lang="en-US"/>
              <a:t>Click to edit Master title style</a:t>
            </a:r>
            <a:endParaRPr lang="en-CA"/>
          </a:p>
        </p:txBody>
      </p:sp>
      <p:sp>
        <p:nvSpPr>
          <p:cNvPr id="3" name="Text Placeholder 2"/>
          <p:cNvSpPr>
            <a:spLocks noGrp="1"/>
          </p:cNvSpPr>
          <p:nvPr>
            <p:ph type="body" idx="1"/>
          </p:nvPr>
        </p:nvSpPr>
        <p:spPr>
          <a:xfrm>
            <a:off x="629842" y="2294163"/>
            <a:ext cx="3868340" cy="57013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873829"/>
            <a:ext cx="3868340" cy="3315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2294163"/>
            <a:ext cx="3887391" cy="57013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873829"/>
            <a:ext cx="3887391" cy="3315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034714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17 Aug 21</a:t>
            </a:r>
          </a:p>
        </p:txBody>
      </p:sp>
      <p:sp>
        <p:nvSpPr>
          <p:cNvPr id="4" name="Footer Placeholder 3"/>
          <p:cNvSpPr>
            <a:spLocks noGrp="1"/>
          </p:cNvSpPr>
          <p:nvPr>
            <p:ph type="ftr" sz="quarter" idx="11"/>
          </p:nvPr>
        </p:nvSpPr>
        <p:spPr/>
        <p:txBody>
          <a:bodyPr/>
          <a:lstStyle/>
          <a:p>
            <a:endParaRPr lang="en-US"/>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80513" y="1573121"/>
            <a:ext cx="6582973" cy="43907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userDrawn="1"/>
        </p:nvSpPr>
        <p:spPr>
          <a:xfrm rot="21260141">
            <a:off x="1077689" y="1690010"/>
            <a:ext cx="6849835" cy="584775"/>
          </a:xfrm>
          <a:prstGeom prst="rect">
            <a:avLst/>
          </a:prstGeom>
          <a:noFill/>
        </p:spPr>
        <p:txBody>
          <a:bodyPr wrap="square" rtlCol="0">
            <a:spAutoFit/>
          </a:bodyPr>
          <a:lstStyle/>
          <a:p>
            <a:pPr algn="ctr"/>
            <a:r>
              <a:rPr lang="en-CA" sz="3200" b="1">
                <a:effectLst>
                  <a:glow rad="850900">
                    <a:schemeClr val="bg1">
                      <a:alpha val="76000"/>
                    </a:schemeClr>
                  </a:glow>
                </a:effectLst>
              </a:rPr>
              <a:t>Questions?</a:t>
            </a:r>
          </a:p>
        </p:txBody>
      </p:sp>
      <p:sp>
        <p:nvSpPr>
          <p:cNvPr id="2" name="Slide Number Placeholder 1"/>
          <p:cNvSpPr>
            <a:spLocks noGrp="1"/>
          </p:cNvSpPr>
          <p:nvPr>
            <p:ph type="sldNum" sz="quarter" idx="12"/>
          </p:nvPr>
        </p:nvSpPr>
        <p:spPr/>
        <p:txBody>
          <a:bodyPr/>
          <a:lstStyle/>
          <a:p>
            <a:fld id="{5B73102B-9372-44C3-B76C-FB8E5F303C40}" type="slidenum">
              <a:rPr lang="en-CA" smtClean="0"/>
              <a:t>‹#›</a:t>
            </a:fld>
            <a:endParaRPr lang="en-CA"/>
          </a:p>
        </p:txBody>
      </p:sp>
    </p:spTree>
    <p:extLst>
      <p:ext uri="{BB962C8B-B14F-4D97-AF65-F5344CB8AC3E}">
        <p14:creationId xmlns:p14="http://schemas.microsoft.com/office/powerpoint/2010/main" val="16124846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3850" y="935038"/>
            <a:ext cx="8496300" cy="2574925"/>
          </a:xfrm>
        </p:spPr>
        <p:txBody>
          <a:bodyPr anchor="b">
            <a:normAutofit/>
          </a:bodyPr>
          <a:lstStyle>
            <a:lvl1pPr algn="ctr">
              <a:defRPr sz="3600"/>
            </a:lvl1pPr>
          </a:lstStyle>
          <a:p>
            <a:r>
              <a:rPr lang="en-US"/>
              <a:t>Click to edit Master title style</a:t>
            </a:r>
          </a:p>
        </p:txBody>
      </p:sp>
      <p:sp>
        <p:nvSpPr>
          <p:cNvPr id="3" name="Subtitle 2"/>
          <p:cNvSpPr>
            <a:spLocks noGrp="1"/>
          </p:cNvSpPr>
          <p:nvPr>
            <p:ph type="subTitle" idx="1"/>
          </p:nvPr>
        </p:nvSpPr>
        <p:spPr>
          <a:xfrm>
            <a:off x="323850" y="3602037"/>
            <a:ext cx="8496300" cy="275113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323850" y="6356351"/>
            <a:ext cx="2057400" cy="365125"/>
          </a:xfrm>
          <a:prstGeom prst="rect">
            <a:avLst/>
          </a:prstGeom>
        </p:spPr>
        <p:txBody>
          <a:bodyPr/>
          <a:lstStyle/>
          <a:p>
            <a:r>
              <a:rPr lang="en-US"/>
              <a:t>17 Aug 21</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39451AB-5BD6-DE44-BC92-008C5C28EC9E}" type="slidenum">
              <a:rPr lang="en-US" smtClean="0"/>
              <a:t>‹#›</a:t>
            </a:fld>
            <a:endParaRPr lang="en-US"/>
          </a:p>
        </p:txBody>
      </p:sp>
    </p:spTree>
    <p:extLst>
      <p:ext uri="{BB962C8B-B14F-4D97-AF65-F5344CB8AC3E}">
        <p14:creationId xmlns:p14="http://schemas.microsoft.com/office/powerpoint/2010/main" val="1681217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1116013" y="1557337"/>
            <a:ext cx="727233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defRPr sz="3600"/>
            </a:lvl1pPr>
          </a:lstStyle>
          <a:p>
            <a:pPr lvl="0"/>
            <a:r>
              <a:rPr lang="en-US" altLang="en-US"/>
              <a:t>Click to edit Master title style</a:t>
            </a:r>
            <a:endParaRPr lang="en-CA" altLang="en-US"/>
          </a:p>
        </p:txBody>
      </p:sp>
      <p:sp>
        <p:nvSpPr>
          <p:cNvPr id="9" name="Content Placeholder 2"/>
          <p:cNvSpPr>
            <a:spLocks noGrp="1"/>
          </p:cNvSpPr>
          <p:nvPr>
            <p:ph idx="4294967295"/>
          </p:nvPr>
        </p:nvSpPr>
        <p:spPr>
          <a:xfrm>
            <a:off x="1116012" y="2492374"/>
            <a:ext cx="7272337" cy="3312890"/>
          </a:xfrm>
          <a:prstGeom prst="rect">
            <a:avLst/>
          </a:prstGeom>
        </p:spPr>
        <p:txBody>
          <a:bodyPr/>
          <a:lstStyle>
            <a:lvl1pPr>
              <a:defRPr sz="2800"/>
            </a:lvl1pPr>
          </a:lstStyle>
          <a:p>
            <a:pPr lvl="0"/>
            <a:r>
              <a:rPr lang="en-US" altLang="en-US"/>
              <a:t>Click to edit Master text styles</a:t>
            </a:r>
          </a:p>
        </p:txBody>
      </p:sp>
      <p:sp>
        <p:nvSpPr>
          <p:cNvPr id="4" name="Date Placeholder 3"/>
          <p:cNvSpPr>
            <a:spLocks noGrp="1"/>
          </p:cNvSpPr>
          <p:nvPr>
            <p:ph type="dt" sz="half" idx="10"/>
          </p:nvPr>
        </p:nvSpPr>
        <p:spPr/>
        <p:txBody>
          <a:bodyPr/>
          <a:lstStyle>
            <a:lvl1pPr>
              <a:defRPr/>
            </a:lvl1pPr>
          </a:lstStyle>
          <a:p>
            <a:r>
              <a:rPr lang="en-US"/>
              <a:t>17 Aug 21</a:t>
            </a:r>
          </a:p>
        </p:txBody>
      </p:sp>
      <p:sp>
        <p:nvSpPr>
          <p:cNvPr id="5" name="Footer Placeholder 4"/>
          <p:cNvSpPr>
            <a:spLocks noGrp="1"/>
          </p:cNvSpPr>
          <p:nvPr>
            <p:ph type="ftr" sz="quarter" idx="11"/>
          </p:nvPr>
        </p:nvSpPr>
        <p:spPr/>
        <p:txBody>
          <a:bodyPr/>
          <a:lstStyle>
            <a:lvl1pPr>
              <a:defRPr/>
            </a:lvl1pPr>
          </a:lstStyle>
          <a:p>
            <a:endParaRPr lang="en-US"/>
          </a:p>
        </p:txBody>
      </p:sp>
      <p:sp>
        <p:nvSpPr>
          <p:cNvPr id="2" name="Slide Number Placeholder 1"/>
          <p:cNvSpPr>
            <a:spLocks noGrp="1"/>
          </p:cNvSpPr>
          <p:nvPr>
            <p:ph type="sldNum" sz="quarter" idx="12"/>
          </p:nvPr>
        </p:nvSpPr>
        <p:spPr/>
        <p:txBody>
          <a:bodyPr/>
          <a:lstStyle/>
          <a:p>
            <a:fld id="{892B4576-5AE0-4D6D-9241-772104E7EA52}" type="slidenum">
              <a:rPr lang="en-CA" smtClean="0"/>
              <a:t>‹#›</a:t>
            </a:fld>
            <a:endParaRPr lang="en-CA"/>
          </a:p>
        </p:txBody>
      </p:sp>
    </p:spTree>
    <p:extLst>
      <p:ext uri="{BB962C8B-B14F-4D97-AF65-F5344CB8AC3E}">
        <p14:creationId xmlns:p14="http://schemas.microsoft.com/office/powerpoint/2010/main" val="39660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Content Placeholder 2"/>
          <p:cNvSpPr>
            <a:spLocks noGrp="1"/>
          </p:cNvSpPr>
          <p:nvPr>
            <p:ph idx="4294967295"/>
          </p:nvPr>
        </p:nvSpPr>
        <p:spPr>
          <a:xfrm>
            <a:off x="323850" y="2205038"/>
            <a:ext cx="8496300" cy="4151312"/>
          </a:xfrm>
          <a:prstGeom prst="rect">
            <a:avLst/>
          </a:prstGeom>
        </p:spPr>
        <p:txBody>
          <a:bodyPr/>
          <a:lstStyle>
            <a:lvl1pPr>
              <a:defRPr sz="2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164A6589-CD2D-8246-91BE-4CF63D2B4F95}" type="slidenum">
              <a:rPr lang="en-CA" altLang="en-US"/>
              <a:pPr/>
              <a:t>‹#›</a:t>
            </a:fld>
            <a:endParaRPr lang="en-CA" altLang="en-US"/>
          </a:p>
        </p:txBody>
      </p:sp>
      <p:sp>
        <p:nvSpPr>
          <p:cNvPr id="5" name="Title Placeholder 1"/>
          <p:cNvSpPr>
            <a:spLocks noGrp="1"/>
          </p:cNvSpPr>
          <p:nvPr>
            <p:ph type="title"/>
          </p:nvPr>
        </p:nvSpPr>
        <p:spPr>
          <a:xfrm>
            <a:off x="323528" y="925196"/>
            <a:ext cx="8496622" cy="1209594"/>
          </a:xfrm>
          <a:prstGeom prst="rect">
            <a:avLst/>
          </a:prstGeom>
        </p:spPr>
        <p:txBody>
          <a:bodyPr vert="horz" lIns="91440" tIns="45720" rIns="91440" bIns="45720" rtlCol="0" anchor="ctr">
            <a:normAutofit/>
          </a:bodyPr>
          <a:lstStyle/>
          <a:p>
            <a:r>
              <a:rPr lang="en-US"/>
              <a:t>Click to edit Master title style</a:t>
            </a:r>
          </a:p>
        </p:txBody>
      </p:sp>
      <p:sp>
        <p:nvSpPr>
          <p:cNvPr id="2" name="Date Placeholder 1"/>
          <p:cNvSpPr>
            <a:spLocks noGrp="1"/>
          </p:cNvSpPr>
          <p:nvPr>
            <p:ph type="dt" sz="half" idx="11"/>
          </p:nvPr>
        </p:nvSpPr>
        <p:spPr/>
        <p:txBody>
          <a:bodyPr/>
          <a:lstStyle/>
          <a:p>
            <a:r>
              <a:rPr lang="en-US"/>
              <a:t>17 Aug 21</a:t>
            </a:r>
          </a:p>
        </p:txBody>
      </p:sp>
      <p:sp>
        <p:nvSpPr>
          <p:cNvPr id="3" name="Footer Placeholder 2"/>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387288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329693" y="6356351"/>
            <a:ext cx="2057400" cy="365125"/>
          </a:xfrm>
          <a:prstGeom prst="rect">
            <a:avLst/>
          </a:prstGeom>
        </p:spPr>
        <p:txBody>
          <a:bodyPr/>
          <a:lstStyle/>
          <a:p>
            <a:r>
              <a:rPr lang="en-US"/>
              <a:t>17 Aug 21</a:t>
            </a: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039451AB-5BD6-DE44-BC92-008C5C28EC9E}" type="slidenum">
              <a:rPr lang="en-US" smtClean="0"/>
              <a:t>‹#›</a:t>
            </a:fld>
            <a:endParaRPr lang="en-US"/>
          </a:p>
        </p:txBody>
      </p:sp>
    </p:spTree>
    <p:extLst>
      <p:ext uri="{BB962C8B-B14F-4D97-AF65-F5344CB8AC3E}">
        <p14:creationId xmlns:p14="http://schemas.microsoft.com/office/powerpoint/2010/main" val="1004353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23850" y="6356351"/>
            <a:ext cx="2057400" cy="365125"/>
          </a:xfrm>
          <a:prstGeom prst="rect">
            <a:avLst/>
          </a:prstGeom>
        </p:spPr>
        <p:txBody>
          <a:bodyPr/>
          <a:lstStyle/>
          <a:p>
            <a:r>
              <a:rPr lang="en-US"/>
              <a:t>17 Aug 21</a:t>
            </a: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039451AB-5BD6-DE44-BC92-008C5C28EC9E}" type="slidenum">
              <a:rPr lang="en-US" smtClean="0"/>
              <a:t>‹#›</a:t>
            </a:fld>
            <a:endParaRPr lang="en-US"/>
          </a:p>
        </p:txBody>
      </p:sp>
    </p:spTree>
    <p:extLst>
      <p:ext uri="{BB962C8B-B14F-4D97-AF65-F5344CB8AC3E}">
        <p14:creationId xmlns:p14="http://schemas.microsoft.com/office/powerpoint/2010/main" val="17396824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925195"/>
            <a:ext cx="8496622" cy="1209594"/>
          </a:xfrm>
        </p:spPr>
        <p:txBody>
          <a:bodyPr/>
          <a:lstStyle/>
          <a:p>
            <a:r>
              <a:rPr lang="en-US"/>
              <a:t>Click to edit Master title style</a:t>
            </a:r>
          </a:p>
        </p:txBody>
      </p:sp>
      <p:sp>
        <p:nvSpPr>
          <p:cNvPr id="3" name="Content Placeholder 2"/>
          <p:cNvSpPr>
            <a:spLocks noGrp="1"/>
          </p:cNvSpPr>
          <p:nvPr>
            <p:ph sz="half" idx="1"/>
          </p:nvPr>
        </p:nvSpPr>
        <p:spPr>
          <a:xfrm>
            <a:off x="323527" y="2205038"/>
            <a:ext cx="4329065" cy="4151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2205037"/>
            <a:ext cx="4191000" cy="4151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23850" y="6356351"/>
            <a:ext cx="2057400" cy="365125"/>
          </a:xfrm>
          <a:prstGeom prst="rect">
            <a:avLst/>
          </a:prstGeom>
        </p:spPr>
        <p:txBody>
          <a:bodyPr/>
          <a:lstStyle/>
          <a:p>
            <a:r>
              <a:rPr lang="en-US"/>
              <a:t>17 Aug 21</a:t>
            </a: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39451AB-5BD6-DE44-BC92-008C5C28EC9E}" type="slidenum">
              <a:rPr lang="en-US" smtClean="0"/>
              <a:t>‹#›</a:t>
            </a:fld>
            <a:endParaRPr lang="en-US"/>
          </a:p>
        </p:txBody>
      </p:sp>
    </p:spTree>
    <p:extLst>
      <p:ext uri="{BB962C8B-B14F-4D97-AF65-F5344CB8AC3E}">
        <p14:creationId xmlns:p14="http://schemas.microsoft.com/office/powerpoint/2010/main" val="25376509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3850" y="931951"/>
            <a:ext cx="8496299" cy="1201649"/>
          </a:xfrm>
        </p:spPr>
        <p:txBody>
          <a:bodyPr/>
          <a:lstStyle/>
          <a:p>
            <a:r>
              <a:rPr lang="en-US"/>
              <a:t>Click to edit Master title style</a:t>
            </a:r>
          </a:p>
        </p:txBody>
      </p:sp>
      <p:sp>
        <p:nvSpPr>
          <p:cNvPr id="3" name="Text Placeholder 2"/>
          <p:cNvSpPr>
            <a:spLocks noGrp="1"/>
          </p:cNvSpPr>
          <p:nvPr>
            <p:ph type="body" idx="1"/>
          </p:nvPr>
        </p:nvSpPr>
        <p:spPr>
          <a:xfrm>
            <a:off x="323850" y="2205038"/>
            <a:ext cx="422805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23850" y="3028950"/>
            <a:ext cx="4228058" cy="332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23850" y="6356351"/>
            <a:ext cx="2057400" cy="365125"/>
          </a:xfrm>
          <a:prstGeom prst="rect">
            <a:avLst/>
          </a:prstGeom>
        </p:spPr>
        <p:txBody>
          <a:bodyPr/>
          <a:lstStyle/>
          <a:p>
            <a:r>
              <a:rPr lang="en-US"/>
              <a:t>17 Aug 21</a:t>
            </a: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039451AB-5BD6-DE44-BC92-008C5C28EC9E}" type="slidenum">
              <a:rPr lang="en-US" smtClean="0"/>
              <a:t>‹#›</a:t>
            </a:fld>
            <a:endParaRPr lang="en-US"/>
          </a:p>
        </p:txBody>
      </p:sp>
      <p:sp>
        <p:nvSpPr>
          <p:cNvPr id="10" name="Text Placeholder 2"/>
          <p:cNvSpPr>
            <a:spLocks noGrp="1"/>
          </p:cNvSpPr>
          <p:nvPr>
            <p:ph type="body" idx="13"/>
          </p:nvPr>
        </p:nvSpPr>
        <p:spPr>
          <a:xfrm>
            <a:off x="4592092" y="2205038"/>
            <a:ext cx="422805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1" name="Content Placeholder 3"/>
          <p:cNvSpPr>
            <a:spLocks noGrp="1"/>
          </p:cNvSpPr>
          <p:nvPr>
            <p:ph sz="half" idx="14"/>
          </p:nvPr>
        </p:nvSpPr>
        <p:spPr>
          <a:xfrm>
            <a:off x="4592092" y="3028950"/>
            <a:ext cx="4228058" cy="332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37714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850" y="935038"/>
            <a:ext cx="325516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635896" y="935038"/>
            <a:ext cx="5184253" cy="5418136"/>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23850" y="2552699"/>
            <a:ext cx="3255169" cy="380047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323850" y="6356351"/>
            <a:ext cx="2057400" cy="365125"/>
          </a:xfrm>
          <a:prstGeom prst="rect">
            <a:avLst/>
          </a:prstGeom>
        </p:spPr>
        <p:txBody>
          <a:bodyPr/>
          <a:lstStyle/>
          <a:p>
            <a:r>
              <a:rPr lang="en-US"/>
              <a:t>17 Aug 21</a:t>
            </a: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39451AB-5BD6-DE44-BC92-008C5C28EC9E}" type="slidenum">
              <a:rPr lang="en-US" smtClean="0"/>
              <a:t>‹#›</a:t>
            </a:fld>
            <a:endParaRPr lang="en-US"/>
          </a:p>
        </p:txBody>
      </p:sp>
    </p:spTree>
    <p:extLst>
      <p:ext uri="{BB962C8B-B14F-4D97-AF65-F5344CB8AC3E}">
        <p14:creationId xmlns:p14="http://schemas.microsoft.com/office/powerpoint/2010/main" val="30944190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80513" y="1573121"/>
            <a:ext cx="6582973" cy="43907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userDrawn="1"/>
        </p:nvSpPr>
        <p:spPr>
          <a:xfrm rot="21260141">
            <a:off x="1077689" y="1690010"/>
            <a:ext cx="6849835" cy="584775"/>
          </a:xfrm>
          <a:prstGeom prst="rect">
            <a:avLst/>
          </a:prstGeom>
          <a:noFill/>
        </p:spPr>
        <p:txBody>
          <a:bodyPr wrap="square" rtlCol="0">
            <a:spAutoFit/>
          </a:bodyPr>
          <a:lstStyle/>
          <a:p>
            <a:pPr algn="ctr"/>
            <a:r>
              <a:rPr lang="en-CA" sz="3200" b="1">
                <a:effectLst>
                  <a:glow rad="850900">
                    <a:schemeClr val="bg1">
                      <a:alpha val="76000"/>
                    </a:schemeClr>
                  </a:glow>
                </a:effectLst>
              </a:rPr>
              <a:t>Questions?</a:t>
            </a:r>
          </a:p>
        </p:txBody>
      </p:sp>
      <p:sp>
        <p:nvSpPr>
          <p:cNvPr id="8" name="Date Placeholder 7"/>
          <p:cNvSpPr>
            <a:spLocks noGrp="1"/>
          </p:cNvSpPr>
          <p:nvPr>
            <p:ph type="dt" sz="half" idx="10"/>
          </p:nvPr>
        </p:nvSpPr>
        <p:spPr/>
        <p:txBody>
          <a:bodyPr/>
          <a:lstStyle/>
          <a:p>
            <a:r>
              <a:rPr lang="en-US"/>
              <a:t>17 Aug 21</a:t>
            </a:r>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E7D740E-1E6B-4E4A-8A8A-725E17C809DF}" type="slidenum">
              <a:rPr lang="en-CA" altLang="en-US" smtClean="0"/>
              <a:pPr/>
              <a:t>‹#›</a:t>
            </a:fld>
            <a:endParaRPr lang="en-CA" altLang="en-US"/>
          </a:p>
        </p:txBody>
      </p:sp>
    </p:spTree>
    <p:extLst>
      <p:ext uri="{BB962C8B-B14F-4D97-AF65-F5344CB8AC3E}">
        <p14:creationId xmlns:p14="http://schemas.microsoft.com/office/powerpoint/2010/main" val="15906417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3850" y="935038"/>
            <a:ext cx="8496300" cy="2574925"/>
          </a:xfrm>
        </p:spPr>
        <p:txBody>
          <a:bodyPr anchor="b">
            <a:normAutofit/>
          </a:bodyPr>
          <a:lstStyle>
            <a:lvl1pPr algn="ctr">
              <a:defRPr sz="3600"/>
            </a:lvl1pPr>
          </a:lstStyle>
          <a:p>
            <a:r>
              <a:rPr lang="en-US"/>
              <a:t>Click to edit Master title style</a:t>
            </a:r>
          </a:p>
        </p:txBody>
      </p:sp>
      <p:sp>
        <p:nvSpPr>
          <p:cNvPr id="3" name="Subtitle 2"/>
          <p:cNvSpPr>
            <a:spLocks noGrp="1"/>
          </p:cNvSpPr>
          <p:nvPr>
            <p:ph type="subTitle" idx="1"/>
          </p:nvPr>
        </p:nvSpPr>
        <p:spPr>
          <a:xfrm>
            <a:off x="323850" y="3602037"/>
            <a:ext cx="8496300" cy="275113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323850" y="6356351"/>
            <a:ext cx="2057400" cy="365125"/>
          </a:xfrm>
          <a:prstGeom prst="rect">
            <a:avLst/>
          </a:prstGeom>
        </p:spPr>
        <p:txBody>
          <a:bodyPr/>
          <a:lstStyle/>
          <a:p>
            <a:r>
              <a:rPr lang="en-US"/>
              <a:t>17 Aug 21</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lgn="ctr">
              <a:defRPr/>
            </a:lvl1pPr>
          </a:lstStyle>
          <a:p>
            <a:endParaRPr lang="en-US"/>
          </a:p>
        </p:txBody>
      </p:sp>
      <p:sp>
        <p:nvSpPr>
          <p:cNvPr id="6" name="Slide Number Placeholder 5"/>
          <p:cNvSpPr>
            <a:spLocks noGrp="1"/>
          </p:cNvSpPr>
          <p:nvPr>
            <p:ph type="sldNum" sz="quarter" idx="12"/>
          </p:nvPr>
        </p:nvSpPr>
        <p:spPr/>
        <p:txBody>
          <a:bodyPr/>
          <a:lstStyle/>
          <a:p>
            <a:fld id="{039451AB-5BD6-DE44-BC92-008C5C28EC9E}" type="slidenum">
              <a:rPr lang="en-US" smtClean="0"/>
              <a:t>‹#›</a:t>
            </a:fld>
            <a:endParaRPr lang="en-US"/>
          </a:p>
        </p:txBody>
      </p:sp>
    </p:spTree>
    <p:extLst>
      <p:ext uri="{BB962C8B-B14F-4D97-AF65-F5344CB8AC3E}">
        <p14:creationId xmlns:p14="http://schemas.microsoft.com/office/powerpoint/2010/main" val="34992430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Content Placeholder 2"/>
          <p:cNvSpPr>
            <a:spLocks noGrp="1"/>
          </p:cNvSpPr>
          <p:nvPr>
            <p:ph idx="4294967295"/>
          </p:nvPr>
        </p:nvSpPr>
        <p:spPr>
          <a:xfrm>
            <a:off x="323850" y="2205038"/>
            <a:ext cx="8496300" cy="4151312"/>
          </a:xfrm>
          <a:prstGeom prst="rect">
            <a:avLst/>
          </a:prstGeom>
        </p:spPr>
        <p:txBody>
          <a:bodyPr/>
          <a:lstStyle>
            <a:lvl1pPr>
              <a:defRPr sz="2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endParaRPr lang="en-CA"/>
          </a:p>
        </p:txBody>
      </p:sp>
      <p:sp>
        <p:nvSpPr>
          <p:cNvPr id="7" name="Date Placeholder 6"/>
          <p:cNvSpPr>
            <a:spLocks noGrp="1"/>
          </p:cNvSpPr>
          <p:nvPr>
            <p:ph type="dt" sz="half" idx="10"/>
          </p:nvPr>
        </p:nvSpPr>
        <p:spPr/>
        <p:txBody>
          <a:bodyPr/>
          <a:lstStyle/>
          <a:p>
            <a:r>
              <a:rPr lang="en-US"/>
              <a:t>17 Aug 21</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7D740E-1E6B-4E4A-8A8A-725E17C809DF}" type="slidenum">
              <a:rPr lang="en-CA" altLang="en-US" smtClean="0"/>
              <a:pPr/>
              <a:t>‹#›</a:t>
            </a:fld>
            <a:endParaRPr lang="en-CA" altLang="en-US"/>
          </a:p>
        </p:txBody>
      </p:sp>
    </p:spTree>
    <p:extLst>
      <p:ext uri="{BB962C8B-B14F-4D97-AF65-F5344CB8AC3E}">
        <p14:creationId xmlns:p14="http://schemas.microsoft.com/office/powerpoint/2010/main" val="15756957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329693" y="6356351"/>
            <a:ext cx="2057400" cy="365125"/>
          </a:xfrm>
          <a:prstGeom prst="rect">
            <a:avLst/>
          </a:prstGeom>
        </p:spPr>
        <p:txBody>
          <a:bodyPr/>
          <a:lstStyle/>
          <a:p>
            <a:r>
              <a:rPr lang="en-US"/>
              <a:t>17 Aug 21</a:t>
            </a: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039451AB-5BD6-DE44-BC92-008C5C28EC9E}" type="slidenum">
              <a:rPr lang="en-US" smtClean="0"/>
              <a:t>‹#›</a:t>
            </a:fld>
            <a:endParaRPr lang="en-US"/>
          </a:p>
        </p:txBody>
      </p:sp>
    </p:spTree>
    <p:extLst>
      <p:ext uri="{BB962C8B-B14F-4D97-AF65-F5344CB8AC3E}">
        <p14:creationId xmlns:p14="http://schemas.microsoft.com/office/powerpoint/2010/main" val="2090247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16013" y="1557338"/>
            <a:ext cx="7272338" cy="935037"/>
          </a:xfrm>
          <a:prstGeom prst="rect">
            <a:avLst/>
          </a:prstGeom>
        </p:spPr>
        <p:txBody>
          <a:bodyPr>
            <a:norm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r>
              <a:rPr lang="en-US"/>
              <a:t>17 Aug 21</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2B4576-5AE0-4D6D-9241-772104E7EA52}" type="slidenum">
              <a:rPr lang="en-CA" smtClean="0"/>
              <a:t>‹#›</a:t>
            </a:fld>
            <a:endParaRPr lang="en-CA"/>
          </a:p>
        </p:txBody>
      </p:sp>
    </p:spTree>
    <p:extLst>
      <p:ext uri="{BB962C8B-B14F-4D97-AF65-F5344CB8AC3E}">
        <p14:creationId xmlns:p14="http://schemas.microsoft.com/office/powerpoint/2010/main" val="39403001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23850" y="6356351"/>
            <a:ext cx="2057400" cy="365125"/>
          </a:xfrm>
          <a:prstGeom prst="rect">
            <a:avLst/>
          </a:prstGeom>
        </p:spPr>
        <p:txBody>
          <a:bodyPr/>
          <a:lstStyle/>
          <a:p>
            <a:r>
              <a:rPr lang="en-US"/>
              <a:t>17 Aug 21</a:t>
            </a: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039451AB-5BD6-DE44-BC92-008C5C28EC9E}" type="slidenum">
              <a:rPr lang="en-US" smtClean="0"/>
              <a:t>‹#›</a:t>
            </a:fld>
            <a:endParaRPr lang="en-US"/>
          </a:p>
        </p:txBody>
      </p:sp>
    </p:spTree>
    <p:extLst>
      <p:ext uri="{BB962C8B-B14F-4D97-AF65-F5344CB8AC3E}">
        <p14:creationId xmlns:p14="http://schemas.microsoft.com/office/powerpoint/2010/main" val="16765673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925195"/>
            <a:ext cx="8496622" cy="1209594"/>
          </a:xfrm>
        </p:spPr>
        <p:txBody>
          <a:bodyPr/>
          <a:lstStyle/>
          <a:p>
            <a:r>
              <a:rPr lang="en-US"/>
              <a:t>Click to edit Master title style</a:t>
            </a:r>
          </a:p>
        </p:txBody>
      </p:sp>
      <p:sp>
        <p:nvSpPr>
          <p:cNvPr id="3" name="Content Placeholder 2"/>
          <p:cNvSpPr>
            <a:spLocks noGrp="1"/>
          </p:cNvSpPr>
          <p:nvPr>
            <p:ph sz="half" idx="1"/>
          </p:nvPr>
        </p:nvSpPr>
        <p:spPr>
          <a:xfrm>
            <a:off x="323527" y="2205038"/>
            <a:ext cx="4329065" cy="4151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2205037"/>
            <a:ext cx="4191000" cy="4151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23850" y="6356351"/>
            <a:ext cx="2057400" cy="365125"/>
          </a:xfrm>
          <a:prstGeom prst="rect">
            <a:avLst/>
          </a:prstGeom>
        </p:spPr>
        <p:txBody>
          <a:bodyPr/>
          <a:lstStyle/>
          <a:p>
            <a:r>
              <a:rPr lang="en-US"/>
              <a:t>17 Aug 21</a:t>
            </a: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39451AB-5BD6-DE44-BC92-008C5C28EC9E}" type="slidenum">
              <a:rPr lang="en-US" smtClean="0"/>
              <a:t>‹#›</a:t>
            </a:fld>
            <a:endParaRPr lang="en-US"/>
          </a:p>
        </p:txBody>
      </p:sp>
    </p:spTree>
    <p:extLst>
      <p:ext uri="{BB962C8B-B14F-4D97-AF65-F5344CB8AC3E}">
        <p14:creationId xmlns:p14="http://schemas.microsoft.com/office/powerpoint/2010/main" val="1993217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3850" y="931951"/>
            <a:ext cx="8496299" cy="1201649"/>
          </a:xfrm>
        </p:spPr>
        <p:txBody>
          <a:bodyPr/>
          <a:lstStyle/>
          <a:p>
            <a:r>
              <a:rPr lang="en-US"/>
              <a:t>Click to edit Master title style</a:t>
            </a:r>
          </a:p>
        </p:txBody>
      </p:sp>
      <p:sp>
        <p:nvSpPr>
          <p:cNvPr id="3" name="Text Placeholder 2"/>
          <p:cNvSpPr>
            <a:spLocks noGrp="1"/>
          </p:cNvSpPr>
          <p:nvPr>
            <p:ph type="body" idx="1"/>
          </p:nvPr>
        </p:nvSpPr>
        <p:spPr>
          <a:xfrm>
            <a:off x="323850" y="2205038"/>
            <a:ext cx="422805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23850" y="3028950"/>
            <a:ext cx="4228058" cy="332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23850" y="6356351"/>
            <a:ext cx="2057400" cy="365125"/>
          </a:xfrm>
          <a:prstGeom prst="rect">
            <a:avLst/>
          </a:prstGeom>
        </p:spPr>
        <p:txBody>
          <a:bodyPr/>
          <a:lstStyle/>
          <a:p>
            <a:r>
              <a:rPr lang="en-US"/>
              <a:t>17 Aug 21</a:t>
            </a: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039451AB-5BD6-DE44-BC92-008C5C28EC9E}" type="slidenum">
              <a:rPr lang="en-US" smtClean="0"/>
              <a:t>‹#›</a:t>
            </a:fld>
            <a:endParaRPr lang="en-US"/>
          </a:p>
        </p:txBody>
      </p:sp>
      <p:sp>
        <p:nvSpPr>
          <p:cNvPr id="10" name="Text Placeholder 2"/>
          <p:cNvSpPr>
            <a:spLocks noGrp="1"/>
          </p:cNvSpPr>
          <p:nvPr>
            <p:ph type="body" idx="13"/>
          </p:nvPr>
        </p:nvSpPr>
        <p:spPr>
          <a:xfrm>
            <a:off x="4592092" y="2205038"/>
            <a:ext cx="422805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1" name="Content Placeholder 3"/>
          <p:cNvSpPr>
            <a:spLocks noGrp="1"/>
          </p:cNvSpPr>
          <p:nvPr>
            <p:ph sz="half" idx="14"/>
          </p:nvPr>
        </p:nvSpPr>
        <p:spPr>
          <a:xfrm>
            <a:off x="4592092" y="3028950"/>
            <a:ext cx="4228058" cy="332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18227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850" y="935038"/>
            <a:ext cx="325516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635896" y="935038"/>
            <a:ext cx="5184253" cy="5418136"/>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23850" y="2552699"/>
            <a:ext cx="3255169" cy="380047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323850" y="6356351"/>
            <a:ext cx="2057400" cy="365125"/>
          </a:xfrm>
          <a:prstGeom prst="rect">
            <a:avLst/>
          </a:prstGeom>
        </p:spPr>
        <p:txBody>
          <a:bodyPr/>
          <a:lstStyle/>
          <a:p>
            <a:r>
              <a:rPr lang="en-US"/>
              <a:t>17 Aug 21</a:t>
            </a: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lgn="ctr">
              <a:defRPr/>
            </a:lvl1pPr>
          </a:lstStyle>
          <a:p>
            <a:endParaRPr lang="en-US"/>
          </a:p>
        </p:txBody>
      </p:sp>
      <p:sp>
        <p:nvSpPr>
          <p:cNvPr id="7" name="Slide Number Placeholder 6"/>
          <p:cNvSpPr>
            <a:spLocks noGrp="1"/>
          </p:cNvSpPr>
          <p:nvPr>
            <p:ph type="sldNum" sz="quarter" idx="12"/>
          </p:nvPr>
        </p:nvSpPr>
        <p:spPr/>
        <p:txBody>
          <a:bodyPr/>
          <a:lstStyle/>
          <a:p>
            <a:fld id="{039451AB-5BD6-DE44-BC92-008C5C28EC9E}" type="slidenum">
              <a:rPr lang="en-US" smtClean="0"/>
              <a:t>‹#›</a:t>
            </a:fld>
            <a:endParaRPr lang="en-US"/>
          </a:p>
        </p:txBody>
      </p:sp>
    </p:spTree>
    <p:extLst>
      <p:ext uri="{BB962C8B-B14F-4D97-AF65-F5344CB8AC3E}">
        <p14:creationId xmlns:p14="http://schemas.microsoft.com/office/powerpoint/2010/main" val="30725271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17 Aug 21</a:t>
            </a:r>
          </a:p>
        </p:txBody>
      </p:sp>
      <p:sp>
        <p:nvSpPr>
          <p:cNvPr id="4" name="Footer Placeholder 3"/>
          <p:cNvSpPr>
            <a:spLocks noGrp="1"/>
          </p:cNvSpPr>
          <p:nvPr>
            <p:ph type="ftr" sz="quarter" idx="11"/>
          </p:nvPr>
        </p:nvSpPr>
        <p:spPr/>
        <p:txBody>
          <a:bodyPr/>
          <a:lstStyle/>
          <a:p>
            <a:endParaRPr lang="en-US"/>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80513" y="1573121"/>
            <a:ext cx="6582973" cy="43907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userDrawn="1"/>
        </p:nvSpPr>
        <p:spPr>
          <a:xfrm rot="21260141">
            <a:off x="1077689" y="1690010"/>
            <a:ext cx="6849835" cy="584775"/>
          </a:xfrm>
          <a:prstGeom prst="rect">
            <a:avLst/>
          </a:prstGeom>
          <a:noFill/>
        </p:spPr>
        <p:txBody>
          <a:bodyPr wrap="square" rtlCol="0">
            <a:spAutoFit/>
          </a:bodyPr>
          <a:lstStyle/>
          <a:p>
            <a:pPr algn="ctr"/>
            <a:r>
              <a:rPr lang="en-CA" sz="3200" b="1">
                <a:effectLst>
                  <a:glow rad="850900">
                    <a:schemeClr val="bg1">
                      <a:alpha val="76000"/>
                    </a:schemeClr>
                  </a:glow>
                </a:effectLst>
              </a:rPr>
              <a:t>Questions?</a:t>
            </a:r>
          </a:p>
        </p:txBody>
      </p:sp>
      <p:sp>
        <p:nvSpPr>
          <p:cNvPr id="2" name="Slide Number Placeholder 1"/>
          <p:cNvSpPr>
            <a:spLocks noGrp="1"/>
          </p:cNvSpPr>
          <p:nvPr>
            <p:ph type="sldNum" sz="quarter" idx="12"/>
          </p:nvPr>
        </p:nvSpPr>
        <p:spPr/>
        <p:txBody>
          <a:bodyPr/>
          <a:lstStyle/>
          <a:p>
            <a:fld id="{AE7D740E-1E6B-4E4A-8A8A-725E17C809DF}" type="slidenum">
              <a:rPr lang="en-CA" altLang="en-US" smtClean="0"/>
              <a:pPr/>
              <a:t>‹#›</a:t>
            </a:fld>
            <a:endParaRPr lang="en-CA" altLang="en-US"/>
          </a:p>
        </p:txBody>
      </p:sp>
    </p:spTree>
    <p:extLst>
      <p:ext uri="{BB962C8B-B14F-4D97-AF65-F5344CB8AC3E}">
        <p14:creationId xmlns:p14="http://schemas.microsoft.com/office/powerpoint/2010/main" val="4106675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3850" y="935038"/>
            <a:ext cx="8496300" cy="2574925"/>
          </a:xfrm>
        </p:spPr>
        <p:txBody>
          <a:bodyPr anchor="b">
            <a:normAutofit/>
          </a:bodyPr>
          <a:lstStyle>
            <a:lvl1pPr algn="ctr">
              <a:defRPr sz="3600"/>
            </a:lvl1pPr>
          </a:lstStyle>
          <a:p>
            <a:r>
              <a:rPr lang="en-US"/>
              <a:t>Click to edit Master title style</a:t>
            </a:r>
          </a:p>
        </p:txBody>
      </p:sp>
      <p:sp>
        <p:nvSpPr>
          <p:cNvPr id="3" name="Subtitle 2"/>
          <p:cNvSpPr>
            <a:spLocks noGrp="1"/>
          </p:cNvSpPr>
          <p:nvPr>
            <p:ph type="subTitle" idx="1"/>
          </p:nvPr>
        </p:nvSpPr>
        <p:spPr>
          <a:xfrm>
            <a:off x="323850" y="3602037"/>
            <a:ext cx="8496300" cy="275113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Slide Number Placeholder 3"/>
          <p:cNvSpPr>
            <a:spLocks noGrp="1"/>
          </p:cNvSpPr>
          <p:nvPr>
            <p:ph type="sldNum" sz="quarter" idx="4"/>
          </p:nvPr>
        </p:nvSpPr>
        <p:spPr bwMode="auto">
          <a:xfrm>
            <a:off x="8305800" y="6592267"/>
            <a:ext cx="514350" cy="2516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000">
                <a:solidFill>
                  <a:srgbClr val="6F90B8"/>
                </a:solidFill>
              </a:defRPr>
            </a:lvl1pPr>
          </a:lstStyle>
          <a:p>
            <a:fld id="{AE7D740E-1E6B-4E4A-8A8A-725E17C809DF}" type="slidenum">
              <a:rPr lang="en-CA" altLang="en-US"/>
              <a:pPr/>
              <a:t>‹#›</a:t>
            </a:fld>
            <a:endParaRPr lang="en-CA" altLang="en-US"/>
          </a:p>
        </p:txBody>
      </p:sp>
      <p:sp>
        <p:nvSpPr>
          <p:cNvPr id="8" name="Date Placeholder 3"/>
          <p:cNvSpPr>
            <a:spLocks noGrp="1"/>
          </p:cNvSpPr>
          <p:nvPr>
            <p:ph type="dt" sz="half" idx="2"/>
          </p:nvPr>
        </p:nvSpPr>
        <p:spPr>
          <a:xfrm>
            <a:off x="323528" y="6592267"/>
            <a:ext cx="2057400" cy="265733"/>
          </a:xfrm>
          <a:prstGeom prst="rect">
            <a:avLst/>
          </a:prstGeom>
        </p:spPr>
        <p:txBody>
          <a:bodyPr/>
          <a:lstStyle>
            <a:lvl1pPr>
              <a:defRPr sz="1200"/>
            </a:lvl1pPr>
          </a:lstStyle>
          <a:p>
            <a:r>
              <a:rPr lang="en-US"/>
              <a:t>17 Aug 21</a:t>
            </a:r>
          </a:p>
        </p:txBody>
      </p:sp>
      <p:sp>
        <p:nvSpPr>
          <p:cNvPr id="9" name="Footer Placeholder 4"/>
          <p:cNvSpPr>
            <a:spLocks noGrp="1"/>
          </p:cNvSpPr>
          <p:nvPr>
            <p:ph type="ftr" sz="quarter" idx="3"/>
          </p:nvPr>
        </p:nvSpPr>
        <p:spPr>
          <a:xfrm>
            <a:off x="3028950" y="6592267"/>
            <a:ext cx="3086100" cy="265733"/>
          </a:xfrm>
          <a:prstGeom prst="rect">
            <a:avLst/>
          </a:prstGeom>
        </p:spPr>
        <p:txBody>
          <a:bodyPr/>
          <a:lstStyle>
            <a:lvl1pPr algn="ctr">
              <a:defRPr sz="1200"/>
            </a:lvl1pPr>
          </a:lstStyle>
          <a:p>
            <a:endParaRPr lang="en-US"/>
          </a:p>
        </p:txBody>
      </p:sp>
    </p:spTree>
    <p:extLst>
      <p:ext uri="{BB962C8B-B14F-4D97-AF65-F5344CB8AC3E}">
        <p14:creationId xmlns:p14="http://schemas.microsoft.com/office/powerpoint/2010/main" val="24762333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Content Placeholder 2"/>
          <p:cNvSpPr>
            <a:spLocks noGrp="1"/>
          </p:cNvSpPr>
          <p:nvPr>
            <p:ph idx="4294967295"/>
          </p:nvPr>
        </p:nvSpPr>
        <p:spPr>
          <a:xfrm>
            <a:off x="323850" y="2205038"/>
            <a:ext cx="8496300" cy="4151312"/>
          </a:xfrm>
          <a:prstGeom prst="rect">
            <a:avLst/>
          </a:prstGeom>
        </p:spPr>
        <p:txBody>
          <a:bodyPr/>
          <a:lstStyle>
            <a:lvl1pPr>
              <a:defRPr sz="2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1"/>
          <p:cNvSpPr>
            <a:spLocks noGrp="1"/>
          </p:cNvSpPr>
          <p:nvPr>
            <p:ph type="title"/>
          </p:nvPr>
        </p:nvSpPr>
        <p:spPr>
          <a:xfrm>
            <a:off x="323528" y="925196"/>
            <a:ext cx="8496622" cy="1209594"/>
          </a:xfrm>
          <a:prstGeom prst="rect">
            <a:avLst/>
          </a:prstGeom>
        </p:spPr>
        <p:txBody>
          <a:bodyPr vert="horz" lIns="91440" tIns="45720" rIns="91440" bIns="45720" rtlCol="0" anchor="ctr">
            <a:normAutofit/>
          </a:bodyPr>
          <a:lstStyle/>
          <a:p>
            <a:r>
              <a:rPr lang="en-US"/>
              <a:t>Click to edit Master title style</a:t>
            </a:r>
          </a:p>
        </p:txBody>
      </p:sp>
      <p:sp>
        <p:nvSpPr>
          <p:cNvPr id="6" name="Slide Number Placeholder 3"/>
          <p:cNvSpPr>
            <a:spLocks noGrp="1"/>
          </p:cNvSpPr>
          <p:nvPr>
            <p:ph type="sldNum" sz="quarter" idx="4"/>
          </p:nvPr>
        </p:nvSpPr>
        <p:spPr bwMode="auto">
          <a:xfrm>
            <a:off x="8305800" y="6592267"/>
            <a:ext cx="514350" cy="2516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000">
                <a:solidFill>
                  <a:srgbClr val="6F90B8"/>
                </a:solidFill>
              </a:defRPr>
            </a:lvl1pPr>
          </a:lstStyle>
          <a:p>
            <a:fld id="{AE7D740E-1E6B-4E4A-8A8A-725E17C809DF}" type="slidenum">
              <a:rPr lang="en-CA" altLang="en-US"/>
              <a:pPr/>
              <a:t>‹#›</a:t>
            </a:fld>
            <a:endParaRPr lang="en-CA" altLang="en-US"/>
          </a:p>
        </p:txBody>
      </p:sp>
      <p:sp>
        <p:nvSpPr>
          <p:cNvPr id="7" name="Date Placeholder 3"/>
          <p:cNvSpPr>
            <a:spLocks noGrp="1"/>
          </p:cNvSpPr>
          <p:nvPr>
            <p:ph type="dt" sz="half" idx="2"/>
          </p:nvPr>
        </p:nvSpPr>
        <p:spPr>
          <a:xfrm>
            <a:off x="323528" y="6592267"/>
            <a:ext cx="2057400" cy="265733"/>
          </a:xfrm>
          <a:prstGeom prst="rect">
            <a:avLst/>
          </a:prstGeom>
        </p:spPr>
        <p:txBody>
          <a:bodyPr/>
          <a:lstStyle>
            <a:lvl1pPr>
              <a:defRPr sz="1200"/>
            </a:lvl1pPr>
          </a:lstStyle>
          <a:p>
            <a:r>
              <a:rPr lang="en-US"/>
              <a:t>17 Aug 21</a:t>
            </a:r>
          </a:p>
        </p:txBody>
      </p:sp>
      <p:sp>
        <p:nvSpPr>
          <p:cNvPr id="8" name="Footer Placeholder 4"/>
          <p:cNvSpPr>
            <a:spLocks noGrp="1"/>
          </p:cNvSpPr>
          <p:nvPr>
            <p:ph type="ftr" sz="quarter" idx="3"/>
          </p:nvPr>
        </p:nvSpPr>
        <p:spPr>
          <a:xfrm>
            <a:off x="3028950" y="6592267"/>
            <a:ext cx="3086100" cy="265733"/>
          </a:xfrm>
          <a:prstGeom prst="rect">
            <a:avLst/>
          </a:prstGeom>
        </p:spPr>
        <p:txBody>
          <a:bodyPr/>
          <a:lstStyle>
            <a:lvl1pPr algn="ctr">
              <a:defRPr sz="1200"/>
            </a:lvl1pPr>
          </a:lstStyle>
          <a:p>
            <a:endParaRPr lang="en-US"/>
          </a:p>
        </p:txBody>
      </p:sp>
    </p:spTree>
    <p:extLst>
      <p:ext uri="{BB962C8B-B14F-4D97-AF65-F5344CB8AC3E}">
        <p14:creationId xmlns:p14="http://schemas.microsoft.com/office/powerpoint/2010/main" val="13503591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4"/>
          </p:nvPr>
        </p:nvSpPr>
        <p:spPr bwMode="auto">
          <a:xfrm>
            <a:off x="8305800" y="6592267"/>
            <a:ext cx="514350" cy="2516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000">
                <a:solidFill>
                  <a:srgbClr val="6F90B8"/>
                </a:solidFill>
              </a:defRPr>
            </a:lvl1pPr>
          </a:lstStyle>
          <a:p>
            <a:fld id="{AE7D740E-1E6B-4E4A-8A8A-725E17C809DF}" type="slidenum">
              <a:rPr lang="en-CA" altLang="en-US"/>
              <a:pPr/>
              <a:t>‹#›</a:t>
            </a:fld>
            <a:endParaRPr lang="en-CA" altLang="en-US"/>
          </a:p>
        </p:txBody>
      </p:sp>
      <p:sp>
        <p:nvSpPr>
          <p:cNvPr id="7" name="Date Placeholder 3"/>
          <p:cNvSpPr>
            <a:spLocks noGrp="1"/>
          </p:cNvSpPr>
          <p:nvPr>
            <p:ph type="dt" sz="half" idx="2"/>
          </p:nvPr>
        </p:nvSpPr>
        <p:spPr>
          <a:xfrm>
            <a:off x="323528" y="6592267"/>
            <a:ext cx="2057400" cy="265733"/>
          </a:xfrm>
          <a:prstGeom prst="rect">
            <a:avLst/>
          </a:prstGeom>
        </p:spPr>
        <p:txBody>
          <a:bodyPr/>
          <a:lstStyle>
            <a:lvl1pPr>
              <a:defRPr sz="1200"/>
            </a:lvl1pPr>
          </a:lstStyle>
          <a:p>
            <a:r>
              <a:rPr lang="en-US"/>
              <a:t>17 Aug 21</a:t>
            </a:r>
          </a:p>
        </p:txBody>
      </p:sp>
      <p:sp>
        <p:nvSpPr>
          <p:cNvPr id="8" name="Footer Placeholder 4"/>
          <p:cNvSpPr>
            <a:spLocks noGrp="1"/>
          </p:cNvSpPr>
          <p:nvPr>
            <p:ph type="ftr" sz="quarter" idx="3"/>
          </p:nvPr>
        </p:nvSpPr>
        <p:spPr>
          <a:xfrm>
            <a:off x="3028950" y="6592267"/>
            <a:ext cx="3086100" cy="265733"/>
          </a:xfrm>
          <a:prstGeom prst="rect">
            <a:avLst/>
          </a:prstGeom>
        </p:spPr>
        <p:txBody>
          <a:bodyPr/>
          <a:lstStyle>
            <a:lvl1pPr algn="ctr">
              <a:defRPr sz="1200"/>
            </a:lvl1pPr>
          </a:lstStyle>
          <a:p>
            <a:endParaRPr lang="en-US"/>
          </a:p>
        </p:txBody>
      </p:sp>
    </p:spTree>
    <p:extLst>
      <p:ext uri="{BB962C8B-B14F-4D97-AF65-F5344CB8AC3E}">
        <p14:creationId xmlns:p14="http://schemas.microsoft.com/office/powerpoint/2010/main" val="34545287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3"/>
          <p:cNvSpPr>
            <a:spLocks noGrp="1"/>
          </p:cNvSpPr>
          <p:nvPr>
            <p:ph type="sldNum" sz="quarter" idx="4"/>
          </p:nvPr>
        </p:nvSpPr>
        <p:spPr bwMode="auto">
          <a:xfrm>
            <a:off x="8305800" y="6592267"/>
            <a:ext cx="514350" cy="2516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000">
                <a:solidFill>
                  <a:srgbClr val="6F90B8"/>
                </a:solidFill>
              </a:defRPr>
            </a:lvl1pPr>
          </a:lstStyle>
          <a:p>
            <a:fld id="{AE7D740E-1E6B-4E4A-8A8A-725E17C809DF}" type="slidenum">
              <a:rPr lang="en-CA" altLang="en-US"/>
              <a:pPr/>
              <a:t>‹#›</a:t>
            </a:fld>
            <a:endParaRPr lang="en-CA" altLang="en-US"/>
          </a:p>
        </p:txBody>
      </p:sp>
      <p:sp>
        <p:nvSpPr>
          <p:cNvPr id="6" name="Date Placeholder 3"/>
          <p:cNvSpPr>
            <a:spLocks noGrp="1"/>
          </p:cNvSpPr>
          <p:nvPr>
            <p:ph type="dt" sz="half" idx="2"/>
          </p:nvPr>
        </p:nvSpPr>
        <p:spPr>
          <a:xfrm>
            <a:off x="323528" y="6592267"/>
            <a:ext cx="2057400" cy="265733"/>
          </a:xfrm>
          <a:prstGeom prst="rect">
            <a:avLst/>
          </a:prstGeom>
        </p:spPr>
        <p:txBody>
          <a:bodyPr/>
          <a:lstStyle>
            <a:lvl1pPr>
              <a:defRPr sz="1200"/>
            </a:lvl1pPr>
          </a:lstStyle>
          <a:p>
            <a:r>
              <a:rPr lang="en-US"/>
              <a:t>17 Aug 21</a:t>
            </a:r>
          </a:p>
        </p:txBody>
      </p:sp>
      <p:sp>
        <p:nvSpPr>
          <p:cNvPr id="7" name="Footer Placeholder 4"/>
          <p:cNvSpPr>
            <a:spLocks noGrp="1"/>
          </p:cNvSpPr>
          <p:nvPr>
            <p:ph type="ftr" sz="quarter" idx="3"/>
          </p:nvPr>
        </p:nvSpPr>
        <p:spPr>
          <a:xfrm>
            <a:off x="3028950" y="6592267"/>
            <a:ext cx="3086100" cy="265733"/>
          </a:xfrm>
          <a:prstGeom prst="rect">
            <a:avLst/>
          </a:prstGeom>
        </p:spPr>
        <p:txBody>
          <a:bodyPr/>
          <a:lstStyle>
            <a:lvl1pPr algn="ctr">
              <a:defRPr sz="1200"/>
            </a:lvl1pPr>
          </a:lstStyle>
          <a:p>
            <a:endParaRPr lang="en-US"/>
          </a:p>
        </p:txBody>
      </p:sp>
    </p:spTree>
    <p:extLst>
      <p:ext uri="{BB962C8B-B14F-4D97-AF65-F5344CB8AC3E}">
        <p14:creationId xmlns:p14="http://schemas.microsoft.com/office/powerpoint/2010/main" val="20910438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925195"/>
            <a:ext cx="8496622" cy="1209594"/>
          </a:xfrm>
        </p:spPr>
        <p:txBody>
          <a:bodyPr/>
          <a:lstStyle/>
          <a:p>
            <a:r>
              <a:rPr lang="en-US"/>
              <a:t>Click to edit Master title style</a:t>
            </a:r>
          </a:p>
        </p:txBody>
      </p:sp>
      <p:sp>
        <p:nvSpPr>
          <p:cNvPr id="3" name="Content Placeholder 2"/>
          <p:cNvSpPr>
            <a:spLocks noGrp="1"/>
          </p:cNvSpPr>
          <p:nvPr>
            <p:ph sz="half" idx="1"/>
          </p:nvPr>
        </p:nvSpPr>
        <p:spPr>
          <a:xfrm>
            <a:off x="323527" y="2205038"/>
            <a:ext cx="4329065" cy="4151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2205037"/>
            <a:ext cx="4191000" cy="4151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p:cNvSpPr>
            <a:spLocks noGrp="1"/>
          </p:cNvSpPr>
          <p:nvPr>
            <p:ph type="sldNum" sz="quarter" idx="4"/>
          </p:nvPr>
        </p:nvSpPr>
        <p:spPr bwMode="auto">
          <a:xfrm>
            <a:off x="8305800" y="6592267"/>
            <a:ext cx="514350" cy="2516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000">
                <a:solidFill>
                  <a:srgbClr val="6F90B8"/>
                </a:solidFill>
              </a:defRPr>
            </a:lvl1pPr>
          </a:lstStyle>
          <a:p>
            <a:fld id="{AE7D740E-1E6B-4E4A-8A8A-725E17C809DF}" type="slidenum">
              <a:rPr lang="en-CA" altLang="en-US"/>
              <a:pPr/>
              <a:t>‹#›</a:t>
            </a:fld>
            <a:endParaRPr lang="en-CA" altLang="en-US"/>
          </a:p>
        </p:txBody>
      </p:sp>
      <p:sp>
        <p:nvSpPr>
          <p:cNvPr id="9" name="Date Placeholder 3"/>
          <p:cNvSpPr>
            <a:spLocks noGrp="1"/>
          </p:cNvSpPr>
          <p:nvPr>
            <p:ph type="dt" sz="half" idx="10"/>
          </p:nvPr>
        </p:nvSpPr>
        <p:spPr>
          <a:xfrm>
            <a:off x="323528" y="6592267"/>
            <a:ext cx="2057400" cy="265733"/>
          </a:xfrm>
          <a:prstGeom prst="rect">
            <a:avLst/>
          </a:prstGeom>
        </p:spPr>
        <p:txBody>
          <a:bodyPr/>
          <a:lstStyle>
            <a:lvl1pPr>
              <a:defRPr sz="1200"/>
            </a:lvl1pPr>
          </a:lstStyle>
          <a:p>
            <a:r>
              <a:rPr lang="en-US"/>
              <a:t>17 Aug 21</a:t>
            </a:r>
          </a:p>
        </p:txBody>
      </p:sp>
      <p:sp>
        <p:nvSpPr>
          <p:cNvPr id="10" name="Footer Placeholder 4"/>
          <p:cNvSpPr>
            <a:spLocks noGrp="1"/>
          </p:cNvSpPr>
          <p:nvPr>
            <p:ph type="ftr" sz="quarter" idx="3"/>
          </p:nvPr>
        </p:nvSpPr>
        <p:spPr>
          <a:xfrm>
            <a:off x="3028950" y="6592267"/>
            <a:ext cx="3086100" cy="265733"/>
          </a:xfrm>
          <a:prstGeom prst="rect">
            <a:avLst/>
          </a:prstGeom>
        </p:spPr>
        <p:txBody>
          <a:bodyPr/>
          <a:lstStyle>
            <a:lvl1pPr algn="ctr">
              <a:defRPr sz="1200"/>
            </a:lvl1pPr>
          </a:lstStyle>
          <a:p>
            <a:endParaRPr lang="en-US"/>
          </a:p>
        </p:txBody>
      </p:sp>
    </p:spTree>
    <p:extLst>
      <p:ext uri="{BB962C8B-B14F-4D97-AF65-F5344CB8AC3E}">
        <p14:creationId xmlns:p14="http://schemas.microsoft.com/office/powerpoint/2010/main" val="3761510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17 Aug 21</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2B4576-5AE0-4D6D-9241-772104E7EA52}" type="slidenum">
              <a:rPr lang="en-CA" smtClean="0"/>
              <a:t>‹#›</a:t>
            </a:fld>
            <a:endParaRPr lang="en-CA"/>
          </a:p>
        </p:txBody>
      </p:sp>
    </p:spTree>
    <p:extLst>
      <p:ext uri="{BB962C8B-B14F-4D97-AF65-F5344CB8AC3E}">
        <p14:creationId xmlns:p14="http://schemas.microsoft.com/office/powerpoint/2010/main" val="32581621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3850" y="931951"/>
            <a:ext cx="8496299" cy="1201649"/>
          </a:xfrm>
        </p:spPr>
        <p:txBody>
          <a:bodyPr/>
          <a:lstStyle/>
          <a:p>
            <a:r>
              <a:rPr lang="en-US"/>
              <a:t>Click to edit Master title style</a:t>
            </a:r>
          </a:p>
        </p:txBody>
      </p:sp>
      <p:sp>
        <p:nvSpPr>
          <p:cNvPr id="3" name="Text Placeholder 2"/>
          <p:cNvSpPr>
            <a:spLocks noGrp="1"/>
          </p:cNvSpPr>
          <p:nvPr>
            <p:ph type="body" idx="1"/>
          </p:nvPr>
        </p:nvSpPr>
        <p:spPr>
          <a:xfrm>
            <a:off x="323850" y="2205038"/>
            <a:ext cx="422805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23850" y="3028950"/>
            <a:ext cx="4228058" cy="332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p:cNvSpPr>
            <a:spLocks noGrp="1"/>
          </p:cNvSpPr>
          <p:nvPr>
            <p:ph type="body" idx="13"/>
          </p:nvPr>
        </p:nvSpPr>
        <p:spPr>
          <a:xfrm>
            <a:off x="4592092" y="2205038"/>
            <a:ext cx="422805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1" name="Content Placeholder 3"/>
          <p:cNvSpPr>
            <a:spLocks noGrp="1"/>
          </p:cNvSpPr>
          <p:nvPr>
            <p:ph sz="half" idx="14"/>
          </p:nvPr>
        </p:nvSpPr>
        <p:spPr>
          <a:xfrm>
            <a:off x="4592092" y="3028950"/>
            <a:ext cx="4228058" cy="332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3"/>
          <p:cNvSpPr>
            <a:spLocks noGrp="1"/>
          </p:cNvSpPr>
          <p:nvPr>
            <p:ph type="sldNum" sz="quarter" idx="4"/>
          </p:nvPr>
        </p:nvSpPr>
        <p:spPr bwMode="auto">
          <a:xfrm>
            <a:off x="8305800" y="6592267"/>
            <a:ext cx="514350" cy="2516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000">
                <a:solidFill>
                  <a:srgbClr val="6F90B8"/>
                </a:solidFill>
              </a:defRPr>
            </a:lvl1pPr>
          </a:lstStyle>
          <a:p>
            <a:fld id="{AE7D740E-1E6B-4E4A-8A8A-725E17C809DF}" type="slidenum">
              <a:rPr lang="en-CA" altLang="en-US"/>
              <a:pPr/>
              <a:t>‹#›</a:t>
            </a:fld>
            <a:endParaRPr lang="en-CA" altLang="en-US"/>
          </a:p>
        </p:txBody>
      </p:sp>
      <p:sp>
        <p:nvSpPr>
          <p:cNvPr id="13" name="Date Placeholder 3"/>
          <p:cNvSpPr>
            <a:spLocks noGrp="1"/>
          </p:cNvSpPr>
          <p:nvPr>
            <p:ph type="dt" sz="half" idx="15"/>
          </p:nvPr>
        </p:nvSpPr>
        <p:spPr>
          <a:xfrm>
            <a:off x="323528" y="6592267"/>
            <a:ext cx="2057400" cy="265733"/>
          </a:xfrm>
          <a:prstGeom prst="rect">
            <a:avLst/>
          </a:prstGeom>
        </p:spPr>
        <p:txBody>
          <a:bodyPr/>
          <a:lstStyle>
            <a:lvl1pPr>
              <a:defRPr sz="1200"/>
            </a:lvl1pPr>
          </a:lstStyle>
          <a:p>
            <a:r>
              <a:rPr lang="en-US"/>
              <a:t>17 Aug 21</a:t>
            </a:r>
          </a:p>
        </p:txBody>
      </p:sp>
      <p:sp>
        <p:nvSpPr>
          <p:cNvPr id="14" name="Footer Placeholder 4"/>
          <p:cNvSpPr>
            <a:spLocks noGrp="1"/>
          </p:cNvSpPr>
          <p:nvPr>
            <p:ph type="ftr" sz="quarter" idx="3"/>
          </p:nvPr>
        </p:nvSpPr>
        <p:spPr>
          <a:xfrm>
            <a:off x="3028950" y="6592267"/>
            <a:ext cx="3086100" cy="265733"/>
          </a:xfrm>
          <a:prstGeom prst="rect">
            <a:avLst/>
          </a:prstGeom>
        </p:spPr>
        <p:txBody>
          <a:bodyPr/>
          <a:lstStyle>
            <a:lvl1pPr algn="ctr">
              <a:defRPr sz="1200"/>
            </a:lvl1pPr>
          </a:lstStyle>
          <a:p>
            <a:endParaRPr lang="en-US"/>
          </a:p>
        </p:txBody>
      </p:sp>
    </p:spTree>
    <p:extLst>
      <p:ext uri="{BB962C8B-B14F-4D97-AF65-F5344CB8AC3E}">
        <p14:creationId xmlns:p14="http://schemas.microsoft.com/office/powerpoint/2010/main" val="41215090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850" y="935038"/>
            <a:ext cx="325516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635896" y="935038"/>
            <a:ext cx="5184253" cy="5418136"/>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23850" y="2552699"/>
            <a:ext cx="3255169" cy="380047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3"/>
          <p:cNvSpPr>
            <a:spLocks noGrp="1"/>
          </p:cNvSpPr>
          <p:nvPr>
            <p:ph type="sldNum" sz="quarter" idx="4"/>
          </p:nvPr>
        </p:nvSpPr>
        <p:spPr bwMode="auto">
          <a:xfrm>
            <a:off x="8305800" y="6592267"/>
            <a:ext cx="514350" cy="2516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000">
                <a:solidFill>
                  <a:srgbClr val="6F90B8"/>
                </a:solidFill>
              </a:defRPr>
            </a:lvl1pPr>
          </a:lstStyle>
          <a:p>
            <a:fld id="{AE7D740E-1E6B-4E4A-8A8A-725E17C809DF}" type="slidenum">
              <a:rPr lang="en-CA" altLang="en-US"/>
              <a:pPr/>
              <a:t>‹#›</a:t>
            </a:fld>
            <a:endParaRPr lang="en-CA" altLang="en-US"/>
          </a:p>
        </p:txBody>
      </p:sp>
      <p:sp>
        <p:nvSpPr>
          <p:cNvPr id="9" name="Date Placeholder 3"/>
          <p:cNvSpPr>
            <a:spLocks noGrp="1"/>
          </p:cNvSpPr>
          <p:nvPr>
            <p:ph type="dt" sz="half" idx="10"/>
          </p:nvPr>
        </p:nvSpPr>
        <p:spPr>
          <a:xfrm>
            <a:off x="323528" y="6592267"/>
            <a:ext cx="2057400" cy="265733"/>
          </a:xfrm>
          <a:prstGeom prst="rect">
            <a:avLst/>
          </a:prstGeom>
        </p:spPr>
        <p:txBody>
          <a:bodyPr/>
          <a:lstStyle>
            <a:lvl1pPr>
              <a:defRPr sz="1200"/>
            </a:lvl1pPr>
          </a:lstStyle>
          <a:p>
            <a:r>
              <a:rPr lang="en-US"/>
              <a:t>17 Aug 21</a:t>
            </a:r>
          </a:p>
        </p:txBody>
      </p:sp>
      <p:sp>
        <p:nvSpPr>
          <p:cNvPr id="10" name="Footer Placeholder 4"/>
          <p:cNvSpPr>
            <a:spLocks noGrp="1"/>
          </p:cNvSpPr>
          <p:nvPr>
            <p:ph type="ftr" sz="quarter" idx="3"/>
          </p:nvPr>
        </p:nvSpPr>
        <p:spPr>
          <a:xfrm>
            <a:off x="3028950" y="6592267"/>
            <a:ext cx="3086100" cy="265733"/>
          </a:xfrm>
          <a:prstGeom prst="rect">
            <a:avLst/>
          </a:prstGeom>
        </p:spPr>
        <p:txBody>
          <a:bodyPr/>
          <a:lstStyle>
            <a:lvl1pPr algn="ctr">
              <a:defRPr sz="1200"/>
            </a:lvl1pPr>
          </a:lstStyle>
          <a:p>
            <a:endParaRPr lang="en-US"/>
          </a:p>
        </p:txBody>
      </p:sp>
    </p:spTree>
    <p:extLst>
      <p:ext uri="{BB962C8B-B14F-4D97-AF65-F5344CB8AC3E}">
        <p14:creationId xmlns:p14="http://schemas.microsoft.com/office/powerpoint/2010/main" val="20911036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17 Aug 21</a:t>
            </a:r>
          </a:p>
        </p:txBody>
      </p:sp>
      <p:sp>
        <p:nvSpPr>
          <p:cNvPr id="4" name="Footer Placeholder 3"/>
          <p:cNvSpPr>
            <a:spLocks noGrp="1"/>
          </p:cNvSpPr>
          <p:nvPr>
            <p:ph type="ftr" sz="quarter" idx="11"/>
          </p:nvPr>
        </p:nvSpPr>
        <p:spPr/>
        <p:txBody>
          <a:bodyPr/>
          <a:lstStyle/>
          <a:p>
            <a:endParaRPr lang="en-US"/>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80513" y="1573121"/>
            <a:ext cx="6582973" cy="43907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userDrawn="1"/>
        </p:nvSpPr>
        <p:spPr>
          <a:xfrm rot="21260141">
            <a:off x="1077689" y="1690010"/>
            <a:ext cx="6849835" cy="584775"/>
          </a:xfrm>
          <a:prstGeom prst="rect">
            <a:avLst/>
          </a:prstGeom>
          <a:noFill/>
        </p:spPr>
        <p:txBody>
          <a:bodyPr wrap="square" rtlCol="0">
            <a:spAutoFit/>
          </a:bodyPr>
          <a:lstStyle/>
          <a:p>
            <a:pPr algn="ctr"/>
            <a:r>
              <a:rPr lang="en-CA" sz="3200" b="1">
                <a:effectLst>
                  <a:glow rad="850900">
                    <a:schemeClr val="bg1">
                      <a:alpha val="76000"/>
                    </a:schemeClr>
                  </a:glow>
                </a:effectLst>
              </a:rPr>
              <a:t>Questions?</a:t>
            </a:r>
          </a:p>
        </p:txBody>
      </p:sp>
      <p:sp>
        <p:nvSpPr>
          <p:cNvPr id="2" name="Slide Number Placeholder 1"/>
          <p:cNvSpPr>
            <a:spLocks noGrp="1"/>
          </p:cNvSpPr>
          <p:nvPr>
            <p:ph type="sldNum" sz="quarter" idx="12"/>
          </p:nvPr>
        </p:nvSpPr>
        <p:spPr/>
        <p:txBody>
          <a:bodyPr/>
          <a:lstStyle/>
          <a:p>
            <a:fld id="{AE7D740E-1E6B-4E4A-8A8A-725E17C809DF}" type="slidenum">
              <a:rPr lang="en-CA" altLang="en-US" smtClean="0"/>
              <a:pPr/>
              <a:t>‹#›</a:t>
            </a:fld>
            <a:endParaRPr lang="en-CA" altLang="en-US"/>
          </a:p>
        </p:txBody>
      </p:sp>
    </p:spTree>
    <p:extLst>
      <p:ext uri="{BB962C8B-B14F-4D97-AF65-F5344CB8AC3E}">
        <p14:creationId xmlns:p14="http://schemas.microsoft.com/office/powerpoint/2010/main" val="844547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Subtitle 4"/>
          <p:cNvSpPr>
            <a:spLocks noGrp="1"/>
          </p:cNvSpPr>
          <p:nvPr>
            <p:ph type="subTitle" idx="1"/>
          </p:nvPr>
        </p:nvSpPr>
        <p:spPr>
          <a:xfrm>
            <a:off x="1116011" y="4077072"/>
            <a:ext cx="7272337" cy="1728416"/>
          </a:xfrm>
          <a:prstGeom prst="rect">
            <a:avLst/>
          </a:prstGeom>
        </p:spPr>
        <p:txBody>
          <a:bodyPr>
            <a:normAutofit/>
          </a:bodyPr>
          <a:lstStyle>
            <a:lvl1pPr marL="0" indent="0" algn="ctr">
              <a:buNone/>
              <a:defRPr sz="1800">
                <a:solidFill>
                  <a:srgbClr val="2A2B29"/>
                </a:solidFill>
              </a:defRPr>
            </a:lvl1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r>
              <a:rPr lang="en-US" altLang="en-US">
                <a:solidFill>
                  <a:srgbClr val="000000"/>
                </a:solidFill>
              </a:rPr>
              <a:t>17 Aug 21</a:t>
            </a:r>
            <a:endParaRPr lang="en-CA"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srgbClr val="000000"/>
              </a:solidFill>
            </a:endParaRPr>
          </a:p>
        </p:txBody>
      </p:sp>
      <p:sp>
        <p:nvSpPr>
          <p:cNvPr id="6" name="Title Placeholder 1"/>
          <p:cNvSpPr>
            <a:spLocks noGrp="1"/>
          </p:cNvSpPr>
          <p:nvPr>
            <p:ph type="title"/>
          </p:nvPr>
        </p:nvSpPr>
        <p:spPr>
          <a:xfrm>
            <a:off x="1115616" y="1556792"/>
            <a:ext cx="7272808" cy="2376264"/>
          </a:xfrm>
          <a:prstGeom prst="rect">
            <a:avLst/>
          </a:prstGeom>
        </p:spPr>
        <p:txBody>
          <a:bodyPr vert="horz" lIns="91440" tIns="45720" rIns="91440" bIns="45720" rtlCol="0" anchor="b" anchorCtr="0">
            <a:normAutofit/>
          </a:bodyPr>
          <a:lstStyle>
            <a:lvl1pPr algn="ctr">
              <a:defRPr/>
            </a:lvl1pPr>
          </a:lstStyle>
          <a:p>
            <a:r>
              <a:rPr lang="en-US"/>
              <a:t>Click to edit Master title style</a:t>
            </a:r>
          </a:p>
        </p:txBody>
      </p:sp>
      <p:sp>
        <p:nvSpPr>
          <p:cNvPr id="2" name="Slide Number Placeholder 1"/>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12770844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1116013" y="1557337"/>
            <a:ext cx="727233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defRPr sz="3600"/>
            </a:lvl1pPr>
          </a:lstStyle>
          <a:p>
            <a:pPr lvl="0"/>
            <a:r>
              <a:rPr lang="en-US" altLang="en-US"/>
              <a:t>Click to edit Master title style</a:t>
            </a:r>
            <a:endParaRPr lang="en-CA" altLang="en-US"/>
          </a:p>
        </p:txBody>
      </p:sp>
      <p:sp>
        <p:nvSpPr>
          <p:cNvPr id="9" name="Content Placeholder 2"/>
          <p:cNvSpPr>
            <a:spLocks noGrp="1"/>
          </p:cNvSpPr>
          <p:nvPr>
            <p:ph idx="4294967295"/>
          </p:nvPr>
        </p:nvSpPr>
        <p:spPr>
          <a:xfrm>
            <a:off x="1116012" y="2492374"/>
            <a:ext cx="7272337" cy="3312890"/>
          </a:xfrm>
          <a:prstGeom prst="rect">
            <a:avLst/>
          </a:prstGeom>
        </p:spPr>
        <p:txBody>
          <a:bodyPr/>
          <a:lstStyle>
            <a:lvl1pPr>
              <a:defRPr sz="2800"/>
            </a:lvl1pPr>
          </a:lstStyle>
          <a:p>
            <a:pPr lvl="0"/>
            <a:r>
              <a:rPr lang="en-US" alt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a:solidFill>
                  <a:srgbClr val="000000"/>
                </a:solidFill>
              </a:rPr>
              <a:t>17 Aug 21</a:t>
            </a:r>
            <a:endParaRPr lang="en-CA"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srgbClr val="000000"/>
              </a:solidFill>
            </a:endParaRPr>
          </a:p>
        </p:txBody>
      </p:sp>
      <p:sp>
        <p:nvSpPr>
          <p:cNvPr id="2" name="Slide Number Placeholder 1"/>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4113123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16013" y="1557338"/>
            <a:ext cx="7272338" cy="935037"/>
          </a:xfrm>
          <a:prstGeom prst="rect">
            <a:avLst/>
          </a:prstGeom>
        </p:spPr>
        <p:txBody>
          <a:bodyPr>
            <a:norm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r>
              <a:rPr lang="en-US">
                <a:solidFill>
                  <a:srgbClr val="000000"/>
                </a:solidFill>
              </a:rPr>
              <a:t>17 Aug 21</a:t>
            </a: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6882093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srgbClr val="000000"/>
                </a:solidFill>
              </a:rPr>
              <a:t>17 Aug 21</a:t>
            </a: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16522702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224643"/>
            <a:ext cx="7886700" cy="1070203"/>
          </a:xfrm>
        </p:spPr>
        <p:txBody>
          <a:bodyPr/>
          <a:lstStyle/>
          <a:p>
            <a:r>
              <a:rPr lang="en-US"/>
              <a:t>Click to edit Master title style</a:t>
            </a:r>
            <a:endParaRPr lang="en-CA"/>
          </a:p>
        </p:txBody>
      </p:sp>
      <p:sp>
        <p:nvSpPr>
          <p:cNvPr id="3" name="Text Placeholder 2"/>
          <p:cNvSpPr>
            <a:spLocks noGrp="1"/>
          </p:cNvSpPr>
          <p:nvPr>
            <p:ph type="body" idx="1"/>
          </p:nvPr>
        </p:nvSpPr>
        <p:spPr>
          <a:xfrm>
            <a:off x="629842" y="2294163"/>
            <a:ext cx="3868340" cy="57013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873829"/>
            <a:ext cx="3868340" cy="3315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2294163"/>
            <a:ext cx="3887391" cy="57013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873829"/>
            <a:ext cx="3887391" cy="3315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Date Placeholder 9"/>
          <p:cNvSpPr>
            <a:spLocks noGrp="1"/>
          </p:cNvSpPr>
          <p:nvPr>
            <p:ph type="dt" sz="half" idx="10"/>
          </p:nvPr>
        </p:nvSpPr>
        <p:spPr/>
        <p:txBody>
          <a:bodyPr/>
          <a:lstStyle/>
          <a:p>
            <a:pPr>
              <a:defRPr/>
            </a:pPr>
            <a:r>
              <a:rPr lang="en-US" altLang="en-US">
                <a:solidFill>
                  <a:srgbClr val="000000"/>
                </a:solidFill>
              </a:rPr>
              <a:t>17 Aug 21</a:t>
            </a:r>
            <a:endParaRPr lang="en-CA" altLang="en-US">
              <a:solidFill>
                <a:srgbClr val="000000"/>
              </a:solidFill>
            </a:endParaRPr>
          </a:p>
        </p:txBody>
      </p:sp>
      <p:sp>
        <p:nvSpPr>
          <p:cNvPr id="11" name="Footer Placeholder 10"/>
          <p:cNvSpPr>
            <a:spLocks noGrp="1"/>
          </p:cNvSpPr>
          <p:nvPr>
            <p:ph type="ftr" sz="quarter" idx="11"/>
          </p:nvPr>
        </p:nvSpPr>
        <p:spPr/>
        <p:txBody>
          <a:bodyPr/>
          <a:lstStyle/>
          <a:p>
            <a:pPr>
              <a:defRPr/>
            </a:pPr>
            <a:endParaRPr lang="en-CA">
              <a:solidFill>
                <a:srgbClr val="000000"/>
              </a:solidFill>
            </a:endParaRPr>
          </a:p>
        </p:txBody>
      </p:sp>
      <p:sp>
        <p:nvSpPr>
          <p:cNvPr id="12" name="Slide Number Placeholder 11"/>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18126030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solidFill>
                  <a:srgbClr val="000000"/>
                </a:solidFill>
              </a:rPr>
              <a:t>17 Aug 21</a:t>
            </a:r>
          </a:p>
        </p:txBody>
      </p:sp>
      <p:sp>
        <p:nvSpPr>
          <p:cNvPr id="4" name="Footer Placeholder 3"/>
          <p:cNvSpPr>
            <a:spLocks noGrp="1"/>
          </p:cNvSpPr>
          <p:nvPr>
            <p:ph type="ftr" sz="quarter" idx="11"/>
          </p:nvPr>
        </p:nvSpPr>
        <p:spPr/>
        <p:txBody>
          <a:bodyPr/>
          <a:lstStyle/>
          <a:p>
            <a:endParaRPr lang="en-US">
              <a:solidFill>
                <a:srgbClr val="000000"/>
              </a:solidFill>
            </a:endParaRP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80513" y="1573121"/>
            <a:ext cx="6582973" cy="43907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userDrawn="1"/>
        </p:nvSpPr>
        <p:spPr>
          <a:xfrm rot="21260141">
            <a:off x="1077689" y="1690010"/>
            <a:ext cx="6849835" cy="584775"/>
          </a:xfrm>
          <a:prstGeom prst="rect">
            <a:avLst/>
          </a:prstGeom>
          <a:noFill/>
        </p:spPr>
        <p:txBody>
          <a:bodyPr wrap="square" rtlCol="0">
            <a:spAutoFit/>
          </a:bodyPr>
          <a:lstStyle/>
          <a:p>
            <a:pPr algn="ctr"/>
            <a:r>
              <a:rPr lang="en-CA" sz="3200" b="1">
                <a:solidFill>
                  <a:srgbClr val="000000"/>
                </a:solidFill>
                <a:effectLst>
                  <a:glow rad="850900">
                    <a:srgbClr val="FFFFFF">
                      <a:alpha val="76000"/>
                    </a:srgbClr>
                  </a:glow>
                </a:effectLst>
              </a:rPr>
              <a:t>Questions?</a:t>
            </a:r>
          </a:p>
        </p:txBody>
      </p:sp>
      <p:sp>
        <p:nvSpPr>
          <p:cNvPr id="2" name="Slide Number Placeholder 1"/>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28018317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Subtitle 4"/>
          <p:cNvSpPr>
            <a:spLocks noGrp="1"/>
          </p:cNvSpPr>
          <p:nvPr>
            <p:ph type="subTitle" idx="1"/>
          </p:nvPr>
        </p:nvSpPr>
        <p:spPr>
          <a:xfrm>
            <a:off x="1116011" y="4077072"/>
            <a:ext cx="7272337" cy="1728416"/>
          </a:xfrm>
          <a:prstGeom prst="rect">
            <a:avLst/>
          </a:prstGeom>
        </p:spPr>
        <p:txBody>
          <a:bodyPr>
            <a:normAutofit/>
          </a:bodyPr>
          <a:lstStyle>
            <a:lvl1pPr marL="0" indent="0" algn="ctr">
              <a:buNone/>
              <a:defRPr sz="1800">
                <a:solidFill>
                  <a:srgbClr val="2A2B29"/>
                </a:solidFill>
              </a:defRPr>
            </a:lvl1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r>
              <a:rPr lang="en-US" altLang="en-US">
                <a:solidFill>
                  <a:srgbClr val="000000"/>
                </a:solidFill>
              </a:rPr>
              <a:t>17 Aug 21</a:t>
            </a:r>
            <a:endParaRPr lang="en-CA"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srgbClr val="000000"/>
              </a:solidFill>
            </a:endParaRPr>
          </a:p>
        </p:txBody>
      </p:sp>
      <p:sp>
        <p:nvSpPr>
          <p:cNvPr id="6" name="Title Placeholder 1"/>
          <p:cNvSpPr>
            <a:spLocks noGrp="1"/>
          </p:cNvSpPr>
          <p:nvPr>
            <p:ph type="title"/>
          </p:nvPr>
        </p:nvSpPr>
        <p:spPr>
          <a:xfrm>
            <a:off x="1115616" y="1556792"/>
            <a:ext cx="7272808" cy="2376264"/>
          </a:xfrm>
          <a:prstGeom prst="rect">
            <a:avLst/>
          </a:prstGeom>
        </p:spPr>
        <p:txBody>
          <a:bodyPr vert="horz" lIns="91440" tIns="45720" rIns="91440" bIns="45720" rtlCol="0" anchor="b" anchorCtr="0">
            <a:normAutofit/>
          </a:bodyPr>
          <a:lstStyle>
            <a:lvl1pPr algn="ctr">
              <a:defRPr/>
            </a:lvl1pPr>
          </a:lstStyle>
          <a:p>
            <a:r>
              <a:rPr lang="en-US"/>
              <a:t>Click to edit Master title style</a:t>
            </a:r>
          </a:p>
        </p:txBody>
      </p:sp>
      <p:sp>
        <p:nvSpPr>
          <p:cNvPr id="2" name="Slide Number Placeholder 1"/>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4139732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629841" y="1224643"/>
            <a:ext cx="7886700" cy="1070203"/>
          </a:xfrm>
        </p:spPr>
        <p:txBody>
          <a:bodyPr/>
          <a:lstStyle/>
          <a:p>
            <a:r>
              <a:rPr lang="en-US"/>
              <a:t>Click to edit Master title style</a:t>
            </a:r>
            <a:endParaRPr lang="en-CA"/>
          </a:p>
        </p:txBody>
      </p:sp>
      <p:sp>
        <p:nvSpPr>
          <p:cNvPr id="11" name="Text Placeholder 2"/>
          <p:cNvSpPr>
            <a:spLocks noGrp="1"/>
          </p:cNvSpPr>
          <p:nvPr>
            <p:ph type="body" idx="1"/>
          </p:nvPr>
        </p:nvSpPr>
        <p:spPr>
          <a:xfrm>
            <a:off x="629842" y="2294163"/>
            <a:ext cx="3868340" cy="57013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Content Placeholder 3"/>
          <p:cNvSpPr>
            <a:spLocks noGrp="1"/>
          </p:cNvSpPr>
          <p:nvPr>
            <p:ph sz="half" idx="2"/>
          </p:nvPr>
        </p:nvSpPr>
        <p:spPr>
          <a:xfrm>
            <a:off x="629842" y="2873829"/>
            <a:ext cx="3868340" cy="3315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Text Placeholder 4"/>
          <p:cNvSpPr>
            <a:spLocks noGrp="1"/>
          </p:cNvSpPr>
          <p:nvPr>
            <p:ph type="body" sz="quarter" idx="3"/>
          </p:nvPr>
        </p:nvSpPr>
        <p:spPr>
          <a:xfrm>
            <a:off x="4629150" y="2294163"/>
            <a:ext cx="3887391" cy="57013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4" name="Content Placeholder 5"/>
          <p:cNvSpPr>
            <a:spLocks noGrp="1"/>
          </p:cNvSpPr>
          <p:nvPr>
            <p:ph sz="quarter" idx="4"/>
          </p:nvPr>
        </p:nvSpPr>
        <p:spPr>
          <a:xfrm>
            <a:off x="4629150" y="2873829"/>
            <a:ext cx="3887391" cy="3315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Date Placeholder 1"/>
          <p:cNvSpPr>
            <a:spLocks noGrp="1"/>
          </p:cNvSpPr>
          <p:nvPr>
            <p:ph type="dt" sz="half" idx="10"/>
          </p:nvPr>
        </p:nvSpPr>
        <p:spPr/>
        <p:txBody>
          <a:bodyPr/>
          <a:lstStyle/>
          <a:p>
            <a:r>
              <a:rPr lang="en-US"/>
              <a:t>17 Aug 21</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2B4576-5AE0-4D6D-9241-772104E7EA52}" type="slidenum">
              <a:rPr lang="en-CA" smtClean="0"/>
              <a:t>‹#›</a:t>
            </a:fld>
            <a:endParaRPr lang="en-CA"/>
          </a:p>
        </p:txBody>
      </p:sp>
    </p:spTree>
    <p:extLst>
      <p:ext uri="{BB962C8B-B14F-4D97-AF65-F5344CB8AC3E}">
        <p14:creationId xmlns:p14="http://schemas.microsoft.com/office/powerpoint/2010/main" val="16613591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1116013" y="1557337"/>
            <a:ext cx="727233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defRPr sz="3600"/>
            </a:lvl1pPr>
          </a:lstStyle>
          <a:p>
            <a:pPr lvl="0"/>
            <a:r>
              <a:rPr lang="en-US" altLang="en-US"/>
              <a:t>Click to edit Master title style</a:t>
            </a:r>
            <a:endParaRPr lang="en-CA" altLang="en-US"/>
          </a:p>
        </p:txBody>
      </p:sp>
      <p:sp>
        <p:nvSpPr>
          <p:cNvPr id="9" name="Content Placeholder 2"/>
          <p:cNvSpPr>
            <a:spLocks noGrp="1"/>
          </p:cNvSpPr>
          <p:nvPr>
            <p:ph idx="4294967295"/>
          </p:nvPr>
        </p:nvSpPr>
        <p:spPr>
          <a:xfrm>
            <a:off x="1116012" y="2492374"/>
            <a:ext cx="7272337" cy="3312890"/>
          </a:xfrm>
          <a:prstGeom prst="rect">
            <a:avLst/>
          </a:prstGeom>
        </p:spPr>
        <p:txBody>
          <a:bodyPr/>
          <a:lstStyle>
            <a:lvl1pPr>
              <a:defRPr sz="2800"/>
            </a:lvl1pPr>
          </a:lstStyle>
          <a:p>
            <a:pPr lvl="0"/>
            <a:r>
              <a:rPr lang="en-US" alt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a:solidFill>
                  <a:srgbClr val="000000"/>
                </a:solidFill>
              </a:rPr>
              <a:t>17 Aug 21</a:t>
            </a:r>
            <a:endParaRPr lang="en-CA"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srgbClr val="000000"/>
              </a:solidFill>
            </a:endParaRPr>
          </a:p>
        </p:txBody>
      </p:sp>
      <p:sp>
        <p:nvSpPr>
          <p:cNvPr id="2" name="Slide Number Placeholder 1"/>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4758912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16013" y="1557338"/>
            <a:ext cx="7272338" cy="935037"/>
          </a:xfrm>
          <a:prstGeom prst="rect">
            <a:avLst/>
          </a:prstGeom>
        </p:spPr>
        <p:txBody>
          <a:bodyPr>
            <a:norm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r>
              <a:rPr lang="en-US">
                <a:solidFill>
                  <a:srgbClr val="000000"/>
                </a:solidFill>
              </a:rPr>
              <a:t>17 Aug 21</a:t>
            </a: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37126550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srgbClr val="000000"/>
                </a:solidFill>
              </a:rPr>
              <a:t>17 Aug 21</a:t>
            </a: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39298569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224643"/>
            <a:ext cx="7886700" cy="1070203"/>
          </a:xfrm>
        </p:spPr>
        <p:txBody>
          <a:bodyPr/>
          <a:lstStyle/>
          <a:p>
            <a:r>
              <a:rPr lang="en-US"/>
              <a:t>Click to edit Master title style</a:t>
            </a:r>
            <a:endParaRPr lang="en-CA"/>
          </a:p>
        </p:txBody>
      </p:sp>
      <p:sp>
        <p:nvSpPr>
          <p:cNvPr id="3" name="Text Placeholder 2"/>
          <p:cNvSpPr>
            <a:spLocks noGrp="1"/>
          </p:cNvSpPr>
          <p:nvPr>
            <p:ph type="body" idx="1"/>
          </p:nvPr>
        </p:nvSpPr>
        <p:spPr>
          <a:xfrm>
            <a:off x="629842" y="2294163"/>
            <a:ext cx="3868340" cy="57013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873829"/>
            <a:ext cx="3868340" cy="3315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2294163"/>
            <a:ext cx="3887391" cy="57013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873829"/>
            <a:ext cx="3887391" cy="3315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Date Placeholder 9"/>
          <p:cNvSpPr>
            <a:spLocks noGrp="1"/>
          </p:cNvSpPr>
          <p:nvPr>
            <p:ph type="dt" sz="half" idx="10"/>
          </p:nvPr>
        </p:nvSpPr>
        <p:spPr/>
        <p:txBody>
          <a:bodyPr/>
          <a:lstStyle/>
          <a:p>
            <a:pPr>
              <a:defRPr/>
            </a:pPr>
            <a:r>
              <a:rPr lang="en-US" altLang="en-US">
                <a:solidFill>
                  <a:srgbClr val="000000"/>
                </a:solidFill>
              </a:rPr>
              <a:t>17 Aug 21</a:t>
            </a:r>
            <a:endParaRPr lang="en-CA" altLang="en-US">
              <a:solidFill>
                <a:srgbClr val="000000"/>
              </a:solidFill>
            </a:endParaRPr>
          </a:p>
        </p:txBody>
      </p:sp>
      <p:sp>
        <p:nvSpPr>
          <p:cNvPr id="11" name="Footer Placeholder 10"/>
          <p:cNvSpPr>
            <a:spLocks noGrp="1"/>
          </p:cNvSpPr>
          <p:nvPr>
            <p:ph type="ftr" sz="quarter" idx="11"/>
          </p:nvPr>
        </p:nvSpPr>
        <p:spPr/>
        <p:txBody>
          <a:bodyPr/>
          <a:lstStyle/>
          <a:p>
            <a:pPr>
              <a:defRPr/>
            </a:pPr>
            <a:endParaRPr lang="en-CA">
              <a:solidFill>
                <a:srgbClr val="000000"/>
              </a:solidFill>
            </a:endParaRPr>
          </a:p>
        </p:txBody>
      </p:sp>
      <p:sp>
        <p:nvSpPr>
          <p:cNvPr id="12" name="Slide Number Placeholder 11"/>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9404889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solidFill>
                  <a:srgbClr val="000000"/>
                </a:solidFill>
              </a:rPr>
              <a:t>17 Aug 21</a:t>
            </a:r>
          </a:p>
        </p:txBody>
      </p:sp>
      <p:sp>
        <p:nvSpPr>
          <p:cNvPr id="4" name="Footer Placeholder 3"/>
          <p:cNvSpPr>
            <a:spLocks noGrp="1"/>
          </p:cNvSpPr>
          <p:nvPr>
            <p:ph type="ftr" sz="quarter" idx="11"/>
          </p:nvPr>
        </p:nvSpPr>
        <p:spPr/>
        <p:txBody>
          <a:bodyPr/>
          <a:lstStyle/>
          <a:p>
            <a:endParaRPr lang="en-US">
              <a:solidFill>
                <a:srgbClr val="000000"/>
              </a:solidFill>
            </a:endParaRP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80513" y="1573121"/>
            <a:ext cx="6582973" cy="43907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userDrawn="1"/>
        </p:nvSpPr>
        <p:spPr>
          <a:xfrm rot="21260141">
            <a:off x="1077689" y="1690010"/>
            <a:ext cx="6849835" cy="584775"/>
          </a:xfrm>
          <a:prstGeom prst="rect">
            <a:avLst/>
          </a:prstGeom>
          <a:noFill/>
        </p:spPr>
        <p:txBody>
          <a:bodyPr wrap="square" rtlCol="0">
            <a:spAutoFit/>
          </a:bodyPr>
          <a:lstStyle/>
          <a:p>
            <a:pPr algn="ctr"/>
            <a:r>
              <a:rPr lang="en-CA" sz="3200" b="1">
                <a:solidFill>
                  <a:srgbClr val="000000"/>
                </a:solidFill>
                <a:effectLst>
                  <a:glow rad="850900">
                    <a:srgbClr val="FFFFFF">
                      <a:alpha val="76000"/>
                    </a:srgbClr>
                  </a:glow>
                </a:effectLst>
              </a:rPr>
              <a:t>Questions?</a:t>
            </a:r>
          </a:p>
        </p:txBody>
      </p:sp>
      <p:sp>
        <p:nvSpPr>
          <p:cNvPr id="2" name="Slide Number Placeholder 1"/>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7266985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Subtitle 4"/>
          <p:cNvSpPr>
            <a:spLocks noGrp="1"/>
          </p:cNvSpPr>
          <p:nvPr>
            <p:ph type="subTitle" idx="1"/>
          </p:nvPr>
        </p:nvSpPr>
        <p:spPr>
          <a:xfrm>
            <a:off x="1116011" y="4077072"/>
            <a:ext cx="7272337" cy="1728416"/>
          </a:xfrm>
          <a:prstGeom prst="rect">
            <a:avLst/>
          </a:prstGeom>
        </p:spPr>
        <p:txBody>
          <a:bodyPr>
            <a:normAutofit/>
          </a:bodyPr>
          <a:lstStyle>
            <a:lvl1pPr marL="0" indent="0" algn="ctr">
              <a:buNone/>
              <a:defRPr sz="1800">
                <a:solidFill>
                  <a:srgbClr val="2A2B29"/>
                </a:solidFill>
              </a:defRPr>
            </a:lvl1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r>
              <a:rPr lang="en-US" altLang="en-US">
                <a:solidFill>
                  <a:srgbClr val="000000"/>
                </a:solidFill>
              </a:rPr>
              <a:t>17 Aug 21</a:t>
            </a:r>
            <a:endParaRPr lang="en-CA"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srgbClr val="000000"/>
              </a:solidFill>
            </a:endParaRPr>
          </a:p>
        </p:txBody>
      </p:sp>
      <p:sp>
        <p:nvSpPr>
          <p:cNvPr id="6" name="Title Placeholder 1"/>
          <p:cNvSpPr>
            <a:spLocks noGrp="1"/>
          </p:cNvSpPr>
          <p:nvPr>
            <p:ph type="title"/>
          </p:nvPr>
        </p:nvSpPr>
        <p:spPr>
          <a:xfrm>
            <a:off x="1115616" y="1556792"/>
            <a:ext cx="7272808" cy="2376264"/>
          </a:xfrm>
          <a:prstGeom prst="rect">
            <a:avLst/>
          </a:prstGeom>
        </p:spPr>
        <p:txBody>
          <a:bodyPr vert="horz" lIns="91440" tIns="45720" rIns="91440" bIns="45720" rtlCol="0" anchor="b" anchorCtr="0">
            <a:normAutofit/>
          </a:bodyPr>
          <a:lstStyle>
            <a:lvl1pPr algn="ctr">
              <a:defRPr/>
            </a:lvl1pPr>
          </a:lstStyle>
          <a:p>
            <a:r>
              <a:rPr lang="en-US"/>
              <a:t>Click to edit Master title style</a:t>
            </a:r>
          </a:p>
        </p:txBody>
      </p:sp>
      <p:sp>
        <p:nvSpPr>
          <p:cNvPr id="2" name="Slide Number Placeholder 1"/>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7151594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1116013" y="1557337"/>
            <a:ext cx="727233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defRPr sz="3600"/>
            </a:lvl1pPr>
          </a:lstStyle>
          <a:p>
            <a:pPr lvl="0"/>
            <a:r>
              <a:rPr lang="en-US" altLang="en-US"/>
              <a:t>Click to edit Master title style</a:t>
            </a:r>
            <a:endParaRPr lang="en-CA" altLang="en-US"/>
          </a:p>
        </p:txBody>
      </p:sp>
      <p:sp>
        <p:nvSpPr>
          <p:cNvPr id="9" name="Content Placeholder 2"/>
          <p:cNvSpPr>
            <a:spLocks noGrp="1"/>
          </p:cNvSpPr>
          <p:nvPr>
            <p:ph idx="4294967295"/>
          </p:nvPr>
        </p:nvSpPr>
        <p:spPr>
          <a:xfrm>
            <a:off x="1116012" y="2492374"/>
            <a:ext cx="7272337" cy="3312890"/>
          </a:xfrm>
          <a:prstGeom prst="rect">
            <a:avLst/>
          </a:prstGeom>
        </p:spPr>
        <p:txBody>
          <a:bodyPr/>
          <a:lstStyle>
            <a:lvl1pPr>
              <a:defRPr sz="2800"/>
            </a:lvl1pPr>
          </a:lstStyle>
          <a:p>
            <a:pPr lvl="0"/>
            <a:r>
              <a:rPr lang="en-US" alt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a:solidFill>
                  <a:srgbClr val="000000"/>
                </a:solidFill>
              </a:rPr>
              <a:t>17 Aug 21</a:t>
            </a:r>
            <a:endParaRPr lang="en-CA"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srgbClr val="000000"/>
              </a:solidFill>
            </a:endParaRPr>
          </a:p>
        </p:txBody>
      </p:sp>
      <p:sp>
        <p:nvSpPr>
          <p:cNvPr id="2" name="Slide Number Placeholder 1"/>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7153683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16013" y="1557338"/>
            <a:ext cx="7272338" cy="935037"/>
          </a:xfrm>
          <a:prstGeom prst="rect">
            <a:avLst/>
          </a:prstGeom>
        </p:spPr>
        <p:txBody>
          <a:bodyPr>
            <a:norm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r>
              <a:rPr lang="en-US">
                <a:solidFill>
                  <a:srgbClr val="000000"/>
                </a:solidFill>
              </a:rPr>
              <a:t>17 Aug 21</a:t>
            </a: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11940632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srgbClr val="000000"/>
                </a:solidFill>
              </a:rPr>
              <a:t>17 Aug 21</a:t>
            </a: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27260609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224643"/>
            <a:ext cx="7886700" cy="1070203"/>
          </a:xfrm>
        </p:spPr>
        <p:txBody>
          <a:bodyPr/>
          <a:lstStyle/>
          <a:p>
            <a:r>
              <a:rPr lang="en-US"/>
              <a:t>Click to edit Master title style</a:t>
            </a:r>
            <a:endParaRPr lang="en-CA"/>
          </a:p>
        </p:txBody>
      </p:sp>
      <p:sp>
        <p:nvSpPr>
          <p:cNvPr id="3" name="Text Placeholder 2"/>
          <p:cNvSpPr>
            <a:spLocks noGrp="1"/>
          </p:cNvSpPr>
          <p:nvPr>
            <p:ph type="body" idx="1"/>
          </p:nvPr>
        </p:nvSpPr>
        <p:spPr>
          <a:xfrm>
            <a:off x="629842" y="2294163"/>
            <a:ext cx="3868340" cy="57013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873829"/>
            <a:ext cx="3868340" cy="3315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2294163"/>
            <a:ext cx="3887391" cy="57013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873829"/>
            <a:ext cx="3887391" cy="3315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Date Placeholder 9"/>
          <p:cNvSpPr>
            <a:spLocks noGrp="1"/>
          </p:cNvSpPr>
          <p:nvPr>
            <p:ph type="dt" sz="half" idx="10"/>
          </p:nvPr>
        </p:nvSpPr>
        <p:spPr/>
        <p:txBody>
          <a:bodyPr/>
          <a:lstStyle/>
          <a:p>
            <a:pPr>
              <a:defRPr/>
            </a:pPr>
            <a:r>
              <a:rPr lang="en-US" altLang="en-US">
                <a:solidFill>
                  <a:srgbClr val="000000"/>
                </a:solidFill>
              </a:rPr>
              <a:t>17 Aug 21</a:t>
            </a:r>
            <a:endParaRPr lang="en-CA" altLang="en-US">
              <a:solidFill>
                <a:srgbClr val="000000"/>
              </a:solidFill>
            </a:endParaRPr>
          </a:p>
        </p:txBody>
      </p:sp>
      <p:sp>
        <p:nvSpPr>
          <p:cNvPr id="11" name="Footer Placeholder 10"/>
          <p:cNvSpPr>
            <a:spLocks noGrp="1"/>
          </p:cNvSpPr>
          <p:nvPr>
            <p:ph type="ftr" sz="quarter" idx="11"/>
          </p:nvPr>
        </p:nvSpPr>
        <p:spPr/>
        <p:txBody>
          <a:bodyPr/>
          <a:lstStyle/>
          <a:p>
            <a:pPr>
              <a:defRPr/>
            </a:pPr>
            <a:endParaRPr lang="en-CA">
              <a:solidFill>
                <a:srgbClr val="000000"/>
              </a:solidFill>
            </a:endParaRPr>
          </a:p>
        </p:txBody>
      </p:sp>
      <p:sp>
        <p:nvSpPr>
          <p:cNvPr id="12" name="Slide Number Placeholder 11"/>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2220488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estion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80513" y="1573121"/>
            <a:ext cx="6582973" cy="43907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userDrawn="1"/>
        </p:nvSpPr>
        <p:spPr>
          <a:xfrm rot="21260141">
            <a:off x="1077689" y="1690010"/>
            <a:ext cx="6849835" cy="584775"/>
          </a:xfrm>
          <a:prstGeom prst="rect">
            <a:avLst/>
          </a:prstGeom>
          <a:noFill/>
        </p:spPr>
        <p:txBody>
          <a:bodyPr wrap="square" rtlCol="0">
            <a:spAutoFit/>
          </a:bodyPr>
          <a:lstStyle/>
          <a:p>
            <a:pPr algn="ctr"/>
            <a:r>
              <a:rPr lang="en-CA" sz="3200" b="1">
                <a:effectLst>
                  <a:glow rad="850900">
                    <a:schemeClr val="bg1">
                      <a:alpha val="76000"/>
                    </a:schemeClr>
                  </a:glow>
                </a:effectLst>
              </a:rPr>
              <a:t>Questions?</a:t>
            </a:r>
          </a:p>
        </p:txBody>
      </p:sp>
      <p:sp>
        <p:nvSpPr>
          <p:cNvPr id="7" name="Date Placeholder 6"/>
          <p:cNvSpPr>
            <a:spLocks noGrp="1"/>
          </p:cNvSpPr>
          <p:nvPr>
            <p:ph type="dt" sz="half" idx="10"/>
          </p:nvPr>
        </p:nvSpPr>
        <p:spPr/>
        <p:txBody>
          <a:bodyPr/>
          <a:lstStyle/>
          <a:p>
            <a:r>
              <a:rPr lang="en-US"/>
              <a:t>17 Aug 21</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2B4576-5AE0-4D6D-9241-772104E7EA52}" type="slidenum">
              <a:rPr lang="en-CA" smtClean="0"/>
              <a:t>‹#›</a:t>
            </a:fld>
            <a:endParaRPr lang="en-CA"/>
          </a:p>
        </p:txBody>
      </p:sp>
    </p:spTree>
    <p:extLst>
      <p:ext uri="{BB962C8B-B14F-4D97-AF65-F5344CB8AC3E}">
        <p14:creationId xmlns:p14="http://schemas.microsoft.com/office/powerpoint/2010/main" val="32383775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solidFill>
                  <a:srgbClr val="000000"/>
                </a:solidFill>
              </a:rPr>
              <a:t>17 Aug 21</a:t>
            </a:r>
          </a:p>
        </p:txBody>
      </p:sp>
      <p:sp>
        <p:nvSpPr>
          <p:cNvPr id="4" name="Footer Placeholder 3"/>
          <p:cNvSpPr>
            <a:spLocks noGrp="1"/>
          </p:cNvSpPr>
          <p:nvPr>
            <p:ph type="ftr" sz="quarter" idx="11"/>
          </p:nvPr>
        </p:nvSpPr>
        <p:spPr/>
        <p:txBody>
          <a:bodyPr/>
          <a:lstStyle/>
          <a:p>
            <a:endParaRPr lang="en-US">
              <a:solidFill>
                <a:srgbClr val="000000"/>
              </a:solidFill>
            </a:endParaRP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80513" y="1573121"/>
            <a:ext cx="6582973" cy="43907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userDrawn="1"/>
        </p:nvSpPr>
        <p:spPr>
          <a:xfrm rot="21260141">
            <a:off x="1077689" y="1690010"/>
            <a:ext cx="6849835" cy="584775"/>
          </a:xfrm>
          <a:prstGeom prst="rect">
            <a:avLst/>
          </a:prstGeom>
          <a:noFill/>
        </p:spPr>
        <p:txBody>
          <a:bodyPr wrap="square" rtlCol="0">
            <a:spAutoFit/>
          </a:bodyPr>
          <a:lstStyle/>
          <a:p>
            <a:pPr algn="ctr"/>
            <a:r>
              <a:rPr lang="en-CA" sz="3200" b="1">
                <a:solidFill>
                  <a:srgbClr val="000000"/>
                </a:solidFill>
                <a:effectLst>
                  <a:glow rad="850900">
                    <a:srgbClr val="FFFFFF">
                      <a:alpha val="76000"/>
                    </a:srgbClr>
                  </a:glow>
                </a:effectLst>
              </a:rPr>
              <a:t>Questions?</a:t>
            </a:r>
          </a:p>
        </p:txBody>
      </p:sp>
      <p:sp>
        <p:nvSpPr>
          <p:cNvPr id="2" name="Slide Number Placeholder 1"/>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32939072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Subtitle 4"/>
          <p:cNvSpPr>
            <a:spLocks noGrp="1"/>
          </p:cNvSpPr>
          <p:nvPr>
            <p:ph type="subTitle" idx="1"/>
          </p:nvPr>
        </p:nvSpPr>
        <p:spPr>
          <a:xfrm>
            <a:off x="1116011" y="4077072"/>
            <a:ext cx="7272337" cy="1728416"/>
          </a:xfrm>
          <a:prstGeom prst="rect">
            <a:avLst/>
          </a:prstGeom>
        </p:spPr>
        <p:txBody>
          <a:bodyPr>
            <a:normAutofit/>
          </a:bodyPr>
          <a:lstStyle>
            <a:lvl1pPr marL="0" indent="0" algn="ctr">
              <a:buNone/>
              <a:defRPr sz="1800">
                <a:solidFill>
                  <a:srgbClr val="2A2B29"/>
                </a:solidFill>
              </a:defRPr>
            </a:lvl1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r>
              <a:rPr lang="en-US" altLang="en-US">
                <a:solidFill>
                  <a:srgbClr val="000000"/>
                </a:solidFill>
              </a:rPr>
              <a:t>17 Aug 21</a:t>
            </a:r>
            <a:endParaRPr lang="en-CA"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srgbClr val="000000"/>
              </a:solidFill>
            </a:endParaRPr>
          </a:p>
        </p:txBody>
      </p:sp>
      <p:sp>
        <p:nvSpPr>
          <p:cNvPr id="6" name="Title Placeholder 1"/>
          <p:cNvSpPr>
            <a:spLocks noGrp="1"/>
          </p:cNvSpPr>
          <p:nvPr>
            <p:ph type="title"/>
          </p:nvPr>
        </p:nvSpPr>
        <p:spPr>
          <a:xfrm>
            <a:off x="1115616" y="1556792"/>
            <a:ext cx="7272808" cy="2376264"/>
          </a:xfrm>
          <a:prstGeom prst="rect">
            <a:avLst/>
          </a:prstGeom>
        </p:spPr>
        <p:txBody>
          <a:bodyPr vert="horz" lIns="91440" tIns="45720" rIns="91440" bIns="45720" rtlCol="0" anchor="b" anchorCtr="0">
            <a:normAutofit/>
          </a:bodyPr>
          <a:lstStyle>
            <a:lvl1pPr algn="ctr">
              <a:defRPr/>
            </a:lvl1pPr>
          </a:lstStyle>
          <a:p>
            <a:r>
              <a:rPr lang="en-US"/>
              <a:t>Click to edit Master title style</a:t>
            </a:r>
          </a:p>
        </p:txBody>
      </p:sp>
      <p:sp>
        <p:nvSpPr>
          <p:cNvPr id="2" name="Slide Number Placeholder 1"/>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2328730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1116013" y="1557337"/>
            <a:ext cx="727233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defRPr sz="3600"/>
            </a:lvl1pPr>
          </a:lstStyle>
          <a:p>
            <a:pPr lvl="0"/>
            <a:r>
              <a:rPr lang="en-US" altLang="en-US"/>
              <a:t>Click to edit Master title style</a:t>
            </a:r>
            <a:endParaRPr lang="en-CA" altLang="en-US"/>
          </a:p>
        </p:txBody>
      </p:sp>
      <p:sp>
        <p:nvSpPr>
          <p:cNvPr id="9" name="Content Placeholder 2"/>
          <p:cNvSpPr>
            <a:spLocks noGrp="1"/>
          </p:cNvSpPr>
          <p:nvPr>
            <p:ph idx="4294967295"/>
          </p:nvPr>
        </p:nvSpPr>
        <p:spPr>
          <a:xfrm>
            <a:off x="1116012" y="2492374"/>
            <a:ext cx="7272337" cy="3312890"/>
          </a:xfrm>
          <a:prstGeom prst="rect">
            <a:avLst/>
          </a:prstGeom>
        </p:spPr>
        <p:txBody>
          <a:bodyPr/>
          <a:lstStyle>
            <a:lvl1pPr>
              <a:defRPr sz="2800"/>
            </a:lvl1pPr>
          </a:lstStyle>
          <a:p>
            <a:pPr lvl="0"/>
            <a:r>
              <a:rPr lang="en-US" alt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a:solidFill>
                  <a:srgbClr val="000000"/>
                </a:solidFill>
              </a:rPr>
              <a:t>17 Aug 21</a:t>
            </a:r>
            <a:endParaRPr lang="en-CA"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srgbClr val="000000"/>
              </a:solidFill>
            </a:endParaRPr>
          </a:p>
        </p:txBody>
      </p:sp>
      <p:sp>
        <p:nvSpPr>
          <p:cNvPr id="2" name="Slide Number Placeholder 1"/>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2475550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16013" y="1557338"/>
            <a:ext cx="7272338" cy="935037"/>
          </a:xfrm>
          <a:prstGeom prst="rect">
            <a:avLst/>
          </a:prstGeom>
        </p:spPr>
        <p:txBody>
          <a:bodyPr>
            <a:norm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r>
              <a:rPr lang="en-US">
                <a:solidFill>
                  <a:srgbClr val="000000"/>
                </a:solidFill>
              </a:rPr>
              <a:t>17 Aug 21</a:t>
            </a: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12780403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srgbClr val="000000"/>
                </a:solidFill>
              </a:rPr>
              <a:t>17 Aug 21</a:t>
            </a: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34852051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224643"/>
            <a:ext cx="7886700" cy="1070203"/>
          </a:xfrm>
        </p:spPr>
        <p:txBody>
          <a:bodyPr/>
          <a:lstStyle/>
          <a:p>
            <a:r>
              <a:rPr lang="en-US"/>
              <a:t>Click to edit Master title style</a:t>
            </a:r>
            <a:endParaRPr lang="en-CA"/>
          </a:p>
        </p:txBody>
      </p:sp>
      <p:sp>
        <p:nvSpPr>
          <p:cNvPr id="3" name="Text Placeholder 2"/>
          <p:cNvSpPr>
            <a:spLocks noGrp="1"/>
          </p:cNvSpPr>
          <p:nvPr>
            <p:ph type="body" idx="1"/>
          </p:nvPr>
        </p:nvSpPr>
        <p:spPr>
          <a:xfrm>
            <a:off x="629842" y="2294163"/>
            <a:ext cx="3868340" cy="57013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873829"/>
            <a:ext cx="3868340" cy="3315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2294163"/>
            <a:ext cx="3887391" cy="57013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873829"/>
            <a:ext cx="3887391" cy="3315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Date Placeholder 9"/>
          <p:cNvSpPr>
            <a:spLocks noGrp="1"/>
          </p:cNvSpPr>
          <p:nvPr>
            <p:ph type="dt" sz="half" idx="10"/>
          </p:nvPr>
        </p:nvSpPr>
        <p:spPr/>
        <p:txBody>
          <a:bodyPr/>
          <a:lstStyle/>
          <a:p>
            <a:pPr>
              <a:defRPr/>
            </a:pPr>
            <a:r>
              <a:rPr lang="en-US" altLang="en-US">
                <a:solidFill>
                  <a:srgbClr val="000000"/>
                </a:solidFill>
              </a:rPr>
              <a:t>17 Aug 21</a:t>
            </a:r>
            <a:endParaRPr lang="en-CA" altLang="en-US">
              <a:solidFill>
                <a:srgbClr val="000000"/>
              </a:solidFill>
            </a:endParaRPr>
          </a:p>
        </p:txBody>
      </p:sp>
      <p:sp>
        <p:nvSpPr>
          <p:cNvPr id="11" name="Footer Placeholder 10"/>
          <p:cNvSpPr>
            <a:spLocks noGrp="1"/>
          </p:cNvSpPr>
          <p:nvPr>
            <p:ph type="ftr" sz="quarter" idx="11"/>
          </p:nvPr>
        </p:nvSpPr>
        <p:spPr/>
        <p:txBody>
          <a:bodyPr/>
          <a:lstStyle/>
          <a:p>
            <a:pPr>
              <a:defRPr/>
            </a:pPr>
            <a:endParaRPr lang="en-CA">
              <a:solidFill>
                <a:srgbClr val="000000"/>
              </a:solidFill>
            </a:endParaRPr>
          </a:p>
        </p:txBody>
      </p:sp>
      <p:sp>
        <p:nvSpPr>
          <p:cNvPr id="12" name="Slide Number Placeholder 11"/>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40534938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solidFill>
                  <a:srgbClr val="000000"/>
                </a:solidFill>
              </a:rPr>
              <a:t>17 Aug 21</a:t>
            </a:r>
          </a:p>
        </p:txBody>
      </p:sp>
      <p:sp>
        <p:nvSpPr>
          <p:cNvPr id="4" name="Footer Placeholder 3"/>
          <p:cNvSpPr>
            <a:spLocks noGrp="1"/>
          </p:cNvSpPr>
          <p:nvPr>
            <p:ph type="ftr" sz="quarter" idx="11"/>
          </p:nvPr>
        </p:nvSpPr>
        <p:spPr/>
        <p:txBody>
          <a:bodyPr/>
          <a:lstStyle/>
          <a:p>
            <a:endParaRPr lang="en-US">
              <a:solidFill>
                <a:srgbClr val="000000"/>
              </a:solidFill>
            </a:endParaRP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80513" y="1573121"/>
            <a:ext cx="6582973" cy="43907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userDrawn="1"/>
        </p:nvSpPr>
        <p:spPr>
          <a:xfrm rot="21260141">
            <a:off x="1077689" y="1690010"/>
            <a:ext cx="6849835" cy="584775"/>
          </a:xfrm>
          <a:prstGeom prst="rect">
            <a:avLst/>
          </a:prstGeom>
          <a:noFill/>
        </p:spPr>
        <p:txBody>
          <a:bodyPr wrap="square" rtlCol="0">
            <a:spAutoFit/>
          </a:bodyPr>
          <a:lstStyle/>
          <a:p>
            <a:pPr algn="ctr"/>
            <a:r>
              <a:rPr lang="en-CA" sz="3200" b="1">
                <a:solidFill>
                  <a:srgbClr val="000000"/>
                </a:solidFill>
                <a:effectLst>
                  <a:glow rad="850900">
                    <a:srgbClr val="FFFFFF">
                      <a:alpha val="76000"/>
                    </a:srgbClr>
                  </a:glow>
                </a:effectLst>
              </a:rPr>
              <a:t>Questions?</a:t>
            </a:r>
          </a:p>
        </p:txBody>
      </p:sp>
      <p:sp>
        <p:nvSpPr>
          <p:cNvPr id="2" name="Slide Number Placeholder 1"/>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4442192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Subtitle 4"/>
          <p:cNvSpPr>
            <a:spLocks noGrp="1"/>
          </p:cNvSpPr>
          <p:nvPr>
            <p:ph type="subTitle" idx="1"/>
          </p:nvPr>
        </p:nvSpPr>
        <p:spPr>
          <a:xfrm>
            <a:off x="1116011" y="4077072"/>
            <a:ext cx="7272337" cy="1728416"/>
          </a:xfrm>
          <a:prstGeom prst="rect">
            <a:avLst/>
          </a:prstGeom>
        </p:spPr>
        <p:txBody>
          <a:bodyPr>
            <a:normAutofit/>
          </a:bodyPr>
          <a:lstStyle>
            <a:lvl1pPr marL="0" indent="0" algn="ctr">
              <a:buNone/>
              <a:defRPr sz="1800">
                <a:solidFill>
                  <a:srgbClr val="2A2B29"/>
                </a:solidFill>
              </a:defRPr>
            </a:lvl1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r>
              <a:rPr lang="en-US" altLang="en-US">
                <a:solidFill>
                  <a:srgbClr val="000000"/>
                </a:solidFill>
              </a:rPr>
              <a:t>17 Aug 21</a:t>
            </a:r>
            <a:endParaRPr lang="en-CA"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srgbClr val="000000"/>
              </a:solidFill>
            </a:endParaRPr>
          </a:p>
        </p:txBody>
      </p:sp>
      <p:sp>
        <p:nvSpPr>
          <p:cNvPr id="6" name="Title Placeholder 1"/>
          <p:cNvSpPr>
            <a:spLocks noGrp="1"/>
          </p:cNvSpPr>
          <p:nvPr>
            <p:ph type="title"/>
          </p:nvPr>
        </p:nvSpPr>
        <p:spPr>
          <a:xfrm>
            <a:off x="1115616" y="1556792"/>
            <a:ext cx="7272808" cy="2376264"/>
          </a:xfrm>
          <a:prstGeom prst="rect">
            <a:avLst/>
          </a:prstGeom>
        </p:spPr>
        <p:txBody>
          <a:bodyPr vert="horz" lIns="91440" tIns="45720" rIns="91440" bIns="45720" rtlCol="0" anchor="b" anchorCtr="0">
            <a:normAutofit/>
          </a:bodyPr>
          <a:lstStyle>
            <a:lvl1pPr algn="ctr">
              <a:defRPr/>
            </a:lvl1pPr>
          </a:lstStyle>
          <a:p>
            <a:r>
              <a:rPr lang="en-US"/>
              <a:t>Click to edit Master title style</a:t>
            </a:r>
          </a:p>
        </p:txBody>
      </p:sp>
      <p:sp>
        <p:nvSpPr>
          <p:cNvPr id="2" name="Slide Number Placeholder 1"/>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13632403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1116013" y="1557337"/>
            <a:ext cx="727233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defRPr sz="3600"/>
            </a:lvl1pPr>
          </a:lstStyle>
          <a:p>
            <a:pPr lvl="0"/>
            <a:r>
              <a:rPr lang="en-US" altLang="en-US"/>
              <a:t>Click to edit Master title style</a:t>
            </a:r>
            <a:endParaRPr lang="en-CA" altLang="en-US"/>
          </a:p>
        </p:txBody>
      </p:sp>
      <p:sp>
        <p:nvSpPr>
          <p:cNvPr id="9" name="Content Placeholder 2"/>
          <p:cNvSpPr>
            <a:spLocks noGrp="1"/>
          </p:cNvSpPr>
          <p:nvPr>
            <p:ph idx="4294967295"/>
          </p:nvPr>
        </p:nvSpPr>
        <p:spPr>
          <a:xfrm>
            <a:off x="1116012" y="2492374"/>
            <a:ext cx="7272337" cy="3312890"/>
          </a:xfrm>
          <a:prstGeom prst="rect">
            <a:avLst/>
          </a:prstGeom>
        </p:spPr>
        <p:txBody>
          <a:bodyPr/>
          <a:lstStyle>
            <a:lvl1pPr>
              <a:defRPr sz="2800"/>
            </a:lvl1pPr>
          </a:lstStyle>
          <a:p>
            <a:pPr lvl="0"/>
            <a:r>
              <a:rPr lang="en-US" alt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a:solidFill>
                  <a:srgbClr val="000000"/>
                </a:solidFill>
              </a:rPr>
              <a:t>17 Aug 21</a:t>
            </a:r>
            <a:endParaRPr lang="en-CA"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srgbClr val="000000"/>
              </a:solidFill>
            </a:endParaRPr>
          </a:p>
        </p:txBody>
      </p:sp>
      <p:sp>
        <p:nvSpPr>
          <p:cNvPr id="2" name="Slide Number Placeholder 1"/>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23996877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16013" y="1557338"/>
            <a:ext cx="7272338" cy="935037"/>
          </a:xfrm>
          <a:prstGeom prst="rect">
            <a:avLst/>
          </a:prstGeom>
        </p:spPr>
        <p:txBody>
          <a:bodyPr>
            <a:norm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r>
              <a:rPr lang="en-US">
                <a:solidFill>
                  <a:srgbClr val="000000"/>
                </a:solidFill>
              </a:rPr>
              <a:t>17 Aug 21</a:t>
            </a: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4141957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Subtitle 4"/>
          <p:cNvSpPr>
            <a:spLocks noGrp="1"/>
          </p:cNvSpPr>
          <p:nvPr>
            <p:ph type="subTitle" idx="1"/>
          </p:nvPr>
        </p:nvSpPr>
        <p:spPr>
          <a:xfrm>
            <a:off x="1116011" y="4077072"/>
            <a:ext cx="7272337" cy="1728416"/>
          </a:xfrm>
          <a:prstGeom prst="rect">
            <a:avLst/>
          </a:prstGeom>
        </p:spPr>
        <p:txBody>
          <a:bodyPr>
            <a:normAutofit/>
          </a:bodyPr>
          <a:lstStyle>
            <a:lvl1pPr marL="0" indent="0" algn="ctr">
              <a:buNone/>
              <a:defRPr sz="1800">
                <a:solidFill>
                  <a:srgbClr val="2A2B29"/>
                </a:solidFill>
              </a:defRPr>
            </a:lvl1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r>
              <a:rPr lang="en-US" altLang="en-US"/>
              <a:t>17 Aug 21</a:t>
            </a:r>
            <a:endParaRPr lang="en-CA" altLang="en-US"/>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Title Placeholder 1"/>
          <p:cNvSpPr>
            <a:spLocks noGrp="1"/>
          </p:cNvSpPr>
          <p:nvPr>
            <p:ph type="title"/>
          </p:nvPr>
        </p:nvSpPr>
        <p:spPr>
          <a:xfrm>
            <a:off x="1115616" y="1556792"/>
            <a:ext cx="7272808" cy="2376264"/>
          </a:xfrm>
          <a:prstGeom prst="rect">
            <a:avLst/>
          </a:prstGeom>
        </p:spPr>
        <p:txBody>
          <a:bodyPr vert="horz" lIns="91440" tIns="45720" rIns="91440" bIns="45720" rtlCol="0" anchor="b" anchorCtr="0">
            <a:normAutofit/>
          </a:bodyPr>
          <a:lstStyle>
            <a:lvl1pPr algn="ctr">
              <a:defRPr/>
            </a:lvl1pPr>
          </a:lstStyle>
          <a:p>
            <a:r>
              <a:rPr lang="en-US"/>
              <a:t>Click to edit Master title style</a:t>
            </a:r>
          </a:p>
        </p:txBody>
      </p:sp>
      <p:sp>
        <p:nvSpPr>
          <p:cNvPr id="2" name="Slide Number Placeholder 1"/>
          <p:cNvSpPr>
            <a:spLocks noGrp="1"/>
          </p:cNvSpPr>
          <p:nvPr>
            <p:ph type="sldNum" sz="quarter" idx="12"/>
          </p:nvPr>
        </p:nvSpPr>
        <p:spPr/>
        <p:txBody>
          <a:bodyPr/>
          <a:lstStyle/>
          <a:p>
            <a:fld id="{3346A52E-1BA1-4BA5-8B11-876359E6A795}" type="slidenum">
              <a:rPr lang="en-CA" smtClean="0"/>
              <a:t>‹#›</a:t>
            </a:fld>
            <a:endParaRPr lang="en-CA"/>
          </a:p>
        </p:txBody>
      </p:sp>
    </p:spTree>
    <p:extLst>
      <p:ext uri="{BB962C8B-B14F-4D97-AF65-F5344CB8AC3E}">
        <p14:creationId xmlns:p14="http://schemas.microsoft.com/office/powerpoint/2010/main" val="3499766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srgbClr val="000000"/>
                </a:solidFill>
              </a:rPr>
              <a:t>17 Aug 21</a:t>
            </a: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4533288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224643"/>
            <a:ext cx="7886700" cy="1070203"/>
          </a:xfrm>
        </p:spPr>
        <p:txBody>
          <a:bodyPr/>
          <a:lstStyle/>
          <a:p>
            <a:r>
              <a:rPr lang="en-US"/>
              <a:t>Click to edit Master title style</a:t>
            </a:r>
            <a:endParaRPr lang="en-CA"/>
          </a:p>
        </p:txBody>
      </p:sp>
      <p:sp>
        <p:nvSpPr>
          <p:cNvPr id="3" name="Text Placeholder 2"/>
          <p:cNvSpPr>
            <a:spLocks noGrp="1"/>
          </p:cNvSpPr>
          <p:nvPr>
            <p:ph type="body" idx="1"/>
          </p:nvPr>
        </p:nvSpPr>
        <p:spPr>
          <a:xfrm>
            <a:off x="629842" y="2294163"/>
            <a:ext cx="3868340" cy="57013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873829"/>
            <a:ext cx="3868340" cy="3315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2294163"/>
            <a:ext cx="3887391" cy="57013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873829"/>
            <a:ext cx="3887391" cy="3315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Date Placeholder 9"/>
          <p:cNvSpPr>
            <a:spLocks noGrp="1"/>
          </p:cNvSpPr>
          <p:nvPr>
            <p:ph type="dt" sz="half" idx="10"/>
          </p:nvPr>
        </p:nvSpPr>
        <p:spPr/>
        <p:txBody>
          <a:bodyPr/>
          <a:lstStyle/>
          <a:p>
            <a:pPr>
              <a:defRPr/>
            </a:pPr>
            <a:r>
              <a:rPr lang="en-US" altLang="en-US">
                <a:solidFill>
                  <a:srgbClr val="000000"/>
                </a:solidFill>
              </a:rPr>
              <a:t>17 Aug 21</a:t>
            </a:r>
            <a:endParaRPr lang="en-CA" altLang="en-US">
              <a:solidFill>
                <a:srgbClr val="000000"/>
              </a:solidFill>
            </a:endParaRPr>
          </a:p>
        </p:txBody>
      </p:sp>
      <p:sp>
        <p:nvSpPr>
          <p:cNvPr id="11" name="Footer Placeholder 10"/>
          <p:cNvSpPr>
            <a:spLocks noGrp="1"/>
          </p:cNvSpPr>
          <p:nvPr>
            <p:ph type="ftr" sz="quarter" idx="11"/>
          </p:nvPr>
        </p:nvSpPr>
        <p:spPr/>
        <p:txBody>
          <a:bodyPr/>
          <a:lstStyle/>
          <a:p>
            <a:pPr>
              <a:defRPr/>
            </a:pPr>
            <a:endParaRPr lang="en-CA">
              <a:solidFill>
                <a:srgbClr val="000000"/>
              </a:solidFill>
            </a:endParaRPr>
          </a:p>
        </p:txBody>
      </p:sp>
      <p:sp>
        <p:nvSpPr>
          <p:cNvPr id="12" name="Slide Number Placeholder 11"/>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36522471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solidFill>
                  <a:srgbClr val="000000"/>
                </a:solidFill>
              </a:rPr>
              <a:t>17 Aug 21</a:t>
            </a:r>
          </a:p>
        </p:txBody>
      </p:sp>
      <p:sp>
        <p:nvSpPr>
          <p:cNvPr id="4" name="Footer Placeholder 3"/>
          <p:cNvSpPr>
            <a:spLocks noGrp="1"/>
          </p:cNvSpPr>
          <p:nvPr>
            <p:ph type="ftr" sz="quarter" idx="11"/>
          </p:nvPr>
        </p:nvSpPr>
        <p:spPr/>
        <p:txBody>
          <a:bodyPr/>
          <a:lstStyle/>
          <a:p>
            <a:endParaRPr lang="en-US">
              <a:solidFill>
                <a:srgbClr val="000000"/>
              </a:solidFill>
            </a:endParaRP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80513" y="1573121"/>
            <a:ext cx="6582973" cy="43907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userDrawn="1"/>
        </p:nvSpPr>
        <p:spPr>
          <a:xfrm rot="21260141">
            <a:off x="1077689" y="1690010"/>
            <a:ext cx="6849835" cy="584775"/>
          </a:xfrm>
          <a:prstGeom prst="rect">
            <a:avLst/>
          </a:prstGeom>
          <a:noFill/>
        </p:spPr>
        <p:txBody>
          <a:bodyPr wrap="square" rtlCol="0">
            <a:spAutoFit/>
          </a:bodyPr>
          <a:lstStyle/>
          <a:p>
            <a:pPr algn="ctr"/>
            <a:r>
              <a:rPr lang="en-CA" sz="3200" b="1">
                <a:solidFill>
                  <a:srgbClr val="000000"/>
                </a:solidFill>
                <a:effectLst>
                  <a:glow rad="850900">
                    <a:srgbClr val="FFFFFF">
                      <a:alpha val="76000"/>
                    </a:srgbClr>
                  </a:glow>
                </a:effectLst>
              </a:rPr>
              <a:t>Questions?</a:t>
            </a:r>
          </a:p>
        </p:txBody>
      </p:sp>
      <p:sp>
        <p:nvSpPr>
          <p:cNvPr id="2" name="Slide Number Placeholder 1"/>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11858471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Subtitle 4"/>
          <p:cNvSpPr>
            <a:spLocks noGrp="1"/>
          </p:cNvSpPr>
          <p:nvPr>
            <p:ph type="subTitle" idx="1"/>
          </p:nvPr>
        </p:nvSpPr>
        <p:spPr>
          <a:xfrm>
            <a:off x="1116011" y="4077072"/>
            <a:ext cx="7272337" cy="1728416"/>
          </a:xfrm>
          <a:prstGeom prst="rect">
            <a:avLst/>
          </a:prstGeom>
        </p:spPr>
        <p:txBody>
          <a:bodyPr>
            <a:normAutofit/>
          </a:bodyPr>
          <a:lstStyle>
            <a:lvl1pPr marL="0" indent="0" algn="ctr">
              <a:buNone/>
              <a:defRPr sz="1800">
                <a:solidFill>
                  <a:srgbClr val="2A2B29"/>
                </a:solidFill>
              </a:defRPr>
            </a:lvl1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r>
              <a:rPr lang="en-US" altLang="en-US">
                <a:solidFill>
                  <a:srgbClr val="000000"/>
                </a:solidFill>
              </a:rPr>
              <a:t>17 Aug 21</a:t>
            </a:r>
            <a:endParaRPr lang="en-CA"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srgbClr val="000000"/>
              </a:solidFill>
            </a:endParaRPr>
          </a:p>
        </p:txBody>
      </p:sp>
      <p:sp>
        <p:nvSpPr>
          <p:cNvPr id="6" name="Title Placeholder 1"/>
          <p:cNvSpPr>
            <a:spLocks noGrp="1"/>
          </p:cNvSpPr>
          <p:nvPr>
            <p:ph type="title"/>
          </p:nvPr>
        </p:nvSpPr>
        <p:spPr>
          <a:xfrm>
            <a:off x="1115616" y="1556792"/>
            <a:ext cx="7272808" cy="2376264"/>
          </a:xfrm>
          <a:prstGeom prst="rect">
            <a:avLst/>
          </a:prstGeom>
        </p:spPr>
        <p:txBody>
          <a:bodyPr vert="horz" lIns="91440" tIns="45720" rIns="91440" bIns="45720" rtlCol="0" anchor="b" anchorCtr="0">
            <a:normAutofit/>
          </a:bodyPr>
          <a:lstStyle>
            <a:lvl1pPr algn="ctr">
              <a:defRPr/>
            </a:lvl1pPr>
          </a:lstStyle>
          <a:p>
            <a:r>
              <a:rPr lang="en-US"/>
              <a:t>Click to edit Master title style</a:t>
            </a:r>
          </a:p>
        </p:txBody>
      </p:sp>
      <p:sp>
        <p:nvSpPr>
          <p:cNvPr id="2" name="Slide Number Placeholder 1"/>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21971367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1116013" y="1557337"/>
            <a:ext cx="727233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defRPr sz="3600"/>
            </a:lvl1pPr>
          </a:lstStyle>
          <a:p>
            <a:pPr lvl="0"/>
            <a:r>
              <a:rPr lang="en-US" altLang="en-US"/>
              <a:t>Click to edit Master title style</a:t>
            </a:r>
            <a:endParaRPr lang="en-CA" altLang="en-US"/>
          </a:p>
        </p:txBody>
      </p:sp>
      <p:sp>
        <p:nvSpPr>
          <p:cNvPr id="9" name="Content Placeholder 2"/>
          <p:cNvSpPr>
            <a:spLocks noGrp="1"/>
          </p:cNvSpPr>
          <p:nvPr>
            <p:ph idx="4294967295"/>
          </p:nvPr>
        </p:nvSpPr>
        <p:spPr>
          <a:xfrm>
            <a:off x="1116012" y="2492374"/>
            <a:ext cx="7272337" cy="3312890"/>
          </a:xfrm>
          <a:prstGeom prst="rect">
            <a:avLst/>
          </a:prstGeom>
        </p:spPr>
        <p:txBody>
          <a:bodyPr/>
          <a:lstStyle>
            <a:lvl1pPr>
              <a:defRPr sz="2800"/>
            </a:lvl1pPr>
          </a:lstStyle>
          <a:p>
            <a:pPr lvl="0"/>
            <a:r>
              <a:rPr lang="en-US" alt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a:solidFill>
                  <a:srgbClr val="000000"/>
                </a:solidFill>
              </a:rPr>
              <a:t>17 Aug 21</a:t>
            </a:r>
            <a:endParaRPr lang="en-CA"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srgbClr val="000000"/>
              </a:solidFill>
            </a:endParaRPr>
          </a:p>
        </p:txBody>
      </p:sp>
      <p:sp>
        <p:nvSpPr>
          <p:cNvPr id="2" name="Slide Number Placeholder 1"/>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26046455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16013" y="1557338"/>
            <a:ext cx="7272338" cy="935037"/>
          </a:xfrm>
          <a:prstGeom prst="rect">
            <a:avLst/>
          </a:prstGeom>
        </p:spPr>
        <p:txBody>
          <a:bodyPr>
            <a:norm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r>
              <a:rPr lang="en-US">
                <a:solidFill>
                  <a:srgbClr val="000000"/>
                </a:solidFill>
              </a:rPr>
              <a:t>17 Aug 21</a:t>
            </a: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17132105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srgbClr val="000000"/>
                </a:solidFill>
              </a:rPr>
              <a:t>17 Aug 21</a:t>
            </a: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10893827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224643"/>
            <a:ext cx="7886700" cy="1070203"/>
          </a:xfrm>
        </p:spPr>
        <p:txBody>
          <a:bodyPr/>
          <a:lstStyle/>
          <a:p>
            <a:r>
              <a:rPr lang="en-US"/>
              <a:t>Click to edit Master title style</a:t>
            </a:r>
            <a:endParaRPr lang="en-CA"/>
          </a:p>
        </p:txBody>
      </p:sp>
      <p:sp>
        <p:nvSpPr>
          <p:cNvPr id="3" name="Text Placeholder 2"/>
          <p:cNvSpPr>
            <a:spLocks noGrp="1"/>
          </p:cNvSpPr>
          <p:nvPr>
            <p:ph type="body" idx="1"/>
          </p:nvPr>
        </p:nvSpPr>
        <p:spPr>
          <a:xfrm>
            <a:off x="629842" y="2294163"/>
            <a:ext cx="3868340" cy="57013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873829"/>
            <a:ext cx="3868340" cy="3315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2294163"/>
            <a:ext cx="3887391" cy="57013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873829"/>
            <a:ext cx="3887391" cy="3315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Date Placeholder 9"/>
          <p:cNvSpPr>
            <a:spLocks noGrp="1"/>
          </p:cNvSpPr>
          <p:nvPr>
            <p:ph type="dt" sz="half" idx="10"/>
          </p:nvPr>
        </p:nvSpPr>
        <p:spPr/>
        <p:txBody>
          <a:bodyPr/>
          <a:lstStyle/>
          <a:p>
            <a:pPr>
              <a:defRPr/>
            </a:pPr>
            <a:r>
              <a:rPr lang="en-US" altLang="en-US">
                <a:solidFill>
                  <a:srgbClr val="000000"/>
                </a:solidFill>
              </a:rPr>
              <a:t>17 Aug 21</a:t>
            </a:r>
            <a:endParaRPr lang="en-CA" altLang="en-US">
              <a:solidFill>
                <a:srgbClr val="000000"/>
              </a:solidFill>
            </a:endParaRPr>
          </a:p>
        </p:txBody>
      </p:sp>
      <p:sp>
        <p:nvSpPr>
          <p:cNvPr id="11" name="Footer Placeholder 10"/>
          <p:cNvSpPr>
            <a:spLocks noGrp="1"/>
          </p:cNvSpPr>
          <p:nvPr>
            <p:ph type="ftr" sz="quarter" idx="11"/>
          </p:nvPr>
        </p:nvSpPr>
        <p:spPr/>
        <p:txBody>
          <a:bodyPr/>
          <a:lstStyle/>
          <a:p>
            <a:pPr>
              <a:defRPr/>
            </a:pPr>
            <a:endParaRPr lang="en-CA">
              <a:solidFill>
                <a:srgbClr val="000000"/>
              </a:solidFill>
            </a:endParaRPr>
          </a:p>
        </p:txBody>
      </p:sp>
      <p:sp>
        <p:nvSpPr>
          <p:cNvPr id="12" name="Slide Number Placeholder 11"/>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11673921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solidFill>
                  <a:srgbClr val="000000"/>
                </a:solidFill>
              </a:rPr>
              <a:t>17 Aug 21</a:t>
            </a:r>
          </a:p>
        </p:txBody>
      </p:sp>
      <p:sp>
        <p:nvSpPr>
          <p:cNvPr id="4" name="Footer Placeholder 3"/>
          <p:cNvSpPr>
            <a:spLocks noGrp="1"/>
          </p:cNvSpPr>
          <p:nvPr>
            <p:ph type="ftr" sz="quarter" idx="11"/>
          </p:nvPr>
        </p:nvSpPr>
        <p:spPr/>
        <p:txBody>
          <a:bodyPr/>
          <a:lstStyle/>
          <a:p>
            <a:endParaRPr lang="en-US">
              <a:solidFill>
                <a:srgbClr val="000000"/>
              </a:solidFill>
            </a:endParaRP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80513" y="1573121"/>
            <a:ext cx="6582973" cy="43907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userDrawn="1"/>
        </p:nvSpPr>
        <p:spPr>
          <a:xfrm rot="21260141">
            <a:off x="1077689" y="1690010"/>
            <a:ext cx="6849835" cy="584775"/>
          </a:xfrm>
          <a:prstGeom prst="rect">
            <a:avLst/>
          </a:prstGeom>
          <a:noFill/>
        </p:spPr>
        <p:txBody>
          <a:bodyPr wrap="square" rtlCol="0">
            <a:spAutoFit/>
          </a:bodyPr>
          <a:lstStyle/>
          <a:p>
            <a:pPr algn="ctr"/>
            <a:r>
              <a:rPr lang="en-CA" sz="3200" b="1">
                <a:solidFill>
                  <a:srgbClr val="000000"/>
                </a:solidFill>
                <a:effectLst>
                  <a:glow rad="850900">
                    <a:srgbClr val="FFFFFF">
                      <a:alpha val="76000"/>
                    </a:srgbClr>
                  </a:glow>
                </a:effectLst>
              </a:rPr>
              <a:t>Questions?</a:t>
            </a:r>
          </a:p>
        </p:txBody>
      </p:sp>
      <p:sp>
        <p:nvSpPr>
          <p:cNvPr id="2" name="Slide Number Placeholder 1"/>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36616396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Subtitle 4"/>
          <p:cNvSpPr>
            <a:spLocks noGrp="1"/>
          </p:cNvSpPr>
          <p:nvPr>
            <p:ph type="subTitle" idx="1"/>
          </p:nvPr>
        </p:nvSpPr>
        <p:spPr>
          <a:xfrm>
            <a:off x="1116011" y="4077072"/>
            <a:ext cx="7272337" cy="1728416"/>
          </a:xfrm>
          <a:prstGeom prst="rect">
            <a:avLst/>
          </a:prstGeom>
        </p:spPr>
        <p:txBody>
          <a:bodyPr>
            <a:normAutofit/>
          </a:bodyPr>
          <a:lstStyle>
            <a:lvl1pPr marL="0" indent="0" algn="ctr">
              <a:buNone/>
              <a:defRPr sz="1800">
                <a:solidFill>
                  <a:srgbClr val="2A2B29"/>
                </a:solidFill>
              </a:defRPr>
            </a:lvl1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r>
              <a:rPr lang="en-US" altLang="en-US">
                <a:solidFill>
                  <a:srgbClr val="000000"/>
                </a:solidFill>
              </a:rPr>
              <a:t>17 Aug 21</a:t>
            </a:r>
            <a:endParaRPr lang="en-CA"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srgbClr val="000000"/>
              </a:solidFill>
            </a:endParaRPr>
          </a:p>
        </p:txBody>
      </p:sp>
      <p:sp>
        <p:nvSpPr>
          <p:cNvPr id="6" name="Title Placeholder 1"/>
          <p:cNvSpPr>
            <a:spLocks noGrp="1"/>
          </p:cNvSpPr>
          <p:nvPr>
            <p:ph type="title"/>
          </p:nvPr>
        </p:nvSpPr>
        <p:spPr>
          <a:xfrm>
            <a:off x="1115616" y="1556792"/>
            <a:ext cx="7272808" cy="2376264"/>
          </a:xfrm>
          <a:prstGeom prst="rect">
            <a:avLst/>
          </a:prstGeom>
        </p:spPr>
        <p:txBody>
          <a:bodyPr vert="horz" lIns="91440" tIns="45720" rIns="91440" bIns="45720" rtlCol="0" anchor="b" anchorCtr="0">
            <a:normAutofit/>
          </a:bodyPr>
          <a:lstStyle>
            <a:lvl1pPr algn="ctr">
              <a:defRPr/>
            </a:lvl1pPr>
          </a:lstStyle>
          <a:p>
            <a:r>
              <a:rPr lang="en-US"/>
              <a:t>Click to edit Master title style</a:t>
            </a:r>
          </a:p>
        </p:txBody>
      </p:sp>
      <p:sp>
        <p:nvSpPr>
          <p:cNvPr id="2" name="Slide Number Placeholder 1"/>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3137172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1116013" y="1557337"/>
            <a:ext cx="727233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defRPr sz="3600"/>
            </a:lvl1pPr>
          </a:lstStyle>
          <a:p>
            <a:pPr lvl="0"/>
            <a:r>
              <a:rPr lang="en-US" altLang="en-US"/>
              <a:t>Click to edit Master title style</a:t>
            </a:r>
            <a:endParaRPr lang="en-CA" altLang="en-US"/>
          </a:p>
        </p:txBody>
      </p:sp>
      <p:sp>
        <p:nvSpPr>
          <p:cNvPr id="9" name="Content Placeholder 2"/>
          <p:cNvSpPr>
            <a:spLocks noGrp="1"/>
          </p:cNvSpPr>
          <p:nvPr>
            <p:ph idx="4294967295"/>
          </p:nvPr>
        </p:nvSpPr>
        <p:spPr>
          <a:xfrm>
            <a:off x="1116012" y="2492374"/>
            <a:ext cx="7272337" cy="3312890"/>
          </a:xfrm>
          <a:prstGeom prst="rect">
            <a:avLst/>
          </a:prstGeom>
        </p:spPr>
        <p:txBody>
          <a:bodyPr/>
          <a:lstStyle>
            <a:lvl1pPr>
              <a:defRPr sz="2800"/>
            </a:lvl1pPr>
          </a:lstStyle>
          <a:p>
            <a:pPr lvl="0"/>
            <a:r>
              <a:rPr lang="en-US" alt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a:t>17 Aug 21</a:t>
            </a:r>
            <a:endParaRPr lang="en-CA" altLang="en-US"/>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2" name="Slide Number Placeholder 1"/>
          <p:cNvSpPr>
            <a:spLocks noGrp="1"/>
          </p:cNvSpPr>
          <p:nvPr>
            <p:ph type="sldNum" sz="quarter" idx="12"/>
          </p:nvPr>
        </p:nvSpPr>
        <p:spPr/>
        <p:txBody>
          <a:bodyPr/>
          <a:lstStyle/>
          <a:p>
            <a:fld id="{3346A52E-1BA1-4BA5-8B11-876359E6A795}" type="slidenum">
              <a:rPr lang="en-CA" smtClean="0"/>
              <a:t>‹#›</a:t>
            </a:fld>
            <a:endParaRPr lang="en-CA"/>
          </a:p>
        </p:txBody>
      </p:sp>
    </p:spTree>
    <p:extLst>
      <p:ext uri="{BB962C8B-B14F-4D97-AF65-F5344CB8AC3E}">
        <p14:creationId xmlns:p14="http://schemas.microsoft.com/office/powerpoint/2010/main" val="25652977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1116013" y="1557337"/>
            <a:ext cx="727233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defRPr sz="3600"/>
            </a:lvl1pPr>
          </a:lstStyle>
          <a:p>
            <a:pPr lvl="0"/>
            <a:r>
              <a:rPr lang="en-US" altLang="en-US"/>
              <a:t>Click to edit Master title style</a:t>
            </a:r>
            <a:endParaRPr lang="en-CA" altLang="en-US"/>
          </a:p>
        </p:txBody>
      </p:sp>
      <p:sp>
        <p:nvSpPr>
          <p:cNvPr id="9" name="Content Placeholder 2"/>
          <p:cNvSpPr>
            <a:spLocks noGrp="1"/>
          </p:cNvSpPr>
          <p:nvPr>
            <p:ph idx="4294967295"/>
          </p:nvPr>
        </p:nvSpPr>
        <p:spPr>
          <a:xfrm>
            <a:off x="1116012" y="2492374"/>
            <a:ext cx="7272337" cy="3312890"/>
          </a:xfrm>
          <a:prstGeom prst="rect">
            <a:avLst/>
          </a:prstGeom>
        </p:spPr>
        <p:txBody>
          <a:bodyPr/>
          <a:lstStyle>
            <a:lvl1pPr>
              <a:defRPr sz="2800"/>
            </a:lvl1pPr>
          </a:lstStyle>
          <a:p>
            <a:pPr lvl="0"/>
            <a:r>
              <a:rPr lang="en-US" alt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a:solidFill>
                  <a:srgbClr val="000000"/>
                </a:solidFill>
              </a:rPr>
              <a:t>17 Aug 21</a:t>
            </a:r>
            <a:endParaRPr lang="en-CA"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srgbClr val="000000"/>
              </a:solidFill>
            </a:endParaRPr>
          </a:p>
        </p:txBody>
      </p:sp>
      <p:sp>
        <p:nvSpPr>
          <p:cNvPr id="2" name="Slide Number Placeholder 1"/>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30003430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16013" y="1557338"/>
            <a:ext cx="7272338" cy="935037"/>
          </a:xfrm>
          <a:prstGeom prst="rect">
            <a:avLst/>
          </a:prstGeom>
        </p:spPr>
        <p:txBody>
          <a:bodyPr>
            <a:norm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r>
              <a:rPr lang="en-US">
                <a:solidFill>
                  <a:srgbClr val="000000"/>
                </a:solidFill>
              </a:rPr>
              <a:t>17 Aug 21</a:t>
            </a: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23125852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srgbClr val="000000"/>
                </a:solidFill>
              </a:rPr>
              <a:t>17 Aug 21</a:t>
            </a: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37207509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224643"/>
            <a:ext cx="7886700" cy="1070203"/>
          </a:xfrm>
        </p:spPr>
        <p:txBody>
          <a:bodyPr/>
          <a:lstStyle/>
          <a:p>
            <a:r>
              <a:rPr lang="en-US"/>
              <a:t>Click to edit Master title style</a:t>
            </a:r>
            <a:endParaRPr lang="en-CA"/>
          </a:p>
        </p:txBody>
      </p:sp>
      <p:sp>
        <p:nvSpPr>
          <p:cNvPr id="3" name="Text Placeholder 2"/>
          <p:cNvSpPr>
            <a:spLocks noGrp="1"/>
          </p:cNvSpPr>
          <p:nvPr>
            <p:ph type="body" idx="1"/>
          </p:nvPr>
        </p:nvSpPr>
        <p:spPr>
          <a:xfrm>
            <a:off x="629842" y="2294163"/>
            <a:ext cx="3868340" cy="57013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873829"/>
            <a:ext cx="3868340" cy="3315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2294163"/>
            <a:ext cx="3887391" cy="57013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873829"/>
            <a:ext cx="3887391" cy="3315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Date Placeholder 9"/>
          <p:cNvSpPr>
            <a:spLocks noGrp="1"/>
          </p:cNvSpPr>
          <p:nvPr>
            <p:ph type="dt" sz="half" idx="10"/>
          </p:nvPr>
        </p:nvSpPr>
        <p:spPr/>
        <p:txBody>
          <a:bodyPr/>
          <a:lstStyle/>
          <a:p>
            <a:pPr>
              <a:defRPr/>
            </a:pPr>
            <a:r>
              <a:rPr lang="en-US" altLang="en-US">
                <a:solidFill>
                  <a:srgbClr val="000000"/>
                </a:solidFill>
              </a:rPr>
              <a:t>17 Aug 21</a:t>
            </a:r>
            <a:endParaRPr lang="en-CA" altLang="en-US">
              <a:solidFill>
                <a:srgbClr val="000000"/>
              </a:solidFill>
            </a:endParaRPr>
          </a:p>
        </p:txBody>
      </p:sp>
      <p:sp>
        <p:nvSpPr>
          <p:cNvPr id="11" name="Footer Placeholder 10"/>
          <p:cNvSpPr>
            <a:spLocks noGrp="1"/>
          </p:cNvSpPr>
          <p:nvPr>
            <p:ph type="ftr" sz="quarter" idx="11"/>
          </p:nvPr>
        </p:nvSpPr>
        <p:spPr/>
        <p:txBody>
          <a:bodyPr/>
          <a:lstStyle/>
          <a:p>
            <a:pPr>
              <a:defRPr/>
            </a:pPr>
            <a:endParaRPr lang="en-CA">
              <a:solidFill>
                <a:srgbClr val="000000"/>
              </a:solidFill>
            </a:endParaRPr>
          </a:p>
        </p:txBody>
      </p:sp>
      <p:sp>
        <p:nvSpPr>
          <p:cNvPr id="12" name="Slide Number Placeholder 11"/>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12739670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solidFill>
                  <a:srgbClr val="000000"/>
                </a:solidFill>
              </a:rPr>
              <a:t>17 Aug 21</a:t>
            </a:r>
          </a:p>
        </p:txBody>
      </p:sp>
      <p:sp>
        <p:nvSpPr>
          <p:cNvPr id="4" name="Footer Placeholder 3"/>
          <p:cNvSpPr>
            <a:spLocks noGrp="1"/>
          </p:cNvSpPr>
          <p:nvPr>
            <p:ph type="ftr" sz="quarter" idx="11"/>
          </p:nvPr>
        </p:nvSpPr>
        <p:spPr/>
        <p:txBody>
          <a:bodyPr/>
          <a:lstStyle/>
          <a:p>
            <a:endParaRPr lang="en-US">
              <a:solidFill>
                <a:srgbClr val="000000"/>
              </a:solidFill>
            </a:endParaRP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80513" y="1573121"/>
            <a:ext cx="6582973" cy="43907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userDrawn="1"/>
        </p:nvSpPr>
        <p:spPr>
          <a:xfrm rot="21260141">
            <a:off x="1077689" y="1690010"/>
            <a:ext cx="6849835" cy="584775"/>
          </a:xfrm>
          <a:prstGeom prst="rect">
            <a:avLst/>
          </a:prstGeom>
          <a:noFill/>
        </p:spPr>
        <p:txBody>
          <a:bodyPr wrap="square" rtlCol="0">
            <a:spAutoFit/>
          </a:bodyPr>
          <a:lstStyle/>
          <a:p>
            <a:pPr algn="ctr"/>
            <a:r>
              <a:rPr lang="en-CA" sz="3200" b="1">
                <a:solidFill>
                  <a:srgbClr val="000000"/>
                </a:solidFill>
                <a:effectLst>
                  <a:glow rad="850900">
                    <a:srgbClr val="FFFFFF">
                      <a:alpha val="76000"/>
                    </a:srgbClr>
                  </a:glow>
                </a:effectLst>
              </a:rPr>
              <a:t>Questions?</a:t>
            </a:r>
          </a:p>
        </p:txBody>
      </p:sp>
      <p:sp>
        <p:nvSpPr>
          <p:cNvPr id="2" name="Slide Number Placeholder 1"/>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37929323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Subtitle 4"/>
          <p:cNvSpPr>
            <a:spLocks noGrp="1"/>
          </p:cNvSpPr>
          <p:nvPr>
            <p:ph type="subTitle" idx="1"/>
          </p:nvPr>
        </p:nvSpPr>
        <p:spPr>
          <a:xfrm>
            <a:off x="1116011" y="4077072"/>
            <a:ext cx="7272337" cy="1728416"/>
          </a:xfrm>
          <a:prstGeom prst="rect">
            <a:avLst/>
          </a:prstGeom>
        </p:spPr>
        <p:txBody>
          <a:bodyPr>
            <a:normAutofit/>
          </a:bodyPr>
          <a:lstStyle>
            <a:lvl1pPr marL="0" indent="0" algn="ctr">
              <a:buNone/>
              <a:defRPr sz="1800">
                <a:solidFill>
                  <a:srgbClr val="2A2B29"/>
                </a:solidFill>
              </a:defRPr>
            </a:lvl1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r>
              <a:rPr lang="en-US" altLang="en-US">
                <a:solidFill>
                  <a:srgbClr val="000000"/>
                </a:solidFill>
              </a:rPr>
              <a:t>17 Aug 21</a:t>
            </a:r>
            <a:endParaRPr lang="en-CA"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srgbClr val="000000"/>
              </a:solidFill>
            </a:endParaRPr>
          </a:p>
        </p:txBody>
      </p:sp>
      <p:sp>
        <p:nvSpPr>
          <p:cNvPr id="6" name="Title Placeholder 1"/>
          <p:cNvSpPr>
            <a:spLocks noGrp="1"/>
          </p:cNvSpPr>
          <p:nvPr>
            <p:ph type="title"/>
          </p:nvPr>
        </p:nvSpPr>
        <p:spPr>
          <a:xfrm>
            <a:off x="1115616" y="1556792"/>
            <a:ext cx="7272808" cy="2376264"/>
          </a:xfrm>
          <a:prstGeom prst="rect">
            <a:avLst/>
          </a:prstGeom>
        </p:spPr>
        <p:txBody>
          <a:bodyPr vert="horz" lIns="91440" tIns="45720" rIns="91440" bIns="45720" rtlCol="0" anchor="b" anchorCtr="0">
            <a:normAutofit/>
          </a:bodyPr>
          <a:lstStyle>
            <a:lvl1pPr algn="ctr">
              <a:defRPr/>
            </a:lvl1pPr>
          </a:lstStyle>
          <a:p>
            <a:r>
              <a:rPr lang="en-US"/>
              <a:t>Click to edit Master title style</a:t>
            </a:r>
          </a:p>
        </p:txBody>
      </p:sp>
      <p:sp>
        <p:nvSpPr>
          <p:cNvPr id="2" name="Slide Number Placeholder 1"/>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192420989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1116013" y="1557337"/>
            <a:ext cx="727233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defRPr sz="3600"/>
            </a:lvl1pPr>
          </a:lstStyle>
          <a:p>
            <a:pPr lvl="0"/>
            <a:r>
              <a:rPr lang="en-US" altLang="en-US"/>
              <a:t>Click to edit Master title style</a:t>
            </a:r>
            <a:endParaRPr lang="en-CA" altLang="en-US"/>
          </a:p>
        </p:txBody>
      </p:sp>
      <p:sp>
        <p:nvSpPr>
          <p:cNvPr id="9" name="Content Placeholder 2"/>
          <p:cNvSpPr>
            <a:spLocks noGrp="1"/>
          </p:cNvSpPr>
          <p:nvPr>
            <p:ph idx="4294967295"/>
          </p:nvPr>
        </p:nvSpPr>
        <p:spPr>
          <a:xfrm>
            <a:off x="1116012" y="2492374"/>
            <a:ext cx="7272337" cy="3312890"/>
          </a:xfrm>
          <a:prstGeom prst="rect">
            <a:avLst/>
          </a:prstGeom>
        </p:spPr>
        <p:txBody>
          <a:bodyPr/>
          <a:lstStyle>
            <a:lvl1pPr>
              <a:defRPr sz="2800"/>
            </a:lvl1pPr>
          </a:lstStyle>
          <a:p>
            <a:pPr lvl="0"/>
            <a:r>
              <a:rPr lang="en-US" alt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a:solidFill>
                  <a:srgbClr val="000000"/>
                </a:solidFill>
              </a:rPr>
              <a:t>17 Aug 21</a:t>
            </a:r>
            <a:endParaRPr lang="en-CA"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srgbClr val="000000"/>
              </a:solidFill>
            </a:endParaRPr>
          </a:p>
        </p:txBody>
      </p:sp>
      <p:sp>
        <p:nvSpPr>
          <p:cNvPr id="2" name="Slide Number Placeholder 1"/>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23888275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16013" y="1557338"/>
            <a:ext cx="7272338" cy="935037"/>
          </a:xfrm>
          <a:prstGeom prst="rect">
            <a:avLst/>
          </a:prstGeom>
        </p:spPr>
        <p:txBody>
          <a:bodyPr>
            <a:norm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r>
              <a:rPr lang="en-US">
                <a:solidFill>
                  <a:srgbClr val="000000"/>
                </a:solidFill>
              </a:rPr>
              <a:t>17 Aug 21</a:t>
            </a: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1471363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srgbClr val="000000"/>
                </a:solidFill>
              </a:rPr>
              <a:t>17 Aug 21</a:t>
            </a: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5930902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224643"/>
            <a:ext cx="7886700" cy="1070203"/>
          </a:xfrm>
        </p:spPr>
        <p:txBody>
          <a:bodyPr/>
          <a:lstStyle/>
          <a:p>
            <a:r>
              <a:rPr lang="en-US"/>
              <a:t>Click to edit Master title style</a:t>
            </a:r>
            <a:endParaRPr lang="en-CA"/>
          </a:p>
        </p:txBody>
      </p:sp>
      <p:sp>
        <p:nvSpPr>
          <p:cNvPr id="3" name="Text Placeholder 2"/>
          <p:cNvSpPr>
            <a:spLocks noGrp="1"/>
          </p:cNvSpPr>
          <p:nvPr>
            <p:ph type="body" idx="1"/>
          </p:nvPr>
        </p:nvSpPr>
        <p:spPr>
          <a:xfrm>
            <a:off x="629842" y="2294163"/>
            <a:ext cx="3868340" cy="57013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873829"/>
            <a:ext cx="3868340" cy="3315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2294163"/>
            <a:ext cx="3887391" cy="57013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873829"/>
            <a:ext cx="3887391" cy="3315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Date Placeholder 9"/>
          <p:cNvSpPr>
            <a:spLocks noGrp="1"/>
          </p:cNvSpPr>
          <p:nvPr>
            <p:ph type="dt" sz="half" idx="10"/>
          </p:nvPr>
        </p:nvSpPr>
        <p:spPr/>
        <p:txBody>
          <a:bodyPr/>
          <a:lstStyle/>
          <a:p>
            <a:pPr>
              <a:defRPr/>
            </a:pPr>
            <a:r>
              <a:rPr lang="en-US" altLang="en-US">
                <a:solidFill>
                  <a:srgbClr val="000000"/>
                </a:solidFill>
              </a:rPr>
              <a:t>17 Aug 21</a:t>
            </a:r>
            <a:endParaRPr lang="en-CA" altLang="en-US">
              <a:solidFill>
                <a:srgbClr val="000000"/>
              </a:solidFill>
            </a:endParaRPr>
          </a:p>
        </p:txBody>
      </p:sp>
      <p:sp>
        <p:nvSpPr>
          <p:cNvPr id="11" name="Footer Placeholder 10"/>
          <p:cNvSpPr>
            <a:spLocks noGrp="1"/>
          </p:cNvSpPr>
          <p:nvPr>
            <p:ph type="ftr" sz="quarter" idx="11"/>
          </p:nvPr>
        </p:nvSpPr>
        <p:spPr/>
        <p:txBody>
          <a:bodyPr/>
          <a:lstStyle/>
          <a:p>
            <a:pPr>
              <a:defRPr/>
            </a:pPr>
            <a:endParaRPr lang="en-CA">
              <a:solidFill>
                <a:srgbClr val="000000"/>
              </a:solidFill>
            </a:endParaRPr>
          </a:p>
        </p:txBody>
      </p:sp>
      <p:sp>
        <p:nvSpPr>
          <p:cNvPr id="12" name="Slide Number Placeholder 11"/>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1742527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16013" y="1557338"/>
            <a:ext cx="7272338" cy="935037"/>
          </a:xfrm>
          <a:prstGeom prst="rect">
            <a:avLst/>
          </a:prstGeom>
        </p:spPr>
        <p:txBody>
          <a:bodyPr>
            <a:norm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r>
              <a:rPr lang="en-US"/>
              <a:t>17 Aug 21</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46A52E-1BA1-4BA5-8B11-876359E6A795}" type="slidenum">
              <a:rPr lang="en-CA" smtClean="0"/>
              <a:t>‹#›</a:t>
            </a:fld>
            <a:endParaRPr lang="en-CA"/>
          </a:p>
        </p:txBody>
      </p:sp>
    </p:spTree>
    <p:extLst>
      <p:ext uri="{BB962C8B-B14F-4D97-AF65-F5344CB8AC3E}">
        <p14:creationId xmlns:p14="http://schemas.microsoft.com/office/powerpoint/2010/main" val="25872466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solidFill>
                  <a:srgbClr val="000000"/>
                </a:solidFill>
              </a:rPr>
              <a:t>17 Aug 21</a:t>
            </a:r>
          </a:p>
        </p:txBody>
      </p:sp>
      <p:sp>
        <p:nvSpPr>
          <p:cNvPr id="4" name="Footer Placeholder 3"/>
          <p:cNvSpPr>
            <a:spLocks noGrp="1"/>
          </p:cNvSpPr>
          <p:nvPr>
            <p:ph type="ftr" sz="quarter" idx="11"/>
          </p:nvPr>
        </p:nvSpPr>
        <p:spPr/>
        <p:txBody>
          <a:bodyPr/>
          <a:lstStyle/>
          <a:p>
            <a:endParaRPr lang="en-US">
              <a:solidFill>
                <a:srgbClr val="000000"/>
              </a:solidFill>
            </a:endParaRP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80513" y="1573121"/>
            <a:ext cx="6582973" cy="43907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userDrawn="1"/>
        </p:nvSpPr>
        <p:spPr>
          <a:xfrm rot="21260141">
            <a:off x="1077689" y="1690010"/>
            <a:ext cx="6849835" cy="584775"/>
          </a:xfrm>
          <a:prstGeom prst="rect">
            <a:avLst/>
          </a:prstGeom>
          <a:noFill/>
        </p:spPr>
        <p:txBody>
          <a:bodyPr wrap="square" rtlCol="0">
            <a:spAutoFit/>
          </a:bodyPr>
          <a:lstStyle/>
          <a:p>
            <a:pPr algn="ctr"/>
            <a:r>
              <a:rPr lang="en-CA" sz="3200" b="1">
                <a:solidFill>
                  <a:srgbClr val="000000"/>
                </a:solidFill>
                <a:effectLst>
                  <a:glow rad="850900">
                    <a:srgbClr val="FFFFFF">
                      <a:alpha val="76000"/>
                    </a:srgbClr>
                  </a:glow>
                </a:effectLst>
              </a:rPr>
              <a:t>Questions?</a:t>
            </a:r>
          </a:p>
        </p:txBody>
      </p:sp>
      <p:sp>
        <p:nvSpPr>
          <p:cNvPr id="2" name="Slide Number Placeholder 1"/>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112010386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Subtitle 4"/>
          <p:cNvSpPr>
            <a:spLocks noGrp="1"/>
          </p:cNvSpPr>
          <p:nvPr>
            <p:ph type="subTitle" idx="1"/>
          </p:nvPr>
        </p:nvSpPr>
        <p:spPr>
          <a:xfrm>
            <a:off x="1116011" y="4077072"/>
            <a:ext cx="7272337" cy="1728416"/>
          </a:xfrm>
          <a:prstGeom prst="rect">
            <a:avLst/>
          </a:prstGeom>
        </p:spPr>
        <p:txBody>
          <a:bodyPr>
            <a:normAutofit/>
          </a:bodyPr>
          <a:lstStyle>
            <a:lvl1pPr marL="0" indent="0" algn="ctr">
              <a:buNone/>
              <a:defRPr sz="1800">
                <a:solidFill>
                  <a:srgbClr val="2A2B29"/>
                </a:solidFill>
              </a:defRPr>
            </a:lvl1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r>
              <a:rPr lang="en-US" altLang="en-US">
                <a:solidFill>
                  <a:srgbClr val="000000"/>
                </a:solidFill>
              </a:rPr>
              <a:t>17 Aug 21</a:t>
            </a:r>
            <a:endParaRPr lang="en-CA"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srgbClr val="000000"/>
              </a:solidFill>
            </a:endParaRPr>
          </a:p>
        </p:txBody>
      </p:sp>
      <p:sp>
        <p:nvSpPr>
          <p:cNvPr id="6" name="Title Placeholder 1"/>
          <p:cNvSpPr>
            <a:spLocks noGrp="1"/>
          </p:cNvSpPr>
          <p:nvPr>
            <p:ph type="title"/>
          </p:nvPr>
        </p:nvSpPr>
        <p:spPr>
          <a:xfrm>
            <a:off x="1115616" y="1556792"/>
            <a:ext cx="7272808" cy="2376264"/>
          </a:xfrm>
          <a:prstGeom prst="rect">
            <a:avLst/>
          </a:prstGeom>
        </p:spPr>
        <p:txBody>
          <a:bodyPr vert="horz" lIns="91440" tIns="45720" rIns="91440" bIns="45720" rtlCol="0" anchor="b" anchorCtr="0">
            <a:normAutofit/>
          </a:bodyPr>
          <a:lstStyle>
            <a:lvl1pPr algn="ctr">
              <a:defRPr/>
            </a:lvl1pPr>
          </a:lstStyle>
          <a:p>
            <a:r>
              <a:rPr lang="en-US"/>
              <a:t>Click to edit Master title style</a:t>
            </a:r>
          </a:p>
        </p:txBody>
      </p:sp>
      <p:sp>
        <p:nvSpPr>
          <p:cNvPr id="2" name="Slide Number Placeholder 1"/>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21562920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1116013" y="1557337"/>
            <a:ext cx="727233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defRPr sz="3600"/>
            </a:lvl1pPr>
          </a:lstStyle>
          <a:p>
            <a:pPr lvl="0"/>
            <a:r>
              <a:rPr lang="en-US" altLang="en-US"/>
              <a:t>Click to edit Master title style</a:t>
            </a:r>
            <a:endParaRPr lang="en-CA" altLang="en-US"/>
          </a:p>
        </p:txBody>
      </p:sp>
      <p:sp>
        <p:nvSpPr>
          <p:cNvPr id="9" name="Content Placeholder 2"/>
          <p:cNvSpPr>
            <a:spLocks noGrp="1"/>
          </p:cNvSpPr>
          <p:nvPr>
            <p:ph idx="4294967295"/>
          </p:nvPr>
        </p:nvSpPr>
        <p:spPr>
          <a:xfrm>
            <a:off x="1116012" y="2492374"/>
            <a:ext cx="7272337" cy="3312890"/>
          </a:xfrm>
          <a:prstGeom prst="rect">
            <a:avLst/>
          </a:prstGeom>
        </p:spPr>
        <p:txBody>
          <a:bodyPr/>
          <a:lstStyle>
            <a:lvl1pPr>
              <a:defRPr sz="2800"/>
            </a:lvl1pPr>
          </a:lstStyle>
          <a:p>
            <a:pPr lvl="0"/>
            <a:r>
              <a:rPr lang="en-US" alt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a:solidFill>
                  <a:srgbClr val="000000"/>
                </a:solidFill>
              </a:rPr>
              <a:t>17 Aug 21</a:t>
            </a:r>
            <a:endParaRPr lang="en-CA"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srgbClr val="000000"/>
              </a:solidFill>
            </a:endParaRPr>
          </a:p>
        </p:txBody>
      </p:sp>
      <p:sp>
        <p:nvSpPr>
          <p:cNvPr id="2" name="Slide Number Placeholder 1"/>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24550948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16013" y="1557338"/>
            <a:ext cx="7272338" cy="935037"/>
          </a:xfrm>
          <a:prstGeom prst="rect">
            <a:avLst/>
          </a:prstGeom>
        </p:spPr>
        <p:txBody>
          <a:bodyPr>
            <a:norm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r>
              <a:rPr lang="en-US">
                <a:solidFill>
                  <a:srgbClr val="000000"/>
                </a:solidFill>
              </a:rPr>
              <a:t>17 Aug 21</a:t>
            </a: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20581076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srgbClr val="000000"/>
                </a:solidFill>
              </a:rPr>
              <a:t>17 Aug 21</a:t>
            </a: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78122216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224643"/>
            <a:ext cx="7886700" cy="1070203"/>
          </a:xfrm>
        </p:spPr>
        <p:txBody>
          <a:bodyPr/>
          <a:lstStyle/>
          <a:p>
            <a:r>
              <a:rPr lang="en-US"/>
              <a:t>Click to edit Master title style</a:t>
            </a:r>
            <a:endParaRPr lang="en-CA"/>
          </a:p>
        </p:txBody>
      </p:sp>
      <p:sp>
        <p:nvSpPr>
          <p:cNvPr id="3" name="Text Placeholder 2"/>
          <p:cNvSpPr>
            <a:spLocks noGrp="1"/>
          </p:cNvSpPr>
          <p:nvPr>
            <p:ph type="body" idx="1"/>
          </p:nvPr>
        </p:nvSpPr>
        <p:spPr>
          <a:xfrm>
            <a:off x="629842" y="2294163"/>
            <a:ext cx="3868340" cy="57013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873829"/>
            <a:ext cx="3868340" cy="3315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2294163"/>
            <a:ext cx="3887391" cy="57013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873829"/>
            <a:ext cx="3887391" cy="3315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Date Placeholder 9"/>
          <p:cNvSpPr>
            <a:spLocks noGrp="1"/>
          </p:cNvSpPr>
          <p:nvPr>
            <p:ph type="dt" sz="half" idx="10"/>
          </p:nvPr>
        </p:nvSpPr>
        <p:spPr/>
        <p:txBody>
          <a:bodyPr/>
          <a:lstStyle/>
          <a:p>
            <a:pPr>
              <a:defRPr/>
            </a:pPr>
            <a:r>
              <a:rPr lang="en-US" altLang="en-US">
                <a:solidFill>
                  <a:srgbClr val="000000"/>
                </a:solidFill>
              </a:rPr>
              <a:t>17 Aug 21</a:t>
            </a:r>
            <a:endParaRPr lang="en-CA" altLang="en-US">
              <a:solidFill>
                <a:srgbClr val="000000"/>
              </a:solidFill>
            </a:endParaRPr>
          </a:p>
        </p:txBody>
      </p:sp>
      <p:sp>
        <p:nvSpPr>
          <p:cNvPr id="11" name="Footer Placeholder 10"/>
          <p:cNvSpPr>
            <a:spLocks noGrp="1"/>
          </p:cNvSpPr>
          <p:nvPr>
            <p:ph type="ftr" sz="quarter" idx="11"/>
          </p:nvPr>
        </p:nvSpPr>
        <p:spPr/>
        <p:txBody>
          <a:bodyPr/>
          <a:lstStyle/>
          <a:p>
            <a:pPr>
              <a:defRPr/>
            </a:pPr>
            <a:endParaRPr lang="en-CA">
              <a:solidFill>
                <a:srgbClr val="000000"/>
              </a:solidFill>
            </a:endParaRPr>
          </a:p>
        </p:txBody>
      </p:sp>
      <p:sp>
        <p:nvSpPr>
          <p:cNvPr id="12" name="Slide Number Placeholder 11"/>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234447834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solidFill>
                  <a:srgbClr val="000000"/>
                </a:solidFill>
              </a:rPr>
              <a:t>17 Aug 21</a:t>
            </a:r>
          </a:p>
        </p:txBody>
      </p:sp>
      <p:sp>
        <p:nvSpPr>
          <p:cNvPr id="4" name="Footer Placeholder 3"/>
          <p:cNvSpPr>
            <a:spLocks noGrp="1"/>
          </p:cNvSpPr>
          <p:nvPr>
            <p:ph type="ftr" sz="quarter" idx="11"/>
          </p:nvPr>
        </p:nvSpPr>
        <p:spPr/>
        <p:txBody>
          <a:bodyPr/>
          <a:lstStyle/>
          <a:p>
            <a:endParaRPr lang="en-US">
              <a:solidFill>
                <a:srgbClr val="000000"/>
              </a:solidFill>
            </a:endParaRP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80513" y="1573121"/>
            <a:ext cx="6582973" cy="43907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userDrawn="1"/>
        </p:nvSpPr>
        <p:spPr>
          <a:xfrm rot="21260141">
            <a:off x="1077689" y="1690010"/>
            <a:ext cx="6849835" cy="584775"/>
          </a:xfrm>
          <a:prstGeom prst="rect">
            <a:avLst/>
          </a:prstGeom>
          <a:noFill/>
        </p:spPr>
        <p:txBody>
          <a:bodyPr wrap="square" rtlCol="0">
            <a:spAutoFit/>
          </a:bodyPr>
          <a:lstStyle/>
          <a:p>
            <a:pPr algn="ctr"/>
            <a:r>
              <a:rPr lang="en-CA" sz="3200" b="1">
                <a:solidFill>
                  <a:srgbClr val="000000"/>
                </a:solidFill>
                <a:effectLst>
                  <a:glow rad="850900">
                    <a:srgbClr val="FFFFFF">
                      <a:alpha val="76000"/>
                    </a:srgbClr>
                  </a:glow>
                </a:effectLst>
              </a:rPr>
              <a:t>Questions?</a:t>
            </a:r>
          </a:p>
        </p:txBody>
      </p:sp>
      <p:sp>
        <p:nvSpPr>
          <p:cNvPr id="2" name="Slide Number Placeholder 1"/>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40541518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Subtitle 4"/>
          <p:cNvSpPr>
            <a:spLocks noGrp="1"/>
          </p:cNvSpPr>
          <p:nvPr>
            <p:ph type="subTitle" idx="1"/>
          </p:nvPr>
        </p:nvSpPr>
        <p:spPr>
          <a:xfrm>
            <a:off x="1116011" y="4077072"/>
            <a:ext cx="7272337" cy="1728416"/>
          </a:xfrm>
          <a:prstGeom prst="rect">
            <a:avLst/>
          </a:prstGeom>
        </p:spPr>
        <p:txBody>
          <a:bodyPr>
            <a:normAutofit/>
          </a:bodyPr>
          <a:lstStyle>
            <a:lvl1pPr marL="0" indent="0" algn="ctr">
              <a:buNone/>
              <a:defRPr sz="1800">
                <a:solidFill>
                  <a:srgbClr val="2A2B29"/>
                </a:solidFill>
              </a:defRPr>
            </a:lvl1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r>
              <a:rPr lang="en-US" altLang="en-US">
                <a:solidFill>
                  <a:srgbClr val="000000"/>
                </a:solidFill>
              </a:rPr>
              <a:t>17 Aug 21</a:t>
            </a:r>
            <a:endParaRPr lang="en-CA"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srgbClr val="000000"/>
              </a:solidFill>
            </a:endParaRPr>
          </a:p>
        </p:txBody>
      </p:sp>
      <p:sp>
        <p:nvSpPr>
          <p:cNvPr id="6" name="Title Placeholder 1"/>
          <p:cNvSpPr>
            <a:spLocks noGrp="1"/>
          </p:cNvSpPr>
          <p:nvPr>
            <p:ph type="title"/>
          </p:nvPr>
        </p:nvSpPr>
        <p:spPr>
          <a:xfrm>
            <a:off x="1115616" y="1556792"/>
            <a:ext cx="7272808" cy="2376264"/>
          </a:xfrm>
          <a:prstGeom prst="rect">
            <a:avLst/>
          </a:prstGeom>
        </p:spPr>
        <p:txBody>
          <a:bodyPr vert="horz" lIns="91440" tIns="45720" rIns="91440" bIns="45720" rtlCol="0" anchor="b" anchorCtr="0">
            <a:normAutofit/>
          </a:bodyPr>
          <a:lstStyle>
            <a:lvl1pPr algn="ctr">
              <a:defRPr/>
            </a:lvl1pPr>
          </a:lstStyle>
          <a:p>
            <a:r>
              <a:rPr lang="en-US"/>
              <a:t>Click to edit Master title style</a:t>
            </a:r>
          </a:p>
        </p:txBody>
      </p:sp>
      <p:sp>
        <p:nvSpPr>
          <p:cNvPr id="2" name="Slide Number Placeholder 1"/>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17591593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1116013" y="1557337"/>
            <a:ext cx="727233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defRPr sz="3600"/>
            </a:lvl1pPr>
          </a:lstStyle>
          <a:p>
            <a:pPr lvl="0"/>
            <a:r>
              <a:rPr lang="en-US" altLang="en-US"/>
              <a:t>Click to edit Master title style</a:t>
            </a:r>
            <a:endParaRPr lang="en-CA" altLang="en-US"/>
          </a:p>
        </p:txBody>
      </p:sp>
      <p:sp>
        <p:nvSpPr>
          <p:cNvPr id="9" name="Content Placeholder 2"/>
          <p:cNvSpPr>
            <a:spLocks noGrp="1"/>
          </p:cNvSpPr>
          <p:nvPr>
            <p:ph idx="4294967295"/>
          </p:nvPr>
        </p:nvSpPr>
        <p:spPr>
          <a:xfrm>
            <a:off x="1116012" y="2492374"/>
            <a:ext cx="7272337" cy="3312890"/>
          </a:xfrm>
          <a:prstGeom prst="rect">
            <a:avLst/>
          </a:prstGeom>
        </p:spPr>
        <p:txBody>
          <a:bodyPr/>
          <a:lstStyle>
            <a:lvl1pPr>
              <a:defRPr sz="2800"/>
            </a:lvl1pPr>
          </a:lstStyle>
          <a:p>
            <a:pPr lvl="0"/>
            <a:r>
              <a:rPr lang="en-US" alt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a:solidFill>
                  <a:srgbClr val="000000"/>
                </a:solidFill>
              </a:rPr>
              <a:t>17 Aug 21</a:t>
            </a:r>
            <a:endParaRPr lang="en-CA"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srgbClr val="000000"/>
              </a:solidFill>
            </a:endParaRPr>
          </a:p>
        </p:txBody>
      </p:sp>
      <p:sp>
        <p:nvSpPr>
          <p:cNvPr id="2" name="Slide Number Placeholder 1"/>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245870227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16013" y="1557338"/>
            <a:ext cx="7272338" cy="935037"/>
          </a:xfrm>
          <a:prstGeom prst="rect">
            <a:avLst/>
          </a:prstGeom>
        </p:spPr>
        <p:txBody>
          <a:bodyPr>
            <a:norm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r>
              <a:rPr lang="en-US">
                <a:solidFill>
                  <a:srgbClr val="000000"/>
                </a:solidFill>
              </a:rPr>
              <a:t>17 Aug 21</a:t>
            </a: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659801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63.xml"/><Relationship Id="rId7" Type="http://schemas.openxmlformats.org/officeDocument/2006/relationships/theme" Target="../theme/theme10.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69.xml"/><Relationship Id="rId7" Type="http://schemas.openxmlformats.org/officeDocument/2006/relationships/theme" Target="../theme/theme11.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5.xml"/><Relationship Id="rId7" Type="http://schemas.openxmlformats.org/officeDocument/2006/relationships/theme" Target="../theme/theme12.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5" Type="http://schemas.openxmlformats.org/officeDocument/2006/relationships/slideLayout" Target="../slideLayouts/slideLayout77.xml"/><Relationship Id="rId4" Type="http://schemas.openxmlformats.org/officeDocument/2006/relationships/slideLayout" Target="../slideLayouts/slideLayout76.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81.xml"/><Relationship Id="rId7" Type="http://schemas.openxmlformats.org/officeDocument/2006/relationships/theme" Target="../theme/theme13.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5" Type="http://schemas.openxmlformats.org/officeDocument/2006/relationships/slideLayout" Target="../slideLayouts/slideLayout83.xml"/><Relationship Id="rId4" Type="http://schemas.openxmlformats.org/officeDocument/2006/relationships/slideLayout" Target="../slideLayouts/slideLayout82.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87.xml"/><Relationship Id="rId7" Type="http://schemas.openxmlformats.org/officeDocument/2006/relationships/theme" Target="../theme/theme14.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s>
</file>

<file path=ppt/slideMasters/_rels/slideMaster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93.xml"/><Relationship Id="rId7" Type="http://schemas.openxmlformats.org/officeDocument/2006/relationships/theme" Target="../theme/theme15.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5" Type="http://schemas.openxmlformats.org/officeDocument/2006/relationships/slideLayout" Target="../slideLayouts/slideLayout95.xml"/><Relationship Id="rId4" Type="http://schemas.openxmlformats.org/officeDocument/2006/relationships/slideLayout" Target="../slideLayouts/slideLayout94.xml"/></Relationships>
</file>

<file path=ppt/slideMasters/_rels/slideMaster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99.xml"/><Relationship Id="rId7" Type="http://schemas.openxmlformats.org/officeDocument/2006/relationships/theme" Target="../theme/theme16.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5" Type="http://schemas.openxmlformats.org/officeDocument/2006/relationships/slideLayout" Target="../slideLayouts/slideLayout101.xml"/><Relationship Id="rId4" Type="http://schemas.openxmlformats.org/officeDocument/2006/relationships/slideLayout" Target="../slideLayouts/slideLayout100.xml"/></Relationships>
</file>

<file path=ppt/slideMasters/_rels/slideMaster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05.xml"/><Relationship Id="rId7" Type="http://schemas.openxmlformats.org/officeDocument/2006/relationships/theme" Target="../theme/theme17.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5" Type="http://schemas.openxmlformats.org/officeDocument/2006/relationships/slideLayout" Target="../slideLayouts/slideLayout107.xml"/><Relationship Id="rId4" Type="http://schemas.openxmlformats.org/officeDocument/2006/relationships/slideLayout" Target="../slideLayouts/slideLayout106.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5.png"/><Relationship Id="rId4" Type="http://schemas.openxmlformats.org/officeDocument/2006/relationships/slideLayout" Target="../slideLayouts/slideLayout2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image" Target="../media/image6.png"/><Relationship Id="rId4" Type="http://schemas.openxmlformats.org/officeDocument/2006/relationships/slideLayout" Target="../slideLayouts/slideLayout3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image" Target="../media/image7.png"/><Relationship Id="rId4" Type="http://schemas.openxmlformats.org/officeDocument/2006/relationships/slideLayout" Target="../slideLayouts/slideLayout3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5.xml"/><Relationship Id="rId7" Type="http://schemas.openxmlformats.org/officeDocument/2006/relationships/theme" Target="../theme/theme7.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1.xml"/><Relationship Id="rId7" Type="http://schemas.openxmlformats.org/officeDocument/2006/relationships/theme" Target="../theme/theme8.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7.xml"/><Relationship Id="rId7" Type="http://schemas.openxmlformats.org/officeDocument/2006/relationships/theme" Target="../theme/theme9.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
        <p:nvSpPr>
          <p:cNvPr id="2" name="Date Placeholder 3"/>
          <p:cNvSpPr>
            <a:spLocks noGrp="1"/>
          </p:cNvSpPr>
          <p:nvPr>
            <p:ph type="dt" sz="half" idx="2"/>
          </p:nvPr>
        </p:nvSpPr>
        <p:spPr>
          <a:xfrm>
            <a:off x="457200" y="6165304"/>
            <a:ext cx="2133600" cy="365125"/>
          </a:xfrm>
          <a:prstGeom prst="rect">
            <a:avLst/>
          </a:prstGeom>
        </p:spPr>
        <p:txBody>
          <a:bodyPr/>
          <a:lstStyle>
            <a:lvl1pPr>
              <a:defRPr sz="1200">
                <a:latin typeface="Arial" pitchFamily="34" charset="0"/>
                <a:ea typeface="ＭＳ Ｐゴシック" pitchFamily="34" charset="-128"/>
              </a:defRPr>
            </a:lvl1pPr>
          </a:lstStyle>
          <a:p>
            <a:r>
              <a:rPr lang="en-US"/>
              <a:t>17 Aug 21</a:t>
            </a:r>
            <a:endParaRPr lang="en-US" dirty="0"/>
          </a:p>
        </p:txBody>
      </p:sp>
      <p:sp>
        <p:nvSpPr>
          <p:cNvPr id="3" name="Footer Placeholder 4"/>
          <p:cNvSpPr>
            <a:spLocks noGrp="1"/>
          </p:cNvSpPr>
          <p:nvPr>
            <p:ph type="ftr" sz="quarter" idx="3"/>
          </p:nvPr>
        </p:nvSpPr>
        <p:spPr>
          <a:xfrm>
            <a:off x="3124200" y="6165304"/>
            <a:ext cx="2895600" cy="365125"/>
          </a:xfrm>
          <a:prstGeom prst="rect">
            <a:avLst/>
          </a:prstGeom>
        </p:spPr>
        <p:txBody>
          <a:bodyPr/>
          <a:lstStyle>
            <a:lvl1pPr>
              <a:defRPr sz="1200">
                <a:latin typeface="Arial" pitchFamily="34" charset="0"/>
                <a:ea typeface="ＭＳ Ｐゴシック" pitchFamily="34" charset="-128"/>
              </a:defRPr>
            </a:lvl1pPr>
          </a:lstStyle>
          <a:p>
            <a:endParaRPr lang="en-US"/>
          </a:p>
        </p:txBody>
      </p:sp>
      <p:sp>
        <p:nvSpPr>
          <p:cNvPr id="4" name="Title Placeholder 1"/>
          <p:cNvSpPr>
            <a:spLocks noGrp="1"/>
          </p:cNvSpPr>
          <p:nvPr>
            <p:ph type="title"/>
          </p:nvPr>
        </p:nvSpPr>
        <p:spPr>
          <a:xfrm>
            <a:off x="1115616" y="1556792"/>
            <a:ext cx="7272808" cy="935583"/>
          </a:xfrm>
          <a:prstGeom prst="rect">
            <a:avLst/>
          </a:prstGeom>
        </p:spPr>
        <p:txBody>
          <a:bodyPr vert="horz" lIns="91440" tIns="45720" rIns="91440" bIns="45720" rtlCol="0" anchor="ctr">
            <a:normAutofit/>
          </a:bodyPr>
          <a:lstStyle/>
          <a:p>
            <a:r>
              <a:rPr lang="en-US"/>
              <a:t>Click to edit Master title style</a:t>
            </a:r>
          </a:p>
        </p:txBody>
      </p:sp>
      <p:sp>
        <p:nvSpPr>
          <p:cNvPr id="5" name="Text Placeholder 2"/>
          <p:cNvSpPr>
            <a:spLocks noGrp="1"/>
          </p:cNvSpPr>
          <p:nvPr>
            <p:ph type="body" idx="1"/>
          </p:nvPr>
        </p:nvSpPr>
        <p:spPr>
          <a:xfrm>
            <a:off x="1115616" y="2492375"/>
            <a:ext cx="7272808" cy="33128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4"/>
          <p:cNvSpPr txBox="1">
            <a:spLocks noChangeArrowheads="1"/>
          </p:cNvSpPr>
          <p:nvPr/>
        </p:nvSpPr>
        <p:spPr bwMode="auto">
          <a:xfrm>
            <a:off x="1101725" y="832208"/>
            <a:ext cx="4321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CA" altLang="x-none" sz="800" b="1">
                <a:solidFill>
                  <a:schemeClr val="bg1"/>
                </a:solidFill>
              </a:rPr>
              <a:t>National Cadet and Junior Canadian Rangers Support Group</a:t>
            </a:r>
          </a:p>
        </p:txBody>
      </p:sp>
      <p:sp>
        <p:nvSpPr>
          <p:cNvPr id="6" name="Slide Number Placeholder 5"/>
          <p:cNvSpPr>
            <a:spLocks noGrp="1"/>
          </p:cNvSpPr>
          <p:nvPr>
            <p:ph type="sldNum" sz="quarter" idx="4"/>
          </p:nvPr>
        </p:nvSpPr>
        <p:spPr>
          <a:xfrm>
            <a:off x="8404753" y="6160411"/>
            <a:ext cx="5269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2B4576-5AE0-4D6D-9241-772104E7EA52}" type="slidenum">
              <a:rPr lang="en-CA" smtClean="0"/>
              <a:t>‹#›</a:t>
            </a:fld>
            <a:endParaRPr lang="en-CA"/>
          </a:p>
        </p:txBody>
      </p:sp>
      <p:sp>
        <p:nvSpPr>
          <p:cNvPr id="8" name="TextBox 4"/>
          <p:cNvSpPr txBox="1">
            <a:spLocks noChangeArrowheads="1"/>
          </p:cNvSpPr>
          <p:nvPr userDrawn="1"/>
        </p:nvSpPr>
        <p:spPr bwMode="auto">
          <a:xfrm>
            <a:off x="1102598" y="1047308"/>
            <a:ext cx="4321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fr-FR" altLang="x-none" sz="800" b="1">
                <a:solidFill>
                  <a:schemeClr val="bg1"/>
                </a:solidFill>
              </a:rPr>
              <a:t>Groupe de soutien national aux cadets et aux Rangers juniors canadiens</a:t>
            </a:r>
            <a:endParaRPr lang="en-CA" altLang="x-none" sz="800" b="1">
              <a:solidFill>
                <a:schemeClr val="bg1"/>
              </a:solidFill>
            </a:endParaRPr>
          </a:p>
        </p:txBody>
      </p:sp>
    </p:spTree>
    <p:extLst>
      <p:ext uri="{BB962C8B-B14F-4D97-AF65-F5344CB8AC3E}">
        <p14:creationId xmlns:p14="http://schemas.microsoft.com/office/powerpoint/2010/main" val="1273717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729" r:id="rId6"/>
  </p:sldLayoutIdLst>
  <p:hf hdr="0" ftr="0"/>
  <p:txStyles>
    <p:titleStyle>
      <a:lvl1pPr algn="l" rtl="0" eaLnBrk="1" fontAlgn="base" hangingPunct="1">
        <a:spcBef>
          <a:spcPct val="0"/>
        </a:spcBef>
        <a:spcAft>
          <a:spcPct val="0"/>
        </a:spcAft>
        <a:defRPr sz="3200" b="1" kern="1200">
          <a:solidFill>
            <a:srgbClr val="2A2B29"/>
          </a:solidFill>
          <a:latin typeface="Arial"/>
          <a:ea typeface="ＭＳ Ｐゴシック" charset="0"/>
          <a:cs typeface="Arial"/>
        </a:defRPr>
      </a:lvl1pPr>
      <a:lvl2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2pPr>
      <a:lvl3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3pPr>
      <a:lvl4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4pPr>
      <a:lvl5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5pPr>
      <a:lvl6pPr marL="457200" algn="l" rtl="0" eaLnBrk="1" fontAlgn="base" hangingPunct="1">
        <a:spcBef>
          <a:spcPct val="0"/>
        </a:spcBef>
        <a:spcAft>
          <a:spcPct val="0"/>
        </a:spcAft>
        <a:defRPr sz="2800" b="1">
          <a:solidFill>
            <a:srgbClr val="20558A"/>
          </a:solidFill>
          <a:latin typeface="Arial" charset="0"/>
          <a:ea typeface="ＭＳ Ｐゴシック" charset="0"/>
        </a:defRPr>
      </a:lvl6pPr>
      <a:lvl7pPr marL="914400" algn="l" rtl="0" eaLnBrk="1" fontAlgn="base" hangingPunct="1">
        <a:spcBef>
          <a:spcPct val="0"/>
        </a:spcBef>
        <a:spcAft>
          <a:spcPct val="0"/>
        </a:spcAft>
        <a:defRPr sz="2800" b="1">
          <a:solidFill>
            <a:srgbClr val="20558A"/>
          </a:solidFill>
          <a:latin typeface="Arial" charset="0"/>
          <a:ea typeface="ＭＳ Ｐゴシック" charset="0"/>
        </a:defRPr>
      </a:lvl7pPr>
      <a:lvl8pPr marL="1371600" algn="l" rtl="0" eaLnBrk="1" fontAlgn="base" hangingPunct="1">
        <a:spcBef>
          <a:spcPct val="0"/>
        </a:spcBef>
        <a:spcAft>
          <a:spcPct val="0"/>
        </a:spcAft>
        <a:defRPr sz="2800" b="1">
          <a:solidFill>
            <a:srgbClr val="20558A"/>
          </a:solidFill>
          <a:latin typeface="Arial" charset="0"/>
          <a:ea typeface="ＭＳ Ｐゴシック" charset="0"/>
        </a:defRPr>
      </a:lvl8pPr>
      <a:lvl9pPr marL="1828800" algn="l" rtl="0" eaLnBrk="1" fontAlgn="base" hangingPunct="1">
        <a:spcBef>
          <a:spcPct val="0"/>
        </a:spcBef>
        <a:spcAft>
          <a:spcPct val="0"/>
        </a:spcAft>
        <a:defRPr sz="2800" b="1">
          <a:solidFill>
            <a:srgbClr val="20558A"/>
          </a:solidFill>
          <a:latin typeface="Arial" charset="0"/>
          <a:ea typeface="ＭＳ Ｐゴシック" charset="0"/>
        </a:defRPr>
      </a:lvl9pPr>
    </p:titleStyle>
    <p:bodyStyle>
      <a:lvl1pPr marL="342900" indent="-342900" algn="l" rtl="0" eaLnBrk="1" fontAlgn="base" hangingPunct="1">
        <a:spcBef>
          <a:spcPct val="20000"/>
        </a:spcBef>
        <a:spcAft>
          <a:spcPct val="0"/>
        </a:spcAft>
        <a:buFont typeface="Arial" charset="0"/>
        <a:buChar char="•"/>
        <a:defRPr sz="2800" kern="1200">
          <a:solidFill>
            <a:srgbClr val="000000"/>
          </a:solidFill>
          <a:latin typeface="Arial"/>
          <a:ea typeface="ＭＳ Ｐゴシック" charset="0"/>
          <a:cs typeface="Arial"/>
        </a:defRPr>
      </a:lvl1pPr>
      <a:lvl2pPr marL="742950" indent="-285750" algn="l" rtl="0" eaLnBrk="1" fontAlgn="base" hangingPunct="1">
        <a:spcBef>
          <a:spcPct val="20000"/>
        </a:spcBef>
        <a:spcAft>
          <a:spcPct val="0"/>
        </a:spcAft>
        <a:buFont typeface="Arial" charset="0"/>
        <a:buChar char="–"/>
        <a:defRPr sz="2400" kern="1200">
          <a:solidFill>
            <a:srgbClr val="000000"/>
          </a:solidFill>
          <a:latin typeface="Arial"/>
          <a:ea typeface="ＭＳ Ｐゴシック" charset="0"/>
          <a:cs typeface="Arial"/>
        </a:defRPr>
      </a:lvl2pPr>
      <a:lvl3pPr marL="1143000" indent="-228600" algn="l" rtl="0" eaLnBrk="1" fontAlgn="base" hangingPunct="1">
        <a:spcBef>
          <a:spcPct val="20000"/>
        </a:spcBef>
        <a:spcAft>
          <a:spcPct val="0"/>
        </a:spcAft>
        <a:buFont typeface="Arial" charset="0"/>
        <a:buChar char="•"/>
        <a:defRPr sz="2000" kern="1200">
          <a:solidFill>
            <a:srgbClr val="000000"/>
          </a:solidFill>
          <a:latin typeface="Arial"/>
          <a:ea typeface="ＭＳ Ｐゴシック" charset="0"/>
          <a:cs typeface="Arial"/>
        </a:defRPr>
      </a:lvl3pPr>
      <a:lvl4pPr marL="1600200" indent="-228600" algn="l" rtl="0" eaLnBrk="1" fontAlgn="base" hangingPunct="1">
        <a:spcBef>
          <a:spcPct val="20000"/>
        </a:spcBef>
        <a:spcAft>
          <a:spcPct val="0"/>
        </a:spcAft>
        <a:buFont typeface="Arial" charset="0"/>
        <a:buChar char="–"/>
        <a:defRPr kern="1200">
          <a:solidFill>
            <a:srgbClr val="000000"/>
          </a:solidFill>
          <a:latin typeface="Arial"/>
          <a:ea typeface="ＭＳ Ｐゴシック" charset="0"/>
          <a:cs typeface="Arial"/>
        </a:defRPr>
      </a:lvl4pPr>
      <a:lvl5pPr marL="2057400" indent="-228600" algn="l" rtl="0" eaLnBrk="1" fontAlgn="base" hangingPunct="1">
        <a:spcBef>
          <a:spcPct val="20000"/>
        </a:spcBef>
        <a:spcAft>
          <a:spcPct val="0"/>
        </a:spcAft>
        <a:buFont typeface="Arial" charset="0"/>
        <a:buChar char="»"/>
        <a:defRPr kern="1200">
          <a:solidFill>
            <a:srgbClr val="000000"/>
          </a:solidFill>
          <a:latin typeface="Arial"/>
          <a:ea typeface="ＭＳ Ｐゴシック" charset="0"/>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81">
          <p15:clr>
            <a:srgbClr val="F26B43"/>
          </p15:clr>
        </p15:guide>
        <p15:guide id="2" pos="703">
          <p15:clr>
            <a:srgbClr val="F26B43"/>
          </p15:clr>
        </p15:guide>
        <p15:guide id="3" pos="5284">
          <p15:clr>
            <a:srgbClr val="F26B43"/>
          </p15:clr>
        </p15:guide>
        <p15:guide id="4" orient="horz" pos="3657">
          <p15:clr>
            <a:srgbClr val="F26B43"/>
          </p15:clr>
        </p15:guide>
        <p15:guide id="5" orient="horz" pos="1888">
          <p15:clr>
            <a:srgbClr val="F26B43"/>
          </p15:clr>
        </p15:guide>
        <p15:guide id="6" pos="2472">
          <p15:clr>
            <a:srgbClr val="F26B43"/>
          </p15:clr>
        </p15:guide>
        <p15:guide id="7" orient="horz" pos="1570">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
        <p:nvSpPr>
          <p:cNvPr id="2" name="Date Placeholder 3"/>
          <p:cNvSpPr>
            <a:spLocks noGrp="1"/>
          </p:cNvSpPr>
          <p:nvPr>
            <p:ph type="dt" sz="half" idx="2"/>
          </p:nvPr>
        </p:nvSpPr>
        <p:spPr>
          <a:xfrm>
            <a:off x="457200" y="6165304"/>
            <a:ext cx="2133600" cy="365125"/>
          </a:xfrm>
          <a:prstGeom prst="rect">
            <a:avLst/>
          </a:prstGeom>
        </p:spPr>
        <p:txBody>
          <a:bodyPr/>
          <a:lstStyle>
            <a:lvl1pPr>
              <a:defRPr sz="1200">
                <a:latin typeface="Arial" pitchFamily="34" charset="0"/>
                <a:ea typeface="ＭＳ Ｐゴシック" pitchFamily="34" charset="-128"/>
              </a:defRPr>
            </a:lvl1pPr>
          </a:lstStyle>
          <a:p>
            <a:pPr>
              <a:defRPr/>
            </a:pPr>
            <a:r>
              <a:rPr lang="en-US" altLang="en-US">
                <a:solidFill>
                  <a:srgbClr val="000000"/>
                </a:solidFill>
              </a:rPr>
              <a:t>17 Aug 21</a:t>
            </a:r>
            <a:endParaRPr lang="en-CA" altLang="en-US">
              <a:solidFill>
                <a:srgbClr val="000000"/>
              </a:solidFill>
            </a:endParaRPr>
          </a:p>
        </p:txBody>
      </p:sp>
      <p:sp>
        <p:nvSpPr>
          <p:cNvPr id="3" name="Footer Placeholder 4"/>
          <p:cNvSpPr>
            <a:spLocks noGrp="1"/>
          </p:cNvSpPr>
          <p:nvPr>
            <p:ph type="ftr" sz="quarter" idx="3"/>
          </p:nvPr>
        </p:nvSpPr>
        <p:spPr>
          <a:xfrm>
            <a:off x="3124200" y="6165304"/>
            <a:ext cx="2895600" cy="365125"/>
          </a:xfrm>
          <a:prstGeom prst="rect">
            <a:avLst/>
          </a:prstGeom>
        </p:spPr>
        <p:txBody>
          <a:bodyPr/>
          <a:lstStyle>
            <a:lvl1pPr>
              <a:defRPr sz="1200">
                <a:latin typeface="Arial" pitchFamily="34" charset="0"/>
                <a:ea typeface="ＭＳ Ｐゴシック" pitchFamily="34" charset="-128"/>
              </a:defRPr>
            </a:lvl1pPr>
          </a:lstStyle>
          <a:p>
            <a:pPr>
              <a:defRPr/>
            </a:pPr>
            <a:endParaRPr lang="en-CA">
              <a:solidFill>
                <a:srgbClr val="000000"/>
              </a:solidFill>
            </a:endParaRPr>
          </a:p>
        </p:txBody>
      </p:sp>
      <p:sp>
        <p:nvSpPr>
          <p:cNvPr id="4" name="Title Placeholder 1"/>
          <p:cNvSpPr>
            <a:spLocks noGrp="1"/>
          </p:cNvSpPr>
          <p:nvPr>
            <p:ph type="title"/>
          </p:nvPr>
        </p:nvSpPr>
        <p:spPr>
          <a:xfrm>
            <a:off x="1115616" y="1556792"/>
            <a:ext cx="7272808" cy="935583"/>
          </a:xfrm>
          <a:prstGeom prst="rect">
            <a:avLst/>
          </a:prstGeom>
        </p:spPr>
        <p:txBody>
          <a:bodyPr vert="horz" lIns="91440" tIns="45720" rIns="91440" bIns="45720" rtlCol="0" anchor="ctr">
            <a:normAutofit/>
          </a:bodyPr>
          <a:lstStyle/>
          <a:p>
            <a:r>
              <a:rPr lang="en-US"/>
              <a:t>Click to edit Master title style</a:t>
            </a:r>
          </a:p>
        </p:txBody>
      </p:sp>
      <p:sp>
        <p:nvSpPr>
          <p:cNvPr id="5" name="Text Placeholder 2"/>
          <p:cNvSpPr>
            <a:spLocks noGrp="1"/>
          </p:cNvSpPr>
          <p:nvPr>
            <p:ph type="body" idx="1"/>
          </p:nvPr>
        </p:nvSpPr>
        <p:spPr>
          <a:xfrm>
            <a:off x="1115616" y="2492375"/>
            <a:ext cx="7272808" cy="33128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4"/>
          <p:cNvSpPr txBox="1">
            <a:spLocks noChangeArrowheads="1"/>
          </p:cNvSpPr>
          <p:nvPr/>
        </p:nvSpPr>
        <p:spPr bwMode="auto">
          <a:xfrm>
            <a:off x="1101725" y="832208"/>
            <a:ext cx="4321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CA" altLang="x-none" sz="800" b="1">
                <a:solidFill>
                  <a:srgbClr val="FFFFFF"/>
                </a:solidFill>
              </a:rPr>
              <a:t>National Cadet and Junior Canadian Rangers Support Group</a:t>
            </a:r>
          </a:p>
        </p:txBody>
      </p:sp>
      <p:sp>
        <p:nvSpPr>
          <p:cNvPr id="6" name="Slide Number Placeholder 5"/>
          <p:cNvSpPr>
            <a:spLocks noGrp="1"/>
          </p:cNvSpPr>
          <p:nvPr>
            <p:ph type="sldNum" sz="quarter" idx="4"/>
          </p:nvPr>
        </p:nvSpPr>
        <p:spPr>
          <a:xfrm>
            <a:off x="8388423" y="6152243"/>
            <a:ext cx="55963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
        <p:nvSpPr>
          <p:cNvPr id="8" name="TextBox 4"/>
          <p:cNvSpPr txBox="1">
            <a:spLocks noChangeArrowheads="1"/>
          </p:cNvSpPr>
          <p:nvPr userDrawn="1"/>
        </p:nvSpPr>
        <p:spPr bwMode="auto">
          <a:xfrm>
            <a:off x="1102598" y="1047308"/>
            <a:ext cx="4321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fr-FR" altLang="x-none" sz="800" b="1">
                <a:solidFill>
                  <a:srgbClr val="FFFFFF"/>
                </a:solidFill>
              </a:rPr>
              <a:t>Groupe de soutien national aux cadets et aux Rangers juniors canadiens</a:t>
            </a:r>
            <a:endParaRPr lang="en-CA" altLang="x-none" sz="800" b="1">
              <a:solidFill>
                <a:srgbClr val="FFFFFF"/>
              </a:solidFill>
            </a:endParaRPr>
          </a:p>
        </p:txBody>
      </p:sp>
    </p:spTree>
    <p:extLst>
      <p:ext uri="{BB962C8B-B14F-4D97-AF65-F5344CB8AC3E}">
        <p14:creationId xmlns:p14="http://schemas.microsoft.com/office/powerpoint/2010/main" val="70483408"/>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Lst>
  <p:hf hdr="0" ftr="0"/>
  <p:txStyles>
    <p:titleStyle>
      <a:lvl1pPr algn="l" rtl="0" eaLnBrk="1" fontAlgn="base" hangingPunct="1">
        <a:spcBef>
          <a:spcPct val="0"/>
        </a:spcBef>
        <a:spcAft>
          <a:spcPct val="0"/>
        </a:spcAft>
        <a:defRPr sz="3200" b="1" kern="1200">
          <a:solidFill>
            <a:srgbClr val="2A2B29"/>
          </a:solidFill>
          <a:latin typeface="Arial"/>
          <a:ea typeface="ＭＳ Ｐゴシック" charset="0"/>
          <a:cs typeface="Arial"/>
        </a:defRPr>
      </a:lvl1pPr>
      <a:lvl2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2pPr>
      <a:lvl3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3pPr>
      <a:lvl4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4pPr>
      <a:lvl5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5pPr>
      <a:lvl6pPr marL="457200" algn="l" rtl="0" eaLnBrk="1" fontAlgn="base" hangingPunct="1">
        <a:spcBef>
          <a:spcPct val="0"/>
        </a:spcBef>
        <a:spcAft>
          <a:spcPct val="0"/>
        </a:spcAft>
        <a:defRPr sz="2800" b="1">
          <a:solidFill>
            <a:srgbClr val="20558A"/>
          </a:solidFill>
          <a:latin typeface="Arial" charset="0"/>
          <a:ea typeface="ＭＳ Ｐゴシック" charset="0"/>
        </a:defRPr>
      </a:lvl6pPr>
      <a:lvl7pPr marL="914400" algn="l" rtl="0" eaLnBrk="1" fontAlgn="base" hangingPunct="1">
        <a:spcBef>
          <a:spcPct val="0"/>
        </a:spcBef>
        <a:spcAft>
          <a:spcPct val="0"/>
        </a:spcAft>
        <a:defRPr sz="2800" b="1">
          <a:solidFill>
            <a:srgbClr val="20558A"/>
          </a:solidFill>
          <a:latin typeface="Arial" charset="0"/>
          <a:ea typeface="ＭＳ Ｐゴシック" charset="0"/>
        </a:defRPr>
      </a:lvl7pPr>
      <a:lvl8pPr marL="1371600" algn="l" rtl="0" eaLnBrk="1" fontAlgn="base" hangingPunct="1">
        <a:spcBef>
          <a:spcPct val="0"/>
        </a:spcBef>
        <a:spcAft>
          <a:spcPct val="0"/>
        </a:spcAft>
        <a:defRPr sz="2800" b="1">
          <a:solidFill>
            <a:srgbClr val="20558A"/>
          </a:solidFill>
          <a:latin typeface="Arial" charset="0"/>
          <a:ea typeface="ＭＳ Ｐゴシック" charset="0"/>
        </a:defRPr>
      </a:lvl8pPr>
      <a:lvl9pPr marL="1828800" algn="l" rtl="0" eaLnBrk="1" fontAlgn="base" hangingPunct="1">
        <a:spcBef>
          <a:spcPct val="0"/>
        </a:spcBef>
        <a:spcAft>
          <a:spcPct val="0"/>
        </a:spcAft>
        <a:defRPr sz="2800" b="1">
          <a:solidFill>
            <a:srgbClr val="20558A"/>
          </a:solidFill>
          <a:latin typeface="Arial" charset="0"/>
          <a:ea typeface="ＭＳ Ｐゴシック" charset="0"/>
        </a:defRPr>
      </a:lvl9pPr>
    </p:titleStyle>
    <p:bodyStyle>
      <a:lvl1pPr marL="342900" indent="-342900" algn="l" rtl="0" eaLnBrk="1" fontAlgn="base" hangingPunct="1">
        <a:spcBef>
          <a:spcPct val="20000"/>
        </a:spcBef>
        <a:spcAft>
          <a:spcPct val="0"/>
        </a:spcAft>
        <a:buFont typeface="Arial" charset="0"/>
        <a:buChar char="•"/>
        <a:defRPr sz="2800" kern="1200">
          <a:solidFill>
            <a:srgbClr val="000000"/>
          </a:solidFill>
          <a:latin typeface="Arial"/>
          <a:ea typeface="ＭＳ Ｐゴシック" charset="0"/>
          <a:cs typeface="Arial"/>
        </a:defRPr>
      </a:lvl1pPr>
      <a:lvl2pPr marL="742950" indent="-285750" algn="l" rtl="0" eaLnBrk="1" fontAlgn="base" hangingPunct="1">
        <a:spcBef>
          <a:spcPct val="20000"/>
        </a:spcBef>
        <a:spcAft>
          <a:spcPct val="0"/>
        </a:spcAft>
        <a:buFont typeface="Arial" charset="0"/>
        <a:buChar char="–"/>
        <a:defRPr sz="2400" kern="1200">
          <a:solidFill>
            <a:srgbClr val="000000"/>
          </a:solidFill>
          <a:latin typeface="Arial"/>
          <a:ea typeface="ＭＳ Ｐゴシック" charset="0"/>
          <a:cs typeface="Arial"/>
        </a:defRPr>
      </a:lvl2pPr>
      <a:lvl3pPr marL="1143000" indent="-228600" algn="l" rtl="0" eaLnBrk="1" fontAlgn="base" hangingPunct="1">
        <a:spcBef>
          <a:spcPct val="20000"/>
        </a:spcBef>
        <a:spcAft>
          <a:spcPct val="0"/>
        </a:spcAft>
        <a:buFont typeface="Arial" charset="0"/>
        <a:buChar char="•"/>
        <a:defRPr sz="2000" kern="1200">
          <a:solidFill>
            <a:srgbClr val="000000"/>
          </a:solidFill>
          <a:latin typeface="Arial"/>
          <a:ea typeface="ＭＳ Ｐゴシック" charset="0"/>
          <a:cs typeface="Arial"/>
        </a:defRPr>
      </a:lvl3pPr>
      <a:lvl4pPr marL="1600200" indent="-228600" algn="l" rtl="0" eaLnBrk="1" fontAlgn="base" hangingPunct="1">
        <a:spcBef>
          <a:spcPct val="20000"/>
        </a:spcBef>
        <a:spcAft>
          <a:spcPct val="0"/>
        </a:spcAft>
        <a:buFont typeface="Arial" charset="0"/>
        <a:buChar char="–"/>
        <a:defRPr kern="1200">
          <a:solidFill>
            <a:srgbClr val="000000"/>
          </a:solidFill>
          <a:latin typeface="Arial"/>
          <a:ea typeface="ＭＳ Ｐゴシック" charset="0"/>
          <a:cs typeface="Arial"/>
        </a:defRPr>
      </a:lvl4pPr>
      <a:lvl5pPr marL="2057400" indent="-228600" algn="l" rtl="0" eaLnBrk="1" fontAlgn="base" hangingPunct="1">
        <a:spcBef>
          <a:spcPct val="20000"/>
        </a:spcBef>
        <a:spcAft>
          <a:spcPct val="0"/>
        </a:spcAft>
        <a:buFont typeface="Arial" charset="0"/>
        <a:buChar char="»"/>
        <a:defRPr kern="1200">
          <a:solidFill>
            <a:srgbClr val="000000"/>
          </a:solidFill>
          <a:latin typeface="Arial"/>
          <a:ea typeface="ＭＳ Ｐゴシック" charset="0"/>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81">
          <p15:clr>
            <a:srgbClr val="F26B43"/>
          </p15:clr>
        </p15:guide>
        <p15:guide id="2" pos="703">
          <p15:clr>
            <a:srgbClr val="F26B43"/>
          </p15:clr>
        </p15:guide>
        <p15:guide id="3" pos="5284">
          <p15:clr>
            <a:srgbClr val="F26B43"/>
          </p15:clr>
        </p15:guide>
        <p15:guide id="4" orient="horz" pos="3657">
          <p15:clr>
            <a:srgbClr val="F26B43"/>
          </p15:clr>
        </p15:guide>
        <p15:guide id="5" orient="horz" pos="1888">
          <p15:clr>
            <a:srgbClr val="F26B43"/>
          </p15:clr>
        </p15:guide>
        <p15:guide id="6" pos="2472">
          <p15:clr>
            <a:srgbClr val="F26B43"/>
          </p15:clr>
        </p15:guide>
        <p15:guide id="7" orient="horz" pos="157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
        <p:nvSpPr>
          <p:cNvPr id="2" name="Date Placeholder 3"/>
          <p:cNvSpPr>
            <a:spLocks noGrp="1"/>
          </p:cNvSpPr>
          <p:nvPr>
            <p:ph type="dt" sz="half" idx="2"/>
          </p:nvPr>
        </p:nvSpPr>
        <p:spPr>
          <a:xfrm>
            <a:off x="457200" y="6165304"/>
            <a:ext cx="2133600" cy="365125"/>
          </a:xfrm>
          <a:prstGeom prst="rect">
            <a:avLst/>
          </a:prstGeom>
        </p:spPr>
        <p:txBody>
          <a:bodyPr/>
          <a:lstStyle>
            <a:lvl1pPr>
              <a:defRPr sz="1200">
                <a:latin typeface="Arial" pitchFamily="34" charset="0"/>
                <a:ea typeface="ＭＳ Ｐゴシック" pitchFamily="34" charset="-128"/>
              </a:defRPr>
            </a:lvl1pPr>
          </a:lstStyle>
          <a:p>
            <a:pPr>
              <a:defRPr/>
            </a:pPr>
            <a:r>
              <a:rPr lang="en-US" altLang="en-US">
                <a:solidFill>
                  <a:srgbClr val="000000"/>
                </a:solidFill>
              </a:rPr>
              <a:t>17 Aug 21</a:t>
            </a:r>
            <a:endParaRPr lang="en-CA" altLang="en-US">
              <a:solidFill>
                <a:srgbClr val="000000"/>
              </a:solidFill>
            </a:endParaRPr>
          </a:p>
        </p:txBody>
      </p:sp>
      <p:sp>
        <p:nvSpPr>
          <p:cNvPr id="3" name="Footer Placeholder 4"/>
          <p:cNvSpPr>
            <a:spLocks noGrp="1"/>
          </p:cNvSpPr>
          <p:nvPr>
            <p:ph type="ftr" sz="quarter" idx="3"/>
          </p:nvPr>
        </p:nvSpPr>
        <p:spPr>
          <a:xfrm>
            <a:off x="3124200" y="6165304"/>
            <a:ext cx="2895600" cy="365125"/>
          </a:xfrm>
          <a:prstGeom prst="rect">
            <a:avLst/>
          </a:prstGeom>
        </p:spPr>
        <p:txBody>
          <a:bodyPr/>
          <a:lstStyle>
            <a:lvl1pPr>
              <a:defRPr sz="1200">
                <a:latin typeface="Arial" pitchFamily="34" charset="0"/>
                <a:ea typeface="ＭＳ Ｐゴシック" pitchFamily="34" charset="-128"/>
              </a:defRPr>
            </a:lvl1pPr>
          </a:lstStyle>
          <a:p>
            <a:pPr>
              <a:defRPr/>
            </a:pPr>
            <a:endParaRPr lang="en-CA">
              <a:solidFill>
                <a:srgbClr val="000000"/>
              </a:solidFill>
            </a:endParaRPr>
          </a:p>
        </p:txBody>
      </p:sp>
      <p:sp>
        <p:nvSpPr>
          <p:cNvPr id="4" name="Title Placeholder 1"/>
          <p:cNvSpPr>
            <a:spLocks noGrp="1"/>
          </p:cNvSpPr>
          <p:nvPr>
            <p:ph type="title"/>
          </p:nvPr>
        </p:nvSpPr>
        <p:spPr>
          <a:xfrm>
            <a:off x="1115616" y="1556792"/>
            <a:ext cx="7272808" cy="935583"/>
          </a:xfrm>
          <a:prstGeom prst="rect">
            <a:avLst/>
          </a:prstGeom>
        </p:spPr>
        <p:txBody>
          <a:bodyPr vert="horz" lIns="91440" tIns="45720" rIns="91440" bIns="45720" rtlCol="0" anchor="ctr">
            <a:normAutofit/>
          </a:bodyPr>
          <a:lstStyle/>
          <a:p>
            <a:r>
              <a:rPr lang="en-US"/>
              <a:t>Click to edit Master title style</a:t>
            </a:r>
          </a:p>
        </p:txBody>
      </p:sp>
      <p:sp>
        <p:nvSpPr>
          <p:cNvPr id="5" name="Text Placeholder 2"/>
          <p:cNvSpPr>
            <a:spLocks noGrp="1"/>
          </p:cNvSpPr>
          <p:nvPr>
            <p:ph type="body" idx="1"/>
          </p:nvPr>
        </p:nvSpPr>
        <p:spPr>
          <a:xfrm>
            <a:off x="1115616" y="2492375"/>
            <a:ext cx="7272808" cy="33128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4"/>
          <p:cNvSpPr txBox="1">
            <a:spLocks noChangeArrowheads="1"/>
          </p:cNvSpPr>
          <p:nvPr/>
        </p:nvSpPr>
        <p:spPr bwMode="auto">
          <a:xfrm>
            <a:off x="1101725" y="832208"/>
            <a:ext cx="4321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CA" altLang="x-none" sz="800" b="1">
                <a:solidFill>
                  <a:srgbClr val="FFFFFF"/>
                </a:solidFill>
              </a:rPr>
              <a:t>National Cadet and Junior Canadian Rangers Support Group</a:t>
            </a:r>
          </a:p>
        </p:txBody>
      </p:sp>
      <p:sp>
        <p:nvSpPr>
          <p:cNvPr id="6" name="Slide Number Placeholder 5"/>
          <p:cNvSpPr>
            <a:spLocks noGrp="1"/>
          </p:cNvSpPr>
          <p:nvPr>
            <p:ph type="sldNum" sz="quarter" idx="4"/>
          </p:nvPr>
        </p:nvSpPr>
        <p:spPr>
          <a:xfrm>
            <a:off x="8388423" y="6152243"/>
            <a:ext cx="55963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
        <p:nvSpPr>
          <p:cNvPr id="8" name="TextBox 4"/>
          <p:cNvSpPr txBox="1">
            <a:spLocks noChangeArrowheads="1"/>
          </p:cNvSpPr>
          <p:nvPr userDrawn="1"/>
        </p:nvSpPr>
        <p:spPr bwMode="auto">
          <a:xfrm>
            <a:off x="1102598" y="1047308"/>
            <a:ext cx="4321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fr-FR" altLang="x-none" sz="800" b="1">
                <a:solidFill>
                  <a:srgbClr val="FFFFFF"/>
                </a:solidFill>
              </a:rPr>
              <a:t>Groupe de soutien national aux cadets et aux Rangers juniors canadiens</a:t>
            </a:r>
            <a:endParaRPr lang="en-CA" altLang="x-none" sz="800" b="1">
              <a:solidFill>
                <a:srgbClr val="FFFFFF"/>
              </a:solidFill>
            </a:endParaRPr>
          </a:p>
        </p:txBody>
      </p:sp>
    </p:spTree>
    <p:extLst>
      <p:ext uri="{BB962C8B-B14F-4D97-AF65-F5344CB8AC3E}">
        <p14:creationId xmlns:p14="http://schemas.microsoft.com/office/powerpoint/2010/main" val="2641555018"/>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Lst>
  <p:hf hdr="0" ftr="0"/>
  <p:txStyles>
    <p:titleStyle>
      <a:lvl1pPr algn="l" rtl="0" eaLnBrk="1" fontAlgn="base" hangingPunct="1">
        <a:spcBef>
          <a:spcPct val="0"/>
        </a:spcBef>
        <a:spcAft>
          <a:spcPct val="0"/>
        </a:spcAft>
        <a:defRPr sz="3200" b="1" kern="1200">
          <a:solidFill>
            <a:srgbClr val="2A2B29"/>
          </a:solidFill>
          <a:latin typeface="Arial"/>
          <a:ea typeface="ＭＳ Ｐゴシック" charset="0"/>
          <a:cs typeface="Arial"/>
        </a:defRPr>
      </a:lvl1pPr>
      <a:lvl2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2pPr>
      <a:lvl3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3pPr>
      <a:lvl4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4pPr>
      <a:lvl5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5pPr>
      <a:lvl6pPr marL="457200" algn="l" rtl="0" eaLnBrk="1" fontAlgn="base" hangingPunct="1">
        <a:spcBef>
          <a:spcPct val="0"/>
        </a:spcBef>
        <a:spcAft>
          <a:spcPct val="0"/>
        </a:spcAft>
        <a:defRPr sz="2800" b="1">
          <a:solidFill>
            <a:srgbClr val="20558A"/>
          </a:solidFill>
          <a:latin typeface="Arial" charset="0"/>
          <a:ea typeface="ＭＳ Ｐゴシック" charset="0"/>
        </a:defRPr>
      </a:lvl6pPr>
      <a:lvl7pPr marL="914400" algn="l" rtl="0" eaLnBrk="1" fontAlgn="base" hangingPunct="1">
        <a:spcBef>
          <a:spcPct val="0"/>
        </a:spcBef>
        <a:spcAft>
          <a:spcPct val="0"/>
        </a:spcAft>
        <a:defRPr sz="2800" b="1">
          <a:solidFill>
            <a:srgbClr val="20558A"/>
          </a:solidFill>
          <a:latin typeface="Arial" charset="0"/>
          <a:ea typeface="ＭＳ Ｐゴシック" charset="0"/>
        </a:defRPr>
      </a:lvl7pPr>
      <a:lvl8pPr marL="1371600" algn="l" rtl="0" eaLnBrk="1" fontAlgn="base" hangingPunct="1">
        <a:spcBef>
          <a:spcPct val="0"/>
        </a:spcBef>
        <a:spcAft>
          <a:spcPct val="0"/>
        </a:spcAft>
        <a:defRPr sz="2800" b="1">
          <a:solidFill>
            <a:srgbClr val="20558A"/>
          </a:solidFill>
          <a:latin typeface="Arial" charset="0"/>
          <a:ea typeface="ＭＳ Ｐゴシック" charset="0"/>
        </a:defRPr>
      </a:lvl8pPr>
      <a:lvl9pPr marL="1828800" algn="l" rtl="0" eaLnBrk="1" fontAlgn="base" hangingPunct="1">
        <a:spcBef>
          <a:spcPct val="0"/>
        </a:spcBef>
        <a:spcAft>
          <a:spcPct val="0"/>
        </a:spcAft>
        <a:defRPr sz="2800" b="1">
          <a:solidFill>
            <a:srgbClr val="20558A"/>
          </a:solidFill>
          <a:latin typeface="Arial" charset="0"/>
          <a:ea typeface="ＭＳ Ｐゴシック" charset="0"/>
        </a:defRPr>
      </a:lvl9pPr>
    </p:titleStyle>
    <p:bodyStyle>
      <a:lvl1pPr marL="342900" indent="-342900" algn="l" rtl="0" eaLnBrk="1" fontAlgn="base" hangingPunct="1">
        <a:spcBef>
          <a:spcPct val="20000"/>
        </a:spcBef>
        <a:spcAft>
          <a:spcPct val="0"/>
        </a:spcAft>
        <a:buFont typeface="Arial" charset="0"/>
        <a:buChar char="•"/>
        <a:defRPr sz="2800" kern="1200">
          <a:solidFill>
            <a:srgbClr val="000000"/>
          </a:solidFill>
          <a:latin typeface="Arial"/>
          <a:ea typeface="ＭＳ Ｐゴシック" charset="0"/>
          <a:cs typeface="Arial"/>
        </a:defRPr>
      </a:lvl1pPr>
      <a:lvl2pPr marL="742950" indent="-285750" algn="l" rtl="0" eaLnBrk="1" fontAlgn="base" hangingPunct="1">
        <a:spcBef>
          <a:spcPct val="20000"/>
        </a:spcBef>
        <a:spcAft>
          <a:spcPct val="0"/>
        </a:spcAft>
        <a:buFont typeface="Arial" charset="0"/>
        <a:buChar char="–"/>
        <a:defRPr sz="2400" kern="1200">
          <a:solidFill>
            <a:srgbClr val="000000"/>
          </a:solidFill>
          <a:latin typeface="Arial"/>
          <a:ea typeface="ＭＳ Ｐゴシック" charset="0"/>
          <a:cs typeface="Arial"/>
        </a:defRPr>
      </a:lvl2pPr>
      <a:lvl3pPr marL="1143000" indent="-228600" algn="l" rtl="0" eaLnBrk="1" fontAlgn="base" hangingPunct="1">
        <a:spcBef>
          <a:spcPct val="20000"/>
        </a:spcBef>
        <a:spcAft>
          <a:spcPct val="0"/>
        </a:spcAft>
        <a:buFont typeface="Arial" charset="0"/>
        <a:buChar char="•"/>
        <a:defRPr sz="2000" kern="1200">
          <a:solidFill>
            <a:srgbClr val="000000"/>
          </a:solidFill>
          <a:latin typeface="Arial"/>
          <a:ea typeface="ＭＳ Ｐゴシック" charset="0"/>
          <a:cs typeface="Arial"/>
        </a:defRPr>
      </a:lvl3pPr>
      <a:lvl4pPr marL="1600200" indent="-228600" algn="l" rtl="0" eaLnBrk="1" fontAlgn="base" hangingPunct="1">
        <a:spcBef>
          <a:spcPct val="20000"/>
        </a:spcBef>
        <a:spcAft>
          <a:spcPct val="0"/>
        </a:spcAft>
        <a:buFont typeface="Arial" charset="0"/>
        <a:buChar char="–"/>
        <a:defRPr kern="1200">
          <a:solidFill>
            <a:srgbClr val="000000"/>
          </a:solidFill>
          <a:latin typeface="Arial"/>
          <a:ea typeface="ＭＳ Ｐゴシック" charset="0"/>
          <a:cs typeface="Arial"/>
        </a:defRPr>
      </a:lvl4pPr>
      <a:lvl5pPr marL="2057400" indent="-228600" algn="l" rtl="0" eaLnBrk="1" fontAlgn="base" hangingPunct="1">
        <a:spcBef>
          <a:spcPct val="20000"/>
        </a:spcBef>
        <a:spcAft>
          <a:spcPct val="0"/>
        </a:spcAft>
        <a:buFont typeface="Arial" charset="0"/>
        <a:buChar char="»"/>
        <a:defRPr kern="1200">
          <a:solidFill>
            <a:srgbClr val="000000"/>
          </a:solidFill>
          <a:latin typeface="Arial"/>
          <a:ea typeface="ＭＳ Ｐゴシック" charset="0"/>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81">
          <p15:clr>
            <a:srgbClr val="F26B43"/>
          </p15:clr>
        </p15:guide>
        <p15:guide id="2" pos="703">
          <p15:clr>
            <a:srgbClr val="F26B43"/>
          </p15:clr>
        </p15:guide>
        <p15:guide id="3" pos="5284">
          <p15:clr>
            <a:srgbClr val="F26B43"/>
          </p15:clr>
        </p15:guide>
        <p15:guide id="4" orient="horz" pos="3657">
          <p15:clr>
            <a:srgbClr val="F26B43"/>
          </p15:clr>
        </p15:guide>
        <p15:guide id="5" orient="horz" pos="1888">
          <p15:clr>
            <a:srgbClr val="F26B43"/>
          </p15:clr>
        </p15:guide>
        <p15:guide id="6" pos="2472">
          <p15:clr>
            <a:srgbClr val="F26B43"/>
          </p15:clr>
        </p15:guide>
        <p15:guide id="7" orient="horz" pos="1570">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
        <p:nvSpPr>
          <p:cNvPr id="2" name="Date Placeholder 3"/>
          <p:cNvSpPr>
            <a:spLocks noGrp="1"/>
          </p:cNvSpPr>
          <p:nvPr>
            <p:ph type="dt" sz="half" idx="2"/>
          </p:nvPr>
        </p:nvSpPr>
        <p:spPr>
          <a:xfrm>
            <a:off x="457200" y="6165304"/>
            <a:ext cx="2133600" cy="365125"/>
          </a:xfrm>
          <a:prstGeom prst="rect">
            <a:avLst/>
          </a:prstGeom>
        </p:spPr>
        <p:txBody>
          <a:bodyPr/>
          <a:lstStyle>
            <a:lvl1pPr>
              <a:defRPr sz="1200">
                <a:latin typeface="Arial" pitchFamily="34" charset="0"/>
                <a:ea typeface="ＭＳ Ｐゴシック" pitchFamily="34" charset="-128"/>
              </a:defRPr>
            </a:lvl1pPr>
          </a:lstStyle>
          <a:p>
            <a:pPr>
              <a:defRPr/>
            </a:pPr>
            <a:r>
              <a:rPr lang="en-US" altLang="en-US">
                <a:solidFill>
                  <a:srgbClr val="000000"/>
                </a:solidFill>
              </a:rPr>
              <a:t>17 Aug 21</a:t>
            </a:r>
            <a:endParaRPr lang="en-CA" altLang="en-US">
              <a:solidFill>
                <a:srgbClr val="000000"/>
              </a:solidFill>
            </a:endParaRPr>
          </a:p>
        </p:txBody>
      </p:sp>
      <p:sp>
        <p:nvSpPr>
          <p:cNvPr id="3" name="Footer Placeholder 4"/>
          <p:cNvSpPr>
            <a:spLocks noGrp="1"/>
          </p:cNvSpPr>
          <p:nvPr>
            <p:ph type="ftr" sz="quarter" idx="3"/>
          </p:nvPr>
        </p:nvSpPr>
        <p:spPr>
          <a:xfrm>
            <a:off x="3124200" y="6165304"/>
            <a:ext cx="2895600" cy="365125"/>
          </a:xfrm>
          <a:prstGeom prst="rect">
            <a:avLst/>
          </a:prstGeom>
        </p:spPr>
        <p:txBody>
          <a:bodyPr/>
          <a:lstStyle>
            <a:lvl1pPr>
              <a:defRPr sz="1200">
                <a:latin typeface="Arial" pitchFamily="34" charset="0"/>
                <a:ea typeface="ＭＳ Ｐゴシック" pitchFamily="34" charset="-128"/>
              </a:defRPr>
            </a:lvl1pPr>
          </a:lstStyle>
          <a:p>
            <a:pPr>
              <a:defRPr/>
            </a:pPr>
            <a:endParaRPr lang="en-CA">
              <a:solidFill>
                <a:srgbClr val="000000"/>
              </a:solidFill>
            </a:endParaRPr>
          </a:p>
        </p:txBody>
      </p:sp>
      <p:sp>
        <p:nvSpPr>
          <p:cNvPr id="4" name="Title Placeholder 1"/>
          <p:cNvSpPr>
            <a:spLocks noGrp="1"/>
          </p:cNvSpPr>
          <p:nvPr>
            <p:ph type="title"/>
          </p:nvPr>
        </p:nvSpPr>
        <p:spPr>
          <a:xfrm>
            <a:off x="1115616" y="1556792"/>
            <a:ext cx="7272808" cy="935583"/>
          </a:xfrm>
          <a:prstGeom prst="rect">
            <a:avLst/>
          </a:prstGeom>
        </p:spPr>
        <p:txBody>
          <a:bodyPr vert="horz" lIns="91440" tIns="45720" rIns="91440" bIns="45720" rtlCol="0" anchor="ctr">
            <a:normAutofit/>
          </a:bodyPr>
          <a:lstStyle/>
          <a:p>
            <a:r>
              <a:rPr lang="en-US"/>
              <a:t>Click to edit Master title style</a:t>
            </a:r>
          </a:p>
        </p:txBody>
      </p:sp>
      <p:sp>
        <p:nvSpPr>
          <p:cNvPr id="5" name="Text Placeholder 2"/>
          <p:cNvSpPr>
            <a:spLocks noGrp="1"/>
          </p:cNvSpPr>
          <p:nvPr>
            <p:ph type="body" idx="1"/>
          </p:nvPr>
        </p:nvSpPr>
        <p:spPr>
          <a:xfrm>
            <a:off x="1115616" y="2492375"/>
            <a:ext cx="7272808" cy="33128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4"/>
          <p:cNvSpPr txBox="1">
            <a:spLocks noChangeArrowheads="1"/>
          </p:cNvSpPr>
          <p:nvPr/>
        </p:nvSpPr>
        <p:spPr bwMode="auto">
          <a:xfrm>
            <a:off x="1101725" y="832208"/>
            <a:ext cx="4321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CA" altLang="x-none" sz="800" b="1">
                <a:solidFill>
                  <a:srgbClr val="FFFFFF"/>
                </a:solidFill>
              </a:rPr>
              <a:t>National Cadet and Junior Canadian Rangers Support Group</a:t>
            </a:r>
          </a:p>
        </p:txBody>
      </p:sp>
      <p:sp>
        <p:nvSpPr>
          <p:cNvPr id="6" name="Slide Number Placeholder 5"/>
          <p:cNvSpPr>
            <a:spLocks noGrp="1"/>
          </p:cNvSpPr>
          <p:nvPr>
            <p:ph type="sldNum" sz="quarter" idx="4"/>
          </p:nvPr>
        </p:nvSpPr>
        <p:spPr>
          <a:xfrm>
            <a:off x="8388423" y="6152243"/>
            <a:ext cx="55963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
        <p:nvSpPr>
          <p:cNvPr id="8" name="TextBox 4"/>
          <p:cNvSpPr txBox="1">
            <a:spLocks noChangeArrowheads="1"/>
          </p:cNvSpPr>
          <p:nvPr userDrawn="1"/>
        </p:nvSpPr>
        <p:spPr bwMode="auto">
          <a:xfrm>
            <a:off x="1102598" y="1047308"/>
            <a:ext cx="4321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fr-FR" altLang="x-none" sz="800" b="1">
                <a:solidFill>
                  <a:srgbClr val="FFFFFF"/>
                </a:solidFill>
              </a:rPr>
              <a:t>Groupe de soutien national aux cadets et aux Rangers juniors canadiens</a:t>
            </a:r>
            <a:endParaRPr lang="en-CA" altLang="x-none" sz="800" b="1">
              <a:solidFill>
                <a:srgbClr val="FFFFFF"/>
              </a:solidFill>
            </a:endParaRPr>
          </a:p>
        </p:txBody>
      </p:sp>
    </p:spTree>
    <p:extLst>
      <p:ext uri="{BB962C8B-B14F-4D97-AF65-F5344CB8AC3E}">
        <p14:creationId xmlns:p14="http://schemas.microsoft.com/office/powerpoint/2010/main" val="363422614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Lst>
  <p:hf hdr="0" ftr="0"/>
  <p:txStyles>
    <p:titleStyle>
      <a:lvl1pPr algn="l" rtl="0" eaLnBrk="1" fontAlgn="base" hangingPunct="1">
        <a:spcBef>
          <a:spcPct val="0"/>
        </a:spcBef>
        <a:spcAft>
          <a:spcPct val="0"/>
        </a:spcAft>
        <a:defRPr sz="3200" b="1" kern="1200">
          <a:solidFill>
            <a:srgbClr val="2A2B29"/>
          </a:solidFill>
          <a:latin typeface="Arial"/>
          <a:ea typeface="ＭＳ Ｐゴシック" charset="0"/>
          <a:cs typeface="Arial"/>
        </a:defRPr>
      </a:lvl1pPr>
      <a:lvl2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2pPr>
      <a:lvl3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3pPr>
      <a:lvl4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4pPr>
      <a:lvl5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5pPr>
      <a:lvl6pPr marL="457200" algn="l" rtl="0" eaLnBrk="1" fontAlgn="base" hangingPunct="1">
        <a:spcBef>
          <a:spcPct val="0"/>
        </a:spcBef>
        <a:spcAft>
          <a:spcPct val="0"/>
        </a:spcAft>
        <a:defRPr sz="2800" b="1">
          <a:solidFill>
            <a:srgbClr val="20558A"/>
          </a:solidFill>
          <a:latin typeface="Arial" charset="0"/>
          <a:ea typeface="ＭＳ Ｐゴシック" charset="0"/>
        </a:defRPr>
      </a:lvl6pPr>
      <a:lvl7pPr marL="914400" algn="l" rtl="0" eaLnBrk="1" fontAlgn="base" hangingPunct="1">
        <a:spcBef>
          <a:spcPct val="0"/>
        </a:spcBef>
        <a:spcAft>
          <a:spcPct val="0"/>
        </a:spcAft>
        <a:defRPr sz="2800" b="1">
          <a:solidFill>
            <a:srgbClr val="20558A"/>
          </a:solidFill>
          <a:latin typeface="Arial" charset="0"/>
          <a:ea typeface="ＭＳ Ｐゴシック" charset="0"/>
        </a:defRPr>
      </a:lvl7pPr>
      <a:lvl8pPr marL="1371600" algn="l" rtl="0" eaLnBrk="1" fontAlgn="base" hangingPunct="1">
        <a:spcBef>
          <a:spcPct val="0"/>
        </a:spcBef>
        <a:spcAft>
          <a:spcPct val="0"/>
        </a:spcAft>
        <a:defRPr sz="2800" b="1">
          <a:solidFill>
            <a:srgbClr val="20558A"/>
          </a:solidFill>
          <a:latin typeface="Arial" charset="0"/>
          <a:ea typeface="ＭＳ Ｐゴシック" charset="0"/>
        </a:defRPr>
      </a:lvl8pPr>
      <a:lvl9pPr marL="1828800" algn="l" rtl="0" eaLnBrk="1" fontAlgn="base" hangingPunct="1">
        <a:spcBef>
          <a:spcPct val="0"/>
        </a:spcBef>
        <a:spcAft>
          <a:spcPct val="0"/>
        </a:spcAft>
        <a:defRPr sz="2800" b="1">
          <a:solidFill>
            <a:srgbClr val="20558A"/>
          </a:solidFill>
          <a:latin typeface="Arial" charset="0"/>
          <a:ea typeface="ＭＳ Ｐゴシック" charset="0"/>
        </a:defRPr>
      </a:lvl9pPr>
    </p:titleStyle>
    <p:bodyStyle>
      <a:lvl1pPr marL="342900" indent="-342900" algn="l" rtl="0" eaLnBrk="1" fontAlgn="base" hangingPunct="1">
        <a:spcBef>
          <a:spcPct val="20000"/>
        </a:spcBef>
        <a:spcAft>
          <a:spcPct val="0"/>
        </a:spcAft>
        <a:buFont typeface="Arial" charset="0"/>
        <a:buChar char="•"/>
        <a:defRPr sz="2800" kern="1200">
          <a:solidFill>
            <a:srgbClr val="000000"/>
          </a:solidFill>
          <a:latin typeface="Arial"/>
          <a:ea typeface="ＭＳ Ｐゴシック" charset="0"/>
          <a:cs typeface="Arial"/>
        </a:defRPr>
      </a:lvl1pPr>
      <a:lvl2pPr marL="742950" indent="-285750" algn="l" rtl="0" eaLnBrk="1" fontAlgn="base" hangingPunct="1">
        <a:spcBef>
          <a:spcPct val="20000"/>
        </a:spcBef>
        <a:spcAft>
          <a:spcPct val="0"/>
        </a:spcAft>
        <a:buFont typeface="Arial" charset="0"/>
        <a:buChar char="–"/>
        <a:defRPr sz="2400" kern="1200">
          <a:solidFill>
            <a:srgbClr val="000000"/>
          </a:solidFill>
          <a:latin typeface="Arial"/>
          <a:ea typeface="ＭＳ Ｐゴシック" charset="0"/>
          <a:cs typeface="Arial"/>
        </a:defRPr>
      </a:lvl2pPr>
      <a:lvl3pPr marL="1143000" indent="-228600" algn="l" rtl="0" eaLnBrk="1" fontAlgn="base" hangingPunct="1">
        <a:spcBef>
          <a:spcPct val="20000"/>
        </a:spcBef>
        <a:spcAft>
          <a:spcPct val="0"/>
        </a:spcAft>
        <a:buFont typeface="Arial" charset="0"/>
        <a:buChar char="•"/>
        <a:defRPr sz="2000" kern="1200">
          <a:solidFill>
            <a:srgbClr val="000000"/>
          </a:solidFill>
          <a:latin typeface="Arial"/>
          <a:ea typeface="ＭＳ Ｐゴシック" charset="0"/>
          <a:cs typeface="Arial"/>
        </a:defRPr>
      </a:lvl3pPr>
      <a:lvl4pPr marL="1600200" indent="-228600" algn="l" rtl="0" eaLnBrk="1" fontAlgn="base" hangingPunct="1">
        <a:spcBef>
          <a:spcPct val="20000"/>
        </a:spcBef>
        <a:spcAft>
          <a:spcPct val="0"/>
        </a:spcAft>
        <a:buFont typeface="Arial" charset="0"/>
        <a:buChar char="–"/>
        <a:defRPr kern="1200">
          <a:solidFill>
            <a:srgbClr val="000000"/>
          </a:solidFill>
          <a:latin typeface="Arial"/>
          <a:ea typeface="ＭＳ Ｐゴシック" charset="0"/>
          <a:cs typeface="Arial"/>
        </a:defRPr>
      </a:lvl4pPr>
      <a:lvl5pPr marL="2057400" indent="-228600" algn="l" rtl="0" eaLnBrk="1" fontAlgn="base" hangingPunct="1">
        <a:spcBef>
          <a:spcPct val="20000"/>
        </a:spcBef>
        <a:spcAft>
          <a:spcPct val="0"/>
        </a:spcAft>
        <a:buFont typeface="Arial" charset="0"/>
        <a:buChar char="»"/>
        <a:defRPr kern="1200">
          <a:solidFill>
            <a:srgbClr val="000000"/>
          </a:solidFill>
          <a:latin typeface="Arial"/>
          <a:ea typeface="ＭＳ Ｐゴシック" charset="0"/>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81">
          <p15:clr>
            <a:srgbClr val="F26B43"/>
          </p15:clr>
        </p15:guide>
        <p15:guide id="2" pos="703">
          <p15:clr>
            <a:srgbClr val="F26B43"/>
          </p15:clr>
        </p15:guide>
        <p15:guide id="3" pos="5284">
          <p15:clr>
            <a:srgbClr val="F26B43"/>
          </p15:clr>
        </p15:guide>
        <p15:guide id="4" orient="horz" pos="3657">
          <p15:clr>
            <a:srgbClr val="F26B43"/>
          </p15:clr>
        </p15:guide>
        <p15:guide id="5" orient="horz" pos="1888">
          <p15:clr>
            <a:srgbClr val="F26B43"/>
          </p15:clr>
        </p15:guide>
        <p15:guide id="6" pos="2472">
          <p15:clr>
            <a:srgbClr val="F26B43"/>
          </p15:clr>
        </p15:guide>
        <p15:guide id="7" orient="horz" pos="1570">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
        <p:nvSpPr>
          <p:cNvPr id="2" name="Date Placeholder 3"/>
          <p:cNvSpPr>
            <a:spLocks noGrp="1"/>
          </p:cNvSpPr>
          <p:nvPr>
            <p:ph type="dt" sz="half" idx="2"/>
          </p:nvPr>
        </p:nvSpPr>
        <p:spPr>
          <a:xfrm>
            <a:off x="457200" y="6165304"/>
            <a:ext cx="2133600" cy="365125"/>
          </a:xfrm>
          <a:prstGeom prst="rect">
            <a:avLst/>
          </a:prstGeom>
        </p:spPr>
        <p:txBody>
          <a:bodyPr/>
          <a:lstStyle>
            <a:lvl1pPr>
              <a:defRPr sz="1200">
                <a:latin typeface="Arial" pitchFamily="34" charset="0"/>
                <a:ea typeface="ＭＳ Ｐゴシック" pitchFamily="34" charset="-128"/>
              </a:defRPr>
            </a:lvl1pPr>
          </a:lstStyle>
          <a:p>
            <a:pPr>
              <a:defRPr/>
            </a:pPr>
            <a:r>
              <a:rPr lang="en-US" altLang="en-US">
                <a:solidFill>
                  <a:srgbClr val="000000"/>
                </a:solidFill>
              </a:rPr>
              <a:t>17 Aug 21</a:t>
            </a:r>
            <a:endParaRPr lang="en-CA" altLang="en-US">
              <a:solidFill>
                <a:srgbClr val="000000"/>
              </a:solidFill>
            </a:endParaRPr>
          </a:p>
        </p:txBody>
      </p:sp>
      <p:sp>
        <p:nvSpPr>
          <p:cNvPr id="3" name="Footer Placeholder 4"/>
          <p:cNvSpPr>
            <a:spLocks noGrp="1"/>
          </p:cNvSpPr>
          <p:nvPr>
            <p:ph type="ftr" sz="quarter" idx="3"/>
          </p:nvPr>
        </p:nvSpPr>
        <p:spPr>
          <a:xfrm>
            <a:off x="3124200" y="6165304"/>
            <a:ext cx="2895600" cy="365125"/>
          </a:xfrm>
          <a:prstGeom prst="rect">
            <a:avLst/>
          </a:prstGeom>
        </p:spPr>
        <p:txBody>
          <a:bodyPr/>
          <a:lstStyle>
            <a:lvl1pPr>
              <a:defRPr sz="1200">
                <a:latin typeface="Arial" pitchFamily="34" charset="0"/>
                <a:ea typeface="ＭＳ Ｐゴシック" pitchFamily="34" charset="-128"/>
              </a:defRPr>
            </a:lvl1pPr>
          </a:lstStyle>
          <a:p>
            <a:pPr>
              <a:defRPr/>
            </a:pPr>
            <a:endParaRPr lang="en-CA">
              <a:solidFill>
                <a:srgbClr val="000000"/>
              </a:solidFill>
            </a:endParaRPr>
          </a:p>
        </p:txBody>
      </p:sp>
      <p:sp>
        <p:nvSpPr>
          <p:cNvPr id="4" name="Title Placeholder 1"/>
          <p:cNvSpPr>
            <a:spLocks noGrp="1"/>
          </p:cNvSpPr>
          <p:nvPr>
            <p:ph type="title"/>
          </p:nvPr>
        </p:nvSpPr>
        <p:spPr>
          <a:xfrm>
            <a:off x="1115616" y="1556792"/>
            <a:ext cx="7272808" cy="935583"/>
          </a:xfrm>
          <a:prstGeom prst="rect">
            <a:avLst/>
          </a:prstGeom>
        </p:spPr>
        <p:txBody>
          <a:bodyPr vert="horz" lIns="91440" tIns="45720" rIns="91440" bIns="45720" rtlCol="0" anchor="ctr">
            <a:normAutofit/>
          </a:bodyPr>
          <a:lstStyle/>
          <a:p>
            <a:r>
              <a:rPr lang="en-US"/>
              <a:t>Click to edit Master title style</a:t>
            </a:r>
          </a:p>
        </p:txBody>
      </p:sp>
      <p:sp>
        <p:nvSpPr>
          <p:cNvPr id="5" name="Text Placeholder 2"/>
          <p:cNvSpPr>
            <a:spLocks noGrp="1"/>
          </p:cNvSpPr>
          <p:nvPr>
            <p:ph type="body" idx="1"/>
          </p:nvPr>
        </p:nvSpPr>
        <p:spPr>
          <a:xfrm>
            <a:off x="1115616" y="2492375"/>
            <a:ext cx="7272808" cy="33128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4"/>
          <p:cNvSpPr txBox="1">
            <a:spLocks noChangeArrowheads="1"/>
          </p:cNvSpPr>
          <p:nvPr/>
        </p:nvSpPr>
        <p:spPr bwMode="auto">
          <a:xfrm>
            <a:off x="1101725" y="832208"/>
            <a:ext cx="4321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CA" altLang="x-none" sz="800" b="1">
                <a:solidFill>
                  <a:srgbClr val="FFFFFF"/>
                </a:solidFill>
              </a:rPr>
              <a:t>National Cadet and Junior Canadian Rangers Support Group</a:t>
            </a:r>
          </a:p>
        </p:txBody>
      </p:sp>
      <p:sp>
        <p:nvSpPr>
          <p:cNvPr id="6" name="Slide Number Placeholder 5"/>
          <p:cNvSpPr>
            <a:spLocks noGrp="1"/>
          </p:cNvSpPr>
          <p:nvPr>
            <p:ph type="sldNum" sz="quarter" idx="4"/>
          </p:nvPr>
        </p:nvSpPr>
        <p:spPr>
          <a:xfrm>
            <a:off x="8388423" y="6152243"/>
            <a:ext cx="55963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
        <p:nvSpPr>
          <p:cNvPr id="8" name="TextBox 4"/>
          <p:cNvSpPr txBox="1">
            <a:spLocks noChangeArrowheads="1"/>
          </p:cNvSpPr>
          <p:nvPr userDrawn="1"/>
        </p:nvSpPr>
        <p:spPr bwMode="auto">
          <a:xfrm>
            <a:off x="1102598" y="1047308"/>
            <a:ext cx="4321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fr-FR" altLang="x-none" sz="800" b="1">
                <a:solidFill>
                  <a:srgbClr val="FFFFFF"/>
                </a:solidFill>
              </a:rPr>
              <a:t>Groupe de soutien national aux cadets et aux Rangers juniors canadiens</a:t>
            </a:r>
            <a:endParaRPr lang="en-CA" altLang="x-none" sz="800" b="1">
              <a:solidFill>
                <a:srgbClr val="FFFFFF"/>
              </a:solidFill>
            </a:endParaRPr>
          </a:p>
        </p:txBody>
      </p:sp>
    </p:spTree>
    <p:extLst>
      <p:ext uri="{BB962C8B-B14F-4D97-AF65-F5344CB8AC3E}">
        <p14:creationId xmlns:p14="http://schemas.microsoft.com/office/powerpoint/2010/main" val="216863361"/>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Lst>
  <p:hf hdr="0" ftr="0"/>
  <p:txStyles>
    <p:titleStyle>
      <a:lvl1pPr algn="l" rtl="0" eaLnBrk="1" fontAlgn="base" hangingPunct="1">
        <a:spcBef>
          <a:spcPct val="0"/>
        </a:spcBef>
        <a:spcAft>
          <a:spcPct val="0"/>
        </a:spcAft>
        <a:defRPr sz="3200" b="1" kern="1200">
          <a:solidFill>
            <a:srgbClr val="2A2B29"/>
          </a:solidFill>
          <a:latin typeface="Arial"/>
          <a:ea typeface="ＭＳ Ｐゴシック" charset="0"/>
          <a:cs typeface="Arial"/>
        </a:defRPr>
      </a:lvl1pPr>
      <a:lvl2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2pPr>
      <a:lvl3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3pPr>
      <a:lvl4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4pPr>
      <a:lvl5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5pPr>
      <a:lvl6pPr marL="457200" algn="l" rtl="0" eaLnBrk="1" fontAlgn="base" hangingPunct="1">
        <a:spcBef>
          <a:spcPct val="0"/>
        </a:spcBef>
        <a:spcAft>
          <a:spcPct val="0"/>
        </a:spcAft>
        <a:defRPr sz="2800" b="1">
          <a:solidFill>
            <a:srgbClr val="20558A"/>
          </a:solidFill>
          <a:latin typeface="Arial" charset="0"/>
          <a:ea typeface="ＭＳ Ｐゴシック" charset="0"/>
        </a:defRPr>
      </a:lvl6pPr>
      <a:lvl7pPr marL="914400" algn="l" rtl="0" eaLnBrk="1" fontAlgn="base" hangingPunct="1">
        <a:spcBef>
          <a:spcPct val="0"/>
        </a:spcBef>
        <a:spcAft>
          <a:spcPct val="0"/>
        </a:spcAft>
        <a:defRPr sz="2800" b="1">
          <a:solidFill>
            <a:srgbClr val="20558A"/>
          </a:solidFill>
          <a:latin typeface="Arial" charset="0"/>
          <a:ea typeface="ＭＳ Ｐゴシック" charset="0"/>
        </a:defRPr>
      </a:lvl7pPr>
      <a:lvl8pPr marL="1371600" algn="l" rtl="0" eaLnBrk="1" fontAlgn="base" hangingPunct="1">
        <a:spcBef>
          <a:spcPct val="0"/>
        </a:spcBef>
        <a:spcAft>
          <a:spcPct val="0"/>
        </a:spcAft>
        <a:defRPr sz="2800" b="1">
          <a:solidFill>
            <a:srgbClr val="20558A"/>
          </a:solidFill>
          <a:latin typeface="Arial" charset="0"/>
          <a:ea typeface="ＭＳ Ｐゴシック" charset="0"/>
        </a:defRPr>
      </a:lvl8pPr>
      <a:lvl9pPr marL="1828800" algn="l" rtl="0" eaLnBrk="1" fontAlgn="base" hangingPunct="1">
        <a:spcBef>
          <a:spcPct val="0"/>
        </a:spcBef>
        <a:spcAft>
          <a:spcPct val="0"/>
        </a:spcAft>
        <a:defRPr sz="2800" b="1">
          <a:solidFill>
            <a:srgbClr val="20558A"/>
          </a:solidFill>
          <a:latin typeface="Arial" charset="0"/>
          <a:ea typeface="ＭＳ Ｐゴシック" charset="0"/>
        </a:defRPr>
      </a:lvl9pPr>
    </p:titleStyle>
    <p:bodyStyle>
      <a:lvl1pPr marL="342900" indent="-342900" algn="l" rtl="0" eaLnBrk="1" fontAlgn="base" hangingPunct="1">
        <a:spcBef>
          <a:spcPct val="20000"/>
        </a:spcBef>
        <a:spcAft>
          <a:spcPct val="0"/>
        </a:spcAft>
        <a:buFont typeface="Arial" charset="0"/>
        <a:buChar char="•"/>
        <a:defRPr sz="2800" kern="1200">
          <a:solidFill>
            <a:srgbClr val="000000"/>
          </a:solidFill>
          <a:latin typeface="Arial"/>
          <a:ea typeface="ＭＳ Ｐゴシック" charset="0"/>
          <a:cs typeface="Arial"/>
        </a:defRPr>
      </a:lvl1pPr>
      <a:lvl2pPr marL="742950" indent="-285750" algn="l" rtl="0" eaLnBrk="1" fontAlgn="base" hangingPunct="1">
        <a:spcBef>
          <a:spcPct val="20000"/>
        </a:spcBef>
        <a:spcAft>
          <a:spcPct val="0"/>
        </a:spcAft>
        <a:buFont typeface="Arial" charset="0"/>
        <a:buChar char="–"/>
        <a:defRPr sz="2400" kern="1200">
          <a:solidFill>
            <a:srgbClr val="000000"/>
          </a:solidFill>
          <a:latin typeface="Arial"/>
          <a:ea typeface="ＭＳ Ｐゴシック" charset="0"/>
          <a:cs typeface="Arial"/>
        </a:defRPr>
      </a:lvl2pPr>
      <a:lvl3pPr marL="1143000" indent="-228600" algn="l" rtl="0" eaLnBrk="1" fontAlgn="base" hangingPunct="1">
        <a:spcBef>
          <a:spcPct val="20000"/>
        </a:spcBef>
        <a:spcAft>
          <a:spcPct val="0"/>
        </a:spcAft>
        <a:buFont typeface="Arial" charset="0"/>
        <a:buChar char="•"/>
        <a:defRPr sz="2000" kern="1200">
          <a:solidFill>
            <a:srgbClr val="000000"/>
          </a:solidFill>
          <a:latin typeface="Arial"/>
          <a:ea typeface="ＭＳ Ｐゴシック" charset="0"/>
          <a:cs typeface="Arial"/>
        </a:defRPr>
      </a:lvl3pPr>
      <a:lvl4pPr marL="1600200" indent="-228600" algn="l" rtl="0" eaLnBrk="1" fontAlgn="base" hangingPunct="1">
        <a:spcBef>
          <a:spcPct val="20000"/>
        </a:spcBef>
        <a:spcAft>
          <a:spcPct val="0"/>
        </a:spcAft>
        <a:buFont typeface="Arial" charset="0"/>
        <a:buChar char="–"/>
        <a:defRPr kern="1200">
          <a:solidFill>
            <a:srgbClr val="000000"/>
          </a:solidFill>
          <a:latin typeface="Arial"/>
          <a:ea typeface="ＭＳ Ｐゴシック" charset="0"/>
          <a:cs typeface="Arial"/>
        </a:defRPr>
      </a:lvl4pPr>
      <a:lvl5pPr marL="2057400" indent="-228600" algn="l" rtl="0" eaLnBrk="1" fontAlgn="base" hangingPunct="1">
        <a:spcBef>
          <a:spcPct val="20000"/>
        </a:spcBef>
        <a:spcAft>
          <a:spcPct val="0"/>
        </a:spcAft>
        <a:buFont typeface="Arial" charset="0"/>
        <a:buChar char="»"/>
        <a:defRPr kern="1200">
          <a:solidFill>
            <a:srgbClr val="000000"/>
          </a:solidFill>
          <a:latin typeface="Arial"/>
          <a:ea typeface="ＭＳ Ｐゴシック" charset="0"/>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81">
          <p15:clr>
            <a:srgbClr val="F26B43"/>
          </p15:clr>
        </p15:guide>
        <p15:guide id="2" pos="703">
          <p15:clr>
            <a:srgbClr val="F26B43"/>
          </p15:clr>
        </p15:guide>
        <p15:guide id="3" pos="5284">
          <p15:clr>
            <a:srgbClr val="F26B43"/>
          </p15:clr>
        </p15:guide>
        <p15:guide id="4" orient="horz" pos="3657">
          <p15:clr>
            <a:srgbClr val="F26B43"/>
          </p15:clr>
        </p15:guide>
        <p15:guide id="5" orient="horz" pos="1888">
          <p15:clr>
            <a:srgbClr val="F26B43"/>
          </p15:clr>
        </p15:guide>
        <p15:guide id="6" pos="2472">
          <p15:clr>
            <a:srgbClr val="F26B43"/>
          </p15:clr>
        </p15:guide>
        <p15:guide id="7" orient="horz" pos="1570">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
        <p:nvSpPr>
          <p:cNvPr id="2" name="Date Placeholder 3"/>
          <p:cNvSpPr>
            <a:spLocks noGrp="1"/>
          </p:cNvSpPr>
          <p:nvPr>
            <p:ph type="dt" sz="half" idx="2"/>
          </p:nvPr>
        </p:nvSpPr>
        <p:spPr>
          <a:xfrm>
            <a:off x="457200" y="6165304"/>
            <a:ext cx="2133600" cy="365125"/>
          </a:xfrm>
          <a:prstGeom prst="rect">
            <a:avLst/>
          </a:prstGeom>
        </p:spPr>
        <p:txBody>
          <a:bodyPr/>
          <a:lstStyle>
            <a:lvl1pPr>
              <a:defRPr sz="1200">
                <a:latin typeface="Arial" pitchFamily="34" charset="0"/>
                <a:ea typeface="ＭＳ Ｐゴシック" pitchFamily="34" charset="-128"/>
              </a:defRPr>
            </a:lvl1pPr>
          </a:lstStyle>
          <a:p>
            <a:pPr>
              <a:defRPr/>
            </a:pPr>
            <a:r>
              <a:rPr lang="en-US" altLang="en-US">
                <a:solidFill>
                  <a:srgbClr val="000000"/>
                </a:solidFill>
              </a:rPr>
              <a:t>17 Aug 21</a:t>
            </a:r>
            <a:endParaRPr lang="en-CA" altLang="en-US">
              <a:solidFill>
                <a:srgbClr val="000000"/>
              </a:solidFill>
            </a:endParaRPr>
          </a:p>
        </p:txBody>
      </p:sp>
      <p:sp>
        <p:nvSpPr>
          <p:cNvPr id="3" name="Footer Placeholder 4"/>
          <p:cNvSpPr>
            <a:spLocks noGrp="1"/>
          </p:cNvSpPr>
          <p:nvPr>
            <p:ph type="ftr" sz="quarter" idx="3"/>
          </p:nvPr>
        </p:nvSpPr>
        <p:spPr>
          <a:xfrm>
            <a:off x="3124200" y="6165304"/>
            <a:ext cx="2895600" cy="365125"/>
          </a:xfrm>
          <a:prstGeom prst="rect">
            <a:avLst/>
          </a:prstGeom>
        </p:spPr>
        <p:txBody>
          <a:bodyPr/>
          <a:lstStyle>
            <a:lvl1pPr>
              <a:defRPr sz="1200">
                <a:latin typeface="Arial" pitchFamily="34" charset="0"/>
                <a:ea typeface="ＭＳ Ｐゴシック" pitchFamily="34" charset="-128"/>
              </a:defRPr>
            </a:lvl1pPr>
          </a:lstStyle>
          <a:p>
            <a:pPr>
              <a:defRPr/>
            </a:pPr>
            <a:endParaRPr lang="en-CA">
              <a:solidFill>
                <a:srgbClr val="000000"/>
              </a:solidFill>
            </a:endParaRPr>
          </a:p>
        </p:txBody>
      </p:sp>
      <p:sp>
        <p:nvSpPr>
          <p:cNvPr id="4" name="Title Placeholder 1"/>
          <p:cNvSpPr>
            <a:spLocks noGrp="1"/>
          </p:cNvSpPr>
          <p:nvPr>
            <p:ph type="title"/>
          </p:nvPr>
        </p:nvSpPr>
        <p:spPr>
          <a:xfrm>
            <a:off x="1115616" y="1556792"/>
            <a:ext cx="7272808" cy="935583"/>
          </a:xfrm>
          <a:prstGeom prst="rect">
            <a:avLst/>
          </a:prstGeom>
        </p:spPr>
        <p:txBody>
          <a:bodyPr vert="horz" lIns="91440" tIns="45720" rIns="91440" bIns="45720" rtlCol="0" anchor="ctr">
            <a:normAutofit/>
          </a:bodyPr>
          <a:lstStyle/>
          <a:p>
            <a:r>
              <a:rPr lang="en-US"/>
              <a:t>Click to edit Master title style</a:t>
            </a:r>
          </a:p>
        </p:txBody>
      </p:sp>
      <p:sp>
        <p:nvSpPr>
          <p:cNvPr id="5" name="Text Placeholder 2"/>
          <p:cNvSpPr>
            <a:spLocks noGrp="1"/>
          </p:cNvSpPr>
          <p:nvPr>
            <p:ph type="body" idx="1"/>
          </p:nvPr>
        </p:nvSpPr>
        <p:spPr>
          <a:xfrm>
            <a:off x="1115616" y="2492375"/>
            <a:ext cx="7272808" cy="33128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4"/>
          <p:cNvSpPr txBox="1">
            <a:spLocks noChangeArrowheads="1"/>
          </p:cNvSpPr>
          <p:nvPr/>
        </p:nvSpPr>
        <p:spPr bwMode="auto">
          <a:xfrm>
            <a:off x="1101725" y="832208"/>
            <a:ext cx="4321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CA" altLang="x-none" sz="800" b="1">
                <a:solidFill>
                  <a:srgbClr val="FFFFFF"/>
                </a:solidFill>
              </a:rPr>
              <a:t>National Cadet and Junior Canadian Rangers Support Group</a:t>
            </a:r>
          </a:p>
        </p:txBody>
      </p:sp>
      <p:sp>
        <p:nvSpPr>
          <p:cNvPr id="6" name="Slide Number Placeholder 5"/>
          <p:cNvSpPr>
            <a:spLocks noGrp="1"/>
          </p:cNvSpPr>
          <p:nvPr>
            <p:ph type="sldNum" sz="quarter" idx="4"/>
          </p:nvPr>
        </p:nvSpPr>
        <p:spPr>
          <a:xfrm>
            <a:off x="8388423" y="6152243"/>
            <a:ext cx="55963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
        <p:nvSpPr>
          <p:cNvPr id="8" name="TextBox 4"/>
          <p:cNvSpPr txBox="1">
            <a:spLocks noChangeArrowheads="1"/>
          </p:cNvSpPr>
          <p:nvPr userDrawn="1"/>
        </p:nvSpPr>
        <p:spPr bwMode="auto">
          <a:xfrm>
            <a:off x="1102598" y="1047308"/>
            <a:ext cx="4321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fr-FR" altLang="x-none" sz="800" b="1">
                <a:solidFill>
                  <a:srgbClr val="FFFFFF"/>
                </a:solidFill>
              </a:rPr>
              <a:t>Groupe de soutien national aux cadets et aux Rangers juniors canadiens</a:t>
            </a:r>
            <a:endParaRPr lang="en-CA" altLang="x-none" sz="800" b="1">
              <a:solidFill>
                <a:srgbClr val="FFFFFF"/>
              </a:solidFill>
            </a:endParaRPr>
          </a:p>
        </p:txBody>
      </p:sp>
    </p:spTree>
    <p:extLst>
      <p:ext uri="{BB962C8B-B14F-4D97-AF65-F5344CB8AC3E}">
        <p14:creationId xmlns:p14="http://schemas.microsoft.com/office/powerpoint/2010/main" val="3014728755"/>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Lst>
  <p:hf hdr="0" ftr="0"/>
  <p:txStyles>
    <p:titleStyle>
      <a:lvl1pPr algn="l" rtl="0" eaLnBrk="1" fontAlgn="base" hangingPunct="1">
        <a:spcBef>
          <a:spcPct val="0"/>
        </a:spcBef>
        <a:spcAft>
          <a:spcPct val="0"/>
        </a:spcAft>
        <a:defRPr sz="3200" b="1" kern="1200">
          <a:solidFill>
            <a:srgbClr val="2A2B29"/>
          </a:solidFill>
          <a:latin typeface="Arial"/>
          <a:ea typeface="ＭＳ Ｐゴシック" charset="0"/>
          <a:cs typeface="Arial"/>
        </a:defRPr>
      </a:lvl1pPr>
      <a:lvl2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2pPr>
      <a:lvl3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3pPr>
      <a:lvl4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4pPr>
      <a:lvl5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5pPr>
      <a:lvl6pPr marL="457200" algn="l" rtl="0" eaLnBrk="1" fontAlgn="base" hangingPunct="1">
        <a:spcBef>
          <a:spcPct val="0"/>
        </a:spcBef>
        <a:spcAft>
          <a:spcPct val="0"/>
        </a:spcAft>
        <a:defRPr sz="2800" b="1">
          <a:solidFill>
            <a:srgbClr val="20558A"/>
          </a:solidFill>
          <a:latin typeface="Arial" charset="0"/>
          <a:ea typeface="ＭＳ Ｐゴシック" charset="0"/>
        </a:defRPr>
      </a:lvl6pPr>
      <a:lvl7pPr marL="914400" algn="l" rtl="0" eaLnBrk="1" fontAlgn="base" hangingPunct="1">
        <a:spcBef>
          <a:spcPct val="0"/>
        </a:spcBef>
        <a:spcAft>
          <a:spcPct val="0"/>
        </a:spcAft>
        <a:defRPr sz="2800" b="1">
          <a:solidFill>
            <a:srgbClr val="20558A"/>
          </a:solidFill>
          <a:latin typeface="Arial" charset="0"/>
          <a:ea typeface="ＭＳ Ｐゴシック" charset="0"/>
        </a:defRPr>
      </a:lvl7pPr>
      <a:lvl8pPr marL="1371600" algn="l" rtl="0" eaLnBrk="1" fontAlgn="base" hangingPunct="1">
        <a:spcBef>
          <a:spcPct val="0"/>
        </a:spcBef>
        <a:spcAft>
          <a:spcPct val="0"/>
        </a:spcAft>
        <a:defRPr sz="2800" b="1">
          <a:solidFill>
            <a:srgbClr val="20558A"/>
          </a:solidFill>
          <a:latin typeface="Arial" charset="0"/>
          <a:ea typeface="ＭＳ Ｐゴシック" charset="0"/>
        </a:defRPr>
      </a:lvl8pPr>
      <a:lvl9pPr marL="1828800" algn="l" rtl="0" eaLnBrk="1" fontAlgn="base" hangingPunct="1">
        <a:spcBef>
          <a:spcPct val="0"/>
        </a:spcBef>
        <a:spcAft>
          <a:spcPct val="0"/>
        </a:spcAft>
        <a:defRPr sz="2800" b="1">
          <a:solidFill>
            <a:srgbClr val="20558A"/>
          </a:solidFill>
          <a:latin typeface="Arial" charset="0"/>
          <a:ea typeface="ＭＳ Ｐゴシック" charset="0"/>
        </a:defRPr>
      </a:lvl9pPr>
    </p:titleStyle>
    <p:bodyStyle>
      <a:lvl1pPr marL="342900" indent="-342900" algn="l" rtl="0" eaLnBrk="1" fontAlgn="base" hangingPunct="1">
        <a:spcBef>
          <a:spcPct val="20000"/>
        </a:spcBef>
        <a:spcAft>
          <a:spcPct val="0"/>
        </a:spcAft>
        <a:buFont typeface="Arial" charset="0"/>
        <a:buChar char="•"/>
        <a:defRPr sz="2800" kern="1200">
          <a:solidFill>
            <a:srgbClr val="000000"/>
          </a:solidFill>
          <a:latin typeface="Arial"/>
          <a:ea typeface="ＭＳ Ｐゴシック" charset="0"/>
          <a:cs typeface="Arial"/>
        </a:defRPr>
      </a:lvl1pPr>
      <a:lvl2pPr marL="742950" indent="-285750" algn="l" rtl="0" eaLnBrk="1" fontAlgn="base" hangingPunct="1">
        <a:spcBef>
          <a:spcPct val="20000"/>
        </a:spcBef>
        <a:spcAft>
          <a:spcPct val="0"/>
        </a:spcAft>
        <a:buFont typeface="Arial" charset="0"/>
        <a:buChar char="–"/>
        <a:defRPr sz="2400" kern="1200">
          <a:solidFill>
            <a:srgbClr val="000000"/>
          </a:solidFill>
          <a:latin typeface="Arial"/>
          <a:ea typeface="ＭＳ Ｐゴシック" charset="0"/>
          <a:cs typeface="Arial"/>
        </a:defRPr>
      </a:lvl2pPr>
      <a:lvl3pPr marL="1143000" indent="-228600" algn="l" rtl="0" eaLnBrk="1" fontAlgn="base" hangingPunct="1">
        <a:spcBef>
          <a:spcPct val="20000"/>
        </a:spcBef>
        <a:spcAft>
          <a:spcPct val="0"/>
        </a:spcAft>
        <a:buFont typeface="Arial" charset="0"/>
        <a:buChar char="•"/>
        <a:defRPr sz="2000" kern="1200">
          <a:solidFill>
            <a:srgbClr val="000000"/>
          </a:solidFill>
          <a:latin typeface="Arial"/>
          <a:ea typeface="ＭＳ Ｐゴシック" charset="0"/>
          <a:cs typeface="Arial"/>
        </a:defRPr>
      </a:lvl3pPr>
      <a:lvl4pPr marL="1600200" indent="-228600" algn="l" rtl="0" eaLnBrk="1" fontAlgn="base" hangingPunct="1">
        <a:spcBef>
          <a:spcPct val="20000"/>
        </a:spcBef>
        <a:spcAft>
          <a:spcPct val="0"/>
        </a:spcAft>
        <a:buFont typeface="Arial" charset="0"/>
        <a:buChar char="–"/>
        <a:defRPr kern="1200">
          <a:solidFill>
            <a:srgbClr val="000000"/>
          </a:solidFill>
          <a:latin typeface="Arial"/>
          <a:ea typeface="ＭＳ Ｐゴシック" charset="0"/>
          <a:cs typeface="Arial"/>
        </a:defRPr>
      </a:lvl4pPr>
      <a:lvl5pPr marL="2057400" indent="-228600" algn="l" rtl="0" eaLnBrk="1" fontAlgn="base" hangingPunct="1">
        <a:spcBef>
          <a:spcPct val="20000"/>
        </a:spcBef>
        <a:spcAft>
          <a:spcPct val="0"/>
        </a:spcAft>
        <a:buFont typeface="Arial" charset="0"/>
        <a:buChar char="»"/>
        <a:defRPr kern="1200">
          <a:solidFill>
            <a:srgbClr val="000000"/>
          </a:solidFill>
          <a:latin typeface="Arial"/>
          <a:ea typeface="ＭＳ Ｐゴシック" charset="0"/>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81">
          <p15:clr>
            <a:srgbClr val="F26B43"/>
          </p15:clr>
        </p15:guide>
        <p15:guide id="2" pos="703">
          <p15:clr>
            <a:srgbClr val="F26B43"/>
          </p15:clr>
        </p15:guide>
        <p15:guide id="3" pos="5284">
          <p15:clr>
            <a:srgbClr val="F26B43"/>
          </p15:clr>
        </p15:guide>
        <p15:guide id="4" orient="horz" pos="3657">
          <p15:clr>
            <a:srgbClr val="F26B43"/>
          </p15:clr>
        </p15:guide>
        <p15:guide id="5" orient="horz" pos="1888">
          <p15:clr>
            <a:srgbClr val="F26B43"/>
          </p15:clr>
        </p15:guide>
        <p15:guide id="6" pos="2472">
          <p15:clr>
            <a:srgbClr val="F26B43"/>
          </p15:clr>
        </p15:guide>
        <p15:guide id="7" orient="horz" pos="1570">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
        <p:nvSpPr>
          <p:cNvPr id="2" name="Date Placeholder 3"/>
          <p:cNvSpPr>
            <a:spLocks noGrp="1"/>
          </p:cNvSpPr>
          <p:nvPr>
            <p:ph type="dt" sz="half" idx="2"/>
          </p:nvPr>
        </p:nvSpPr>
        <p:spPr>
          <a:xfrm>
            <a:off x="457200" y="6165304"/>
            <a:ext cx="2133600" cy="365125"/>
          </a:xfrm>
          <a:prstGeom prst="rect">
            <a:avLst/>
          </a:prstGeom>
        </p:spPr>
        <p:txBody>
          <a:bodyPr/>
          <a:lstStyle>
            <a:lvl1pPr>
              <a:defRPr sz="1200">
                <a:latin typeface="Arial" pitchFamily="34" charset="0"/>
                <a:ea typeface="ＭＳ Ｐゴシック" pitchFamily="34" charset="-128"/>
              </a:defRPr>
            </a:lvl1pPr>
          </a:lstStyle>
          <a:p>
            <a:pPr>
              <a:defRPr/>
            </a:pPr>
            <a:r>
              <a:rPr lang="en-US" altLang="en-US">
                <a:solidFill>
                  <a:srgbClr val="000000"/>
                </a:solidFill>
              </a:rPr>
              <a:t>17 Aug 21</a:t>
            </a:r>
            <a:endParaRPr lang="en-CA" altLang="en-US">
              <a:solidFill>
                <a:srgbClr val="000000"/>
              </a:solidFill>
            </a:endParaRPr>
          </a:p>
        </p:txBody>
      </p:sp>
      <p:sp>
        <p:nvSpPr>
          <p:cNvPr id="3" name="Footer Placeholder 4"/>
          <p:cNvSpPr>
            <a:spLocks noGrp="1"/>
          </p:cNvSpPr>
          <p:nvPr>
            <p:ph type="ftr" sz="quarter" idx="3"/>
          </p:nvPr>
        </p:nvSpPr>
        <p:spPr>
          <a:xfrm>
            <a:off x="3124200" y="6165304"/>
            <a:ext cx="2895600" cy="365125"/>
          </a:xfrm>
          <a:prstGeom prst="rect">
            <a:avLst/>
          </a:prstGeom>
        </p:spPr>
        <p:txBody>
          <a:bodyPr/>
          <a:lstStyle>
            <a:lvl1pPr>
              <a:defRPr sz="1200">
                <a:latin typeface="Arial" pitchFamily="34" charset="0"/>
                <a:ea typeface="ＭＳ Ｐゴシック" pitchFamily="34" charset="-128"/>
              </a:defRPr>
            </a:lvl1pPr>
          </a:lstStyle>
          <a:p>
            <a:pPr>
              <a:defRPr/>
            </a:pPr>
            <a:endParaRPr lang="en-CA">
              <a:solidFill>
                <a:srgbClr val="000000"/>
              </a:solidFill>
            </a:endParaRPr>
          </a:p>
        </p:txBody>
      </p:sp>
      <p:sp>
        <p:nvSpPr>
          <p:cNvPr id="4" name="Title Placeholder 1"/>
          <p:cNvSpPr>
            <a:spLocks noGrp="1"/>
          </p:cNvSpPr>
          <p:nvPr>
            <p:ph type="title"/>
          </p:nvPr>
        </p:nvSpPr>
        <p:spPr>
          <a:xfrm>
            <a:off x="1115616" y="1556792"/>
            <a:ext cx="7272808" cy="935583"/>
          </a:xfrm>
          <a:prstGeom prst="rect">
            <a:avLst/>
          </a:prstGeom>
        </p:spPr>
        <p:txBody>
          <a:bodyPr vert="horz" lIns="91440" tIns="45720" rIns="91440" bIns="45720" rtlCol="0" anchor="ctr">
            <a:normAutofit/>
          </a:bodyPr>
          <a:lstStyle/>
          <a:p>
            <a:r>
              <a:rPr lang="en-US"/>
              <a:t>Click to edit Master title style</a:t>
            </a:r>
          </a:p>
        </p:txBody>
      </p:sp>
      <p:sp>
        <p:nvSpPr>
          <p:cNvPr id="5" name="Text Placeholder 2"/>
          <p:cNvSpPr>
            <a:spLocks noGrp="1"/>
          </p:cNvSpPr>
          <p:nvPr>
            <p:ph type="body" idx="1"/>
          </p:nvPr>
        </p:nvSpPr>
        <p:spPr>
          <a:xfrm>
            <a:off x="1115616" y="2492375"/>
            <a:ext cx="7272808" cy="33128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4"/>
          <p:cNvSpPr txBox="1">
            <a:spLocks noChangeArrowheads="1"/>
          </p:cNvSpPr>
          <p:nvPr/>
        </p:nvSpPr>
        <p:spPr bwMode="auto">
          <a:xfrm>
            <a:off x="1101725" y="832208"/>
            <a:ext cx="4321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CA" altLang="x-none" sz="800" b="1">
                <a:solidFill>
                  <a:srgbClr val="FFFFFF"/>
                </a:solidFill>
              </a:rPr>
              <a:t>National Cadet and Junior Canadian Rangers Support Group</a:t>
            </a:r>
          </a:p>
        </p:txBody>
      </p:sp>
      <p:sp>
        <p:nvSpPr>
          <p:cNvPr id="6" name="Slide Number Placeholder 5"/>
          <p:cNvSpPr>
            <a:spLocks noGrp="1"/>
          </p:cNvSpPr>
          <p:nvPr>
            <p:ph type="sldNum" sz="quarter" idx="4"/>
          </p:nvPr>
        </p:nvSpPr>
        <p:spPr>
          <a:xfrm>
            <a:off x="8388423" y="6152243"/>
            <a:ext cx="55963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
        <p:nvSpPr>
          <p:cNvPr id="8" name="TextBox 4"/>
          <p:cNvSpPr txBox="1">
            <a:spLocks noChangeArrowheads="1"/>
          </p:cNvSpPr>
          <p:nvPr userDrawn="1"/>
        </p:nvSpPr>
        <p:spPr bwMode="auto">
          <a:xfrm>
            <a:off x="1102598" y="1047308"/>
            <a:ext cx="4321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fr-FR" altLang="x-none" sz="800" b="1">
                <a:solidFill>
                  <a:srgbClr val="FFFFFF"/>
                </a:solidFill>
              </a:rPr>
              <a:t>Groupe de soutien national aux cadets et aux Rangers juniors canadiens</a:t>
            </a:r>
            <a:endParaRPr lang="en-CA" altLang="x-none" sz="800" b="1">
              <a:solidFill>
                <a:srgbClr val="FFFFFF"/>
              </a:solidFill>
            </a:endParaRPr>
          </a:p>
        </p:txBody>
      </p:sp>
    </p:spTree>
    <p:extLst>
      <p:ext uri="{BB962C8B-B14F-4D97-AF65-F5344CB8AC3E}">
        <p14:creationId xmlns:p14="http://schemas.microsoft.com/office/powerpoint/2010/main" val="126408386"/>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Lst>
  <p:hf hdr="0" ftr="0"/>
  <p:txStyles>
    <p:titleStyle>
      <a:lvl1pPr algn="l" rtl="0" eaLnBrk="1" fontAlgn="base" hangingPunct="1">
        <a:spcBef>
          <a:spcPct val="0"/>
        </a:spcBef>
        <a:spcAft>
          <a:spcPct val="0"/>
        </a:spcAft>
        <a:defRPr sz="3200" b="1" kern="1200">
          <a:solidFill>
            <a:srgbClr val="2A2B29"/>
          </a:solidFill>
          <a:latin typeface="Arial"/>
          <a:ea typeface="ＭＳ Ｐゴシック" charset="0"/>
          <a:cs typeface="Arial"/>
        </a:defRPr>
      </a:lvl1pPr>
      <a:lvl2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2pPr>
      <a:lvl3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3pPr>
      <a:lvl4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4pPr>
      <a:lvl5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5pPr>
      <a:lvl6pPr marL="457200" algn="l" rtl="0" eaLnBrk="1" fontAlgn="base" hangingPunct="1">
        <a:spcBef>
          <a:spcPct val="0"/>
        </a:spcBef>
        <a:spcAft>
          <a:spcPct val="0"/>
        </a:spcAft>
        <a:defRPr sz="2800" b="1">
          <a:solidFill>
            <a:srgbClr val="20558A"/>
          </a:solidFill>
          <a:latin typeface="Arial" charset="0"/>
          <a:ea typeface="ＭＳ Ｐゴシック" charset="0"/>
        </a:defRPr>
      </a:lvl6pPr>
      <a:lvl7pPr marL="914400" algn="l" rtl="0" eaLnBrk="1" fontAlgn="base" hangingPunct="1">
        <a:spcBef>
          <a:spcPct val="0"/>
        </a:spcBef>
        <a:spcAft>
          <a:spcPct val="0"/>
        </a:spcAft>
        <a:defRPr sz="2800" b="1">
          <a:solidFill>
            <a:srgbClr val="20558A"/>
          </a:solidFill>
          <a:latin typeface="Arial" charset="0"/>
          <a:ea typeface="ＭＳ Ｐゴシック" charset="0"/>
        </a:defRPr>
      </a:lvl7pPr>
      <a:lvl8pPr marL="1371600" algn="l" rtl="0" eaLnBrk="1" fontAlgn="base" hangingPunct="1">
        <a:spcBef>
          <a:spcPct val="0"/>
        </a:spcBef>
        <a:spcAft>
          <a:spcPct val="0"/>
        </a:spcAft>
        <a:defRPr sz="2800" b="1">
          <a:solidFill>
            <a:srgbClr val="20558A"/>
          </a:solidFill>
          <a:latin typeface="Arial" charset="0"/>
          <a:ea typeface="ＭＳ Ｐゴシック" charset="0"/>
        </a:defRPr>
      </a:lvl8pPr>
      <a:lvl9pPr marL="1828800" algn="l" rtl="0" eaLnBrk="1" fontAlgn="base" hangingPunct="1">
        <a:spcBef>
          <a:spcPct val="0"/>
        </a:spcBef>
        <a:spcAft>
          <a:spcPct val="0"/>
        </a:spcAft>
        <a:defRPr sz="2800" b="1">
          <a:solidFill>
            <a:srgbClr val="20558A"/>
          </a:solidFill>
          <a:latin typeface="Arial" charset="0"/>
          <a:ea typeface="ＭＳ Ｐゴシック" charset="0"/>
        </a:defRPr>
      </a:lvl9pPr>
    </p:titleStyle>
    <p:bodyStyle>
      <a:lvl1pPr marL="342900" indent="-342900" algn="l" rtl="0" eaLnBrk="1" fontAlgn="base" hangingPunct="1">
        <a:spcBef>
          <a:spcPct val="20000"/>
        </a:spcBef>
        <a:spcAft>
          <a:spcPct val="0"/>
        </a:spcAft>
        <a:buFont typeface="Arial" charset="0"/>
        <a:buChar char="•"/>
        <a:defRPr sz="2800" kern="1200">
          <a:solidFill>
            <a:srgbClr val="000000"/>
          </a:solidFill>
          <a:latin typeface="Arial"/>
          <a:ea typeface="ＭＳ Ｐゴシック" charset="0"/>
          <a:cs typeface="Arial"/>
        </a:defRPr>
      </a:lvl1pPr>
      <a:lvl2pPr marL="742950" indent="-285750" algn="l" rtl="0" eaLnBrk="1" fontAlgn="base" hangingPunct="1">
        <a:spcBef>
          <a:spcPct val="20000"/>
        </a:spcBef>
        <a:spcAft>
          <a:spcPct val="0"/>
        </a:spcAft>
        <a:buFont typeface="Arial" charset="0"/>
        <a:buChar char="–"/>
        <a:defRPr sz="2400" kern="1200">
          <a:solidFill>
            <a:srgbClr val="000000"/>
          </a:solidFill>
          <a:latin typeface="Arial"/>
          <a:ea typeface="ＭＳ Ｐゴシック" charset="0"/>
          <a:cs typeface="Arial"/>
        </a:defRPr>
      </a:lvl2pPr>
      <a:lvl3pPr marL="1143000" indent="-228600" algn="l" rtl="0" eaLnBrk="1" fontAlgn="base" hangingPunct="1">
        <a:spcBef>
          <a:spcPct val="20000"/>
        </a:spcBef>
        <a:spcAft>
          <a:spcPct val="0"/>
        </a:spcAft>
        <a:buFont typeface="Arial" charset="0"/>
        <a:buChar char="•"/>
        <a:defRPr sz="2000" kern="1200">
          <a:solidFill>
            <a:srgbClr val="000000"/>
          </a:solidFill>
          <a:latin typeface="Arial"/>
          <a:ea typeface="ＭＳ Ｐゴシック" charset="0"/>
          <a:cs typeface="Arial"/>
        </a:defRPr>
      </a:lvl3pPr>
      <a:lvl4pPr marL="1600200" indent="-228600" algn="l" rtl="0" eaLnBrk="1" fontAlgn="base" hangingPunct="1">
        <a:spcBef>
          <a:spcPct val="20000"/>
        </a:spcBef>
        <a:spcAft>
          <a:spcPct val="0"/>
        </a:spcAft>
        <a:buFont typeface="Arial" charset="0"/>
        <a:buChar char="–"/>
        <a:defRPr kern="1200">
          <a:solidFill>
            <a:srgbClr val="000000"/>
          </a:solidFill>
          <a:latin typeface="Arial"/>
          <a:ea typeface="ＭＳ Ｐゴシック" charset="0"/>
          <a:cs typeface="Arial"/>
        </a:defRPr>
      </a:lvl4pPr>
      <a:lvl5pPr marL="2057400" indent="-228600" algn="l" rtl="0" eaLnBrk="1" fontAlgn="base" hangingPunct="1">
        <a:spcBef>
          <a:spcPct val="20000"/>
        </a:spcBef>
        <a:spcAft>
          <a:spcPct val="0"/>
        </a:spcAft>
        <a:buFont typeface="Arial" charset="0"/>
        <a:buChar char="»"/>
        <a:defRPr kern="1200">
          <a:solidFill>
            <a:srgbClr val="000000"/>
          </a:solidFill>
          <a:latin typeface="Arial"/>
          <a:ea typeface="ＭＳ Ｐゴシック" charset="0"/>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81">
          <p15:clr>
            <a:srgbClr val="F26B43"/>
          </p15:clr>
        </p15:guide>
        <p15:guide id="2" pos="703">
          <p15:clr>
            <a:srgbClr val="F26B43"/>
          </p15:clr>
        </p15:guide>
        <p15:guide id="3" pos="5284">
          <p15:clr>
            <a:srgbClr val="F26B43"/>
          </p15:clr>
        </p15:guide>
        <p15:guide id="4" orient="horz" pos="3657">
          <p15:clr>
            <a:srgbClr val="F26B43"/>
          </p15:clr>
        </p15:guide>
        <p15:guide id="5" orient="horz" pos="1888">
          <p15:clr>
            <a:srgbClr val="F26B43"/>
          </p15:clr>
        </p15:guide>
        <p15:guide id="6" pos="2472">
          <p15:clr>
            <a:srgbClr val="F26B43"/>
          </p15:clr>
        </p15:guide>
        <p15:guide id="7" orient="horz" pos="1570">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
        <p:nvSpPr>
          <p:cNvPr id="2" name="Date Placeholder 3"/>
          <p:cNvSpPr>
            <a:spLocks noGrp="1"/>
          </p:cNvSpPr>
          <p:nvPr>
            <p:ph type="dt" sz="half" idx="2"/>
          </p:nvPr>
        </p:nvSpPr>
        <p:spPr>
          <a:xfrm>
            <a:off x="457200" y="6165304"/>
            <a:ext cx="2133600" cy="365125"/>
          </a:xfrm>
          <a:prstGeom prst="rect">
            <a:avLst/>
          </a:prstGeom>
        </p:spPr>
        <p:txBody>
          <a:bodyPr/>
          <a:lstStyle>
            <a:lvl1pPr>
              <a:defRPr sz="1200">
                <a:latin typeface="Arial" pitchFamily="34" charset="0"/>
                <a:ea typeface="ＭＳ Ｐゴシック" pitchFamily="34" charset="-128"/>
              </a:defRPr>
            </a:lvl1pPr>
          </a:lstStyle>
          <a:p>
            <a:pPr>
              <a:defRPr/>
            </a:pPr>
            <a:r>
              <a:rPr lang="en-US" altLang="en-US">
                <a:solidFill>
                  <a:srgbClr val="000000"/>
                </a:solidFill>
              </a:rPr>
              <a:t>17 Aug 21</a:t>
            </a:r>
            <a:endParaRPr lang="en-CA" altLang="en-US">
              <a:solidFill>
                <a:srgbClr val="000000"/>
              </a:solidFill>
            </a:endParaRPr>
          </a:p>
        </p:txBody>
      </p:sp>
      <p:sp>
        <p:nvSpPr>
          <p:cNvPr id="3" name="Footer Placeholder 4"/>
          <p:cNvSpPr>
            <a:spLocks noGrp="1"/>
          </p:cNvSpPr>
          <p:nvPr>
            <p:ph type="ftr" sz="quarter" idx="3"/>
          </p:nvPr>
        </p:nvSpPr>
        <p:spPr>
          <a:xfrm>
            <a:off x="3124200" y="6165304"/>
            <a:ext cx="2895600" cy="365125"/>
          </a:xfrm>
          <a:prstGeom prst="rect">
            <a:avLst/>
          </a:prstGeom>
        </p:spPr>
        <p:txBody>
          <a:bodyPr/>
          <a:lstStyle>
            <a:lvl1pPr>
              <a:defRPr sz="1200">
                <a:latin typeface="Arial" pitchFamily="34" charset="0"/>
                <a:ea typeface="ＭＳ Ｐゴシック" pitchFamily="34" charset="-128"/>
              </a:defRPr>
            </a:lvl1pPr>
          </a:lstStyle>
          <a:p>
            <a:pPr>
              <a:defRPr/>
            </a:pPr>
            <a:endParaRPr lang="en-CA">
              <a:solidFill>
                <a:srgbClr val="000000"/>
              </a:solidFill>
            </a:endParaRPr>
          </a:p>
        </p:txBody>
      </p:sp>
      <p:sp>
        <p:nvSpPr>
          <p:cNvPr id="4" name="Title Placeholder 1"/>
          <p:cNvSpPr>
            <a:spLocks noGrp="1"/>
          </p:cNvSpPr>
          <p:nvPr>
            <p:ph type="title"/>
          </p:nvPr>
        </p:nvSpPr>
        <p:spPr>
          <a:xfrm>
            <a:off x="1115616" y="1556792"/>
            <a:ext cx="7272808" cy="935583"/>
          </a:xfrm>
          <a:prstGeom prst="rect">
            <a:avLst/>
          </a:prstGeom>
        </p:spPr>
        <p:txBody>
          <a:bodyPr vert="horz" lIns="91440" tIns="45720" rIns="91440" bIns="45720" rtlCol="0" anchor="ctr">
            <a:normAutofit/>
          </a:bodyPr>
          <a:lstStyle/>
          <a:p>
            <a:r>
              <a:rPr lang="en-US"/>
              <a:t>Click to edit Master title style</a:t>
            </a:r>
          </a:p>
        </p:txBody>
      </p:sp>
      <p:sp>
        <p:nvSpPr>
          <p:cNvPr id="5" name="Text Placeholder 2"/>
          <p:cNvSpPr>
            <a:spLocks noGrp="1"/>
          </p:cNvSpPr>
          <p:nvPr>
            <p:ph type="body" idx="1"/>
          </p:nvPr>
        </p:nvSpPr>
        <p:spPr>
          <a:xfrm>
            <a:off x="1115616" y="2492375"/>
            <a:ext cx="7272808" cy="33128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4"/>
          <p:cNvSpPr txBox="1">
            <a:spLocks noChangeArrowheads="1"/>
          </p:cNvSpPr>
          <p:nvPr/>
        </p:nvSpPr>
        <p:spPr bwMode="auto">
          <a:xfrm>
            <a:off x="1101725" y="832208"/>
            <a:ext cx="4321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CA" altLang="x-none" sz="800" b="1">
                <a:solidFill>
                  <a:srgbClr val="FFFFFF"/>
                </a:solidFill>
              </a:rPr>
              <a:t>National Cadet and Junior Canadian Rangers Support Group</a:t>
            </a:r>
          </a:p>
        </p:txBody>
      </p:sp>
      <p:sp>
        <p:nvSpPr>
          <p:cNvPr id="6" name="Slide Number Placeholder 5"/>
          <p:cNvSpPr>
            <a:spLocks noGrp="1"/>
          </p:cNvSpPr>
          <p:nvPr>
            <p:ph type="sldNum" sz="quarter" idx="4"/>
          </p:nvPr>
        </p:nvSpPr>
        <p:spPr>
          <a:xfrm>
            <a:off x="8388423" y="6152243"/>
            <a:ext cx="55963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
        <p:nvSpPr>
          <p:cNvPr id="8" name="TextBox 4"/>
          <p:cNvSpPr txBox="1">
            <a:spLocks noChangeArrowheads="1"/>
          </p:cNvSpPr>
          <p:nvPr userDrawn="1"/>
        </p:nvSpPr>
        <p:spPr bwMode="auto">
          <a:xfrm>
            <a:off x="1102598" y="1047308"/>
            <a:ext cx="4321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fr-FR" altLang="x-none" sz="800" b="1">
                <a:solidFill>
                  <a:srgbClr val="FFFFFF"/>
                </a:solidFill>
              </a:rPr>
              <a:t>Groupe de soutien national aux cadets et aux Rangers juniors canadiens</a:t>
            </a:r>
            <a:endParaRPr lang="en-CA" altLang="x-none" sz="800" b="1">
              <a:solidFill>
                <a:srgbClr val="FFFFFF"/>
              </a:solidFill>
            </a:endParaRPr>
          </a:p>
        </p:txBody>
      </p:sp>
    </p:spTree>
    <p:extLst>
      <p:ext uri="{BB962C8B-B14F-4D97-AF65-F5344CB8AC3E}">
        <p14:creationId xmlns:p14="http://schemas.microsoft.com/office/powerpoint/2010/main" val="608468617"/>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Lst>
  <p:hf hdr="0" ftr="0"/>
  <p:txStyles>
    <p:titleStyle>
      <a:lvl1pPr algn="l" rtl="0" eaLnBrk="1" fontAlgn="base" hangingPunct="1">
        <a:spcBef>
          <a:spcPct val="0"/>
        </a:spcBef>
        <a:spcAft>
          <a:spcPct val="0"/>
        </a:spcAft>
        <a:defRPr sz="3200" b="1" kern="1200">
          <a:solidFill>
            <a:srgbClr val="2A2B29"/>
          </a:solidFill>
          <a:latin typeface="Arial"/>
          <a:ea typeface="ＭＳ Ｐゴシック" charset="0"/>
          <a:cs typeface="Arial"/>
        </a:defRPr>
      </a:lvl1pPr>
      <a:lvl2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2pPr>
      <a:lvl3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3pPr>
      <a:lvl4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4pPr>
      <a:lvl5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5pPr>
      <a:lvl6pPr marL="457200" algn="l" rtl="0" eaLnBrk="1" fontAlgn="base" hangingPunct="1">
        <a:spcBef>
          <a:spcPct val="0"/>
        </a:spcBef>
        <a:spcAft>
          <a:spcPct val="0"/>
        </a:spcAft>
        <a:defRPr sz="2800" b="1">
          <a:solidFill>
            <a:srgbClr val="20558A"/>
          </a:solidFill>
          <a:latin typeface="Arial" charset="0"/>
          <a:ea typeface="ＭＳ Ｐゴシック" charset="0"/>
        </a:defRPr>
      </a:lvl6pPr>
      <a:lvl7pPr marL="914400" algn="l" rtl="0" eaLnBrk="1" fontAlgn="base" hangingPunct="1">
        <a:spcBef>
          <a:spcPct val="0"/>
        </a:spcBef>
        <a:spcAft>
          <a:spcPct val="0"/>
        </a:spcAft>
        <a:defRPr sz="2800" b="1">
          <a:solidFill>
            <a:srgbClr val="20558A"/>
          </a:solidFill>
          <a:latin typeface="Arial" charset="0"/>
          <a:ea typeface="ＭＳ Ｐゴシック" charset="0"/>
        </a:defRPr>
      </a:lvl7pPr>
      <a:lvl8pPr marL="1371600" algn="l" rtl="0" eaLnBrk="1" fontAlgn="base" hangingPunct="1">
        <a:spcBef>
          <a:spcPct val="0"/>
        </a:spcBef>
        <a:spcAft>
          <a:spcPct val="0"/>
        </a:spcAft>
        <a:defRPr sz="2800" b="1">
          <a:solidFill>
            <a:srgbClr val="20558A"/>
          </a:solidFill>
          <a:latin typeface="Arial" charset="0"/>
          <a:ea typeface="ＭＳ Ｐゴシック" charset="0"/>
        </a:defRPr>
      </a:lvl8pPr>
      <a:lvl9pPr marL="1828800" algn="l" rtl="0" eaLnBrk="1" fontAlgn="base" hangingPunct="1">
        <a:spcBef>
          <a:spcPct val="0"/>
        </a:spcBef>
        <a:spcAft>
          <a:spcPct val="0"/>
        </a:spcAft>
        <a:defRPr sz="2800" b="1">
          <a:solidFill>
            <a:srgbClr val="20558A"/>
          </a:solidFill>
          <a:latin typeface="Arial" charset="0"/>
          <a:ea typeface="ＭＳ Ｐゴシック" charset="0"/>
        </a:defRPr>
      </a:lvl9pPr>
    </p:titleStyle>
    <p:bodyStyle>
      <a:lvl1pPr marL="342900" indent="-342900" algn="l" rtl="0" eaLnBrk="1" fontAlgn="base" hangingPunct="1">
        <a:spcBef>
          <a:spcPct val="20000"/>
        </a:spcBef>
        <a:spcAft>
          <a:spcPct val="0"/>
        </a:spcAft>
        <a:buFont typeface="Arial" charset="0"/>
        <a:buChar char="•"/>
        <a:defRPr sz="2800" kern="1200">
          <a:solidFill>
            <a:srgbClr val="000000"/>
          </a:solidFill>
          <a:latin typeface="Arial"/>
          <a:ea typeface="ＭＳ Ｐゴシック" charset="0"/>
          <a:cs typeface="Arial"/>
        </a:defRPr>
      </a:lvl1pPr>
      <a:lvl2pPr marL="742950" indent="-285750" algn="l" rtl="0" eaLnBrk="1" fontAlgn="base" hangingPunct="1">
        <a:spcBef>
          <a:spcPct val="20000"/>
        </a:spcBef>
        <a:spcAft>
          <a:spcPct val="0"/>
        </a:spcAft>
        <a:buFont typeface="Arial" charset="0"/>
        <a:buChar char="–"/>
        <a:defRPr sz="2400" kern="1200">
          <a:solidFill>
            <a:srgbClr val="000000"/>
          </a:solidFill>
          <a:latin typeface="Arial"/>
          <a:ea typeface="ＭＳ Ｐゴシック" charset="0"/>
          <a:cs typeface="Arial"/>
        </a:defRPr>
      </a:lvl2pPr>
      <a:lvl3pPr marL="1143000" indent="-228600" algn="l" rtl="0" eaLnBrk="1" fontAlgn="base" hangingPunct="1">
        <a:spcBef>
          <a:spcPct val="20000"/>
        </a:spcBef>
        <a:spcAft>
          <a:spcPct val="0"/>
        </a:spcAft>
        <a:buFont typeface="Arial" charset="0"/>
        <a:buChar char="•"/>
        <a:defRPr sz="2000" kern="1200">
          <a:solidFill>
            <a:srgbClr val="000000"/>
          </a:solidFill>
          <a:latin typeface="Arial"/>
          <a:ea typeface="ＭＳ Ｐゴシック" charset="0"/>
          <a:cs typeface="Arial"/>
        </a:defRPr>
      </a:lvl3pPr>
      <a:lvl4pPr marL="1600200" indent="-228600" algn="l" rtl="0" eaLnBrk="1" fontAlgn="base" hangingPunct="1">
        <a:spcBef>
          <a:spcPct val="20000"/>
        </a:spcBef>
        <a:spcAft>
          <a:spcPct val="0"/>
        </a:spcAft>
        <a:buFont typeface="Arial" charset="0"/>
        <a:buChar char="–"/>
        <a:defRPr kern="1200">
          <a:solidFill>
            <a:srgbClr val="000000"/>
          </a:solidFill>
          <a:latin typeface="Arial"/>
          <a:ea typeface="ＭＳ Ｐゴシック" charset="0"/>
          <a:cs typeface="Arial"/>
        </a:defRPr>
      </a:lvl4pPr>
      <a:lvl5pPr marL="2057400" indent="-228600" algn="l" rtl="0" eaLnBrk="1" fontAlgn="base" hangingPunct="1">
        <a:spcBef>
          <a:spcPct val="20000"/>
        </a:spcBef>
        <a:spcAft>
          <a:spcPct val="0"/>
        </a:spcAft>
        <a:buFont typeface="Arial" charset="0"/>
        <a:buChar char="»"/>
        <a:defRPr kern="1200">
          <a:solidFill>
            <a:srgbClr val="000000"/>
          </a:solidFill>
          <a:latin typeface="Arial"/>
          <a:ea typeface="ＭＳ Ｐゴシック" charset="0"/>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81">
          <p15:clr>
            <a:srgbClr val="F26B43"/>
          </p15:clr>
        </p15:guide>
        <p15:guide id="2" pos="703">
          <p15:clr>
            <a:srgbClr val="F26B43"/>
          </p15:clr>
        </p15:guide>
        <p15:guide id="3" pos="5284">
          <p15:clr>
            <a:srgbClr val="F26B43"/>
          </p15:clr>
        </p15:guide>
        <p15:guide id="4" orient="horz" pos="3657">
          <p15:clr>
            <a:srgbClr val="F26B43"/>
          </p15:clr>
        </p15:guide>
        <p15:guide id="5" orient="horz" pos="1888">
          <p15:clr>
            <a:srgbClr val="F26B43"/>
          </p15:clr>
        </p15:guide>
        <p15:guide id="6" pos="2472">
          <p15:clr>
            <a:srgbClr val="F26B43"/>
          </p15:clr>
        </p15:guide>
        <p15:guide id="7" orient="horz" pos="1570">
          <p15:clr>
            <a:srgbClr val="F26B43"/>
          </p15:clr>
        </p15:guide>
      </p15:sldGuideLst>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
        <p:nvSpPr>
          <p:cNvPr id="2" name="Date Placeholder 3"/>
          <p:cNvSpPr>
            <a:spLocks noGrp="1"/>
          </p:cNvSpPr>
          <p:nvPr>
            <p:ph type="dt" sz="half" idx="2"/>
          </p:nvPr>
        </p:nvSpPr>
        <p:spPr>
          <a:xfrm>
            <a:off x="457200" y="6165306"/>
            <a:ext cx="2133600" cy="365125"/>
          </a:xfrm>
          <a:prstGeom prst="rect">
            <a:avLst/>
          </a:prstGeom>
        </p:spPr>
        <p:txBody>
          <a:bodyPr/>
          <a:lstStyle>
            <a:lvl1pPr>
              <a:defRPr sz="900">
                <a:latin typeface="Arial" pitchFamily="34" charset="0"/>
                <a:ea typeface="ＭＳ Ｐゴシック" pitchFamily="34" charset="-128"/>
              </a:defRPr>
            </a:lvl1pPr>
          </a:lstStyle>
          <a:p>
            <a:pPr>
              <a:defRPr/>
            </a:pPr>
            <a:r>
              <a:rPr lang="en-US" altLang="en-US">
                <a:solidFill>
                  <a:srgbClr val="000000"/>
                </a:solidFill>
              </a:rPr>
              <a:t>17 Aug 21</a:t>
            </a:r>
            <a:endParaRPr lang="en-CA" altLang="en-US">
              <a:solidFill>
                <a:srgbClr val="000000"/>
              </a:solidFill>
            </a:endParaRPr>
          </a:p>
        </p:txBody>
      </p:sp>
      <p:sp>
        <p:nvSpPr>
          <p:cNvPr id="3" name="Footer Placeholder 4"/>
          <p:cNvSpPr>
            <a:spLocks noGrp="1"/>
          </p:cNvSpPr>
          <p:nvPr>
            <p:ph type="ftr" sz="quarter" idx="3"/>
          </p:nvPr>
        </p:nvSpPr>
        <p:spPr>
          <a:xfrm>
            <a:off x="3124200" y="6165306"/>
            <a:ext cx="2895600" cy="365125"/>
          </a:xfrm>
          <a:prstGeom prst="rect">
            <a:avLst/>
          </a:prstGeom>
        </p:spPr>
        <p:txBody>
          <a:bodyPr/>
          <a:lstStyle>
            <a:lvl1pPr>
              <a:defRPr sz="900">
                <a:latin typeface="Arial" pitchFamily="34" charset="0"/>
                <a:ea typeface="ＭＳ Ｐゴシック" pitchFamily="34" charset="-128"/>
              </a:defRPr>
            </a:lvl1pPr>
          </a:lstStyle>
          <a:p>
            <a:pPr>
              <a:defRPr/>
            </a:pPr>
            <a:endParaRPr lang="en-CA">
              <a:solidFill>
                <a:srgbClr val="000000"/>
              </a:solidFill>
            </a:endParaRPr>
          </a:p>
        </p:txBody>
      </p:sp>
      <p:sp>
        <p:nvSpPr>
          <p:cNvPr id="4" name="Title Placeholder 1"/>
          <p:cNvSpPr>
            <a:spLocks noGrp="1"/>
          </p:cNvSpPr>
          <p:nvPr>
            <p:ph type="title"/>
          </p:nvPr>
        </p:nvSpPr>
        <p:spPr>
          <a:xfrm>
            <a:off x="1115616" y="1556794"/>
            <a:ext cx="7272808" cy="935583"/>
          </a:xfrm>
          <a:prstGeom prst="rect">
            <a:avLst/>
          </a:prstGeom>
        </p:spPr>
        <p:txBody>
          <a:bodyPr vert="horz" lIns="91440" tIns="45720" rIns="91440" bIns="45720" rtlCol="0" anchor="ctr">
            <a:normAutofit/>
          </a:bodyPr>
          <a:lstStyle/>
          <a:p>
            <a:r>
              <a:rPr lang="en-US"/>
              <a:t>Click to edit Master title style</a:t>
            </a:r>
          </a:p>
        </p:txBody>
      </p:sp>
      <p:sp>
        <p:nvSpPr>
          <p:cNvPr id="5" name="Text Placeholder 2"/>
          <p:cNvSpPr>
            <a:spLocks noGrp="1"/>
          </p:cNvSpPr>
          <p:nvPr>
            <p:ph type="body" idx="1"/>
          </p:nvPr>
        </p:nvSpPr>
        <p:spPr>
          <a:xfrm>
            <a:off x="1115616" y="2492377"/>
            <a:ext cx="7272808" cy="33128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4"/>
          <p:cNvSpPr txBox="1">
            <a:spLocks noChangeArrowheads="1"/>
          </p:cNvSpPr>
          <p:nvPr/>
        </p:nvSpPr>
        <p:spPr bwMode="auto">
          <a:xfrm>
            <a:off x="1101726" y="847598"/>
            <a:ext cx="432117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CA" altLang="x-none" sz="600" b="1">
                <a:solidFill>
                  <a:srgbClr val="FFFFFF"/>
                </a:solidFill>
              </a:rPr>
              <a:t>National Cadet and Junior Canadian Rangers Support Group</a:t>
            </a:r>
          </a:p>
        </p:txBody>
      </p:sp>
      <p:sp>
        <p:nvSpPr>
          <p:cNvPr id="6" name="Slide Number Placeholder 5"/>
          <p:cNvSpPr>
            <a:spLocks noGrp="1"/>
          </p:cNvSpPr>
          <p:nvPr>
            <p:ph type="sldNum" sz="quarter" idx="4"/>
          </p:nvPr>
        </p:nvSpPr>
        <p:spPr>
          <a:xfrm>
            <a:off x="8388424" y="6152245"/>
            <a:ext cx="559631"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
        <p:nvSpPr>
          <p:cNvPr id="8" name="TextBox 4"/>
          <p:cNvSpPr txBox="1">
            <a:spLocks noChangeArrowheads="1"/>
          </p:cNvSpPr>
          <p:nvPr userDrawn="1"/>
        </p:nvSpPr>
        <p:spPr bwMode="auto">
          <a:xfrm>
            <a:off x="1102599" y="1062699"/>
            <a:ext cx="432117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fr-FR" altLang="x-none" sz="600" b="1">
                <a:solidFill>
                  <a:srgbClr val="FFFFFF"/>
                </a:solidFill>
              </a:rPr>
              <a:t>Groupe de soutien national aux cadets et aux Rangers juniors canadiens</a:t>
            </a:r>
            <a:endParaRPr lang="en-CA" altLang="x-none" sz="600" b="1">
              <a:solidFill>
                <a:srgbClr val="FFFFFF"/>
              </a:solidFill>
            </a:endParaRPr>
          </a:p>
        </p:txBody>
      </p:sp>
    </p:spTree>
    <p:extLst>
      <p:ext uri="{BB962C8B-B14F-4D97-AF65-F5344CB8AC3E}">
        <p14:creationId xmlns:p14="http://schemas.microsoft.com/office/powerpoint/2010/main" val="2865663346"/>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Lst>
  <p:hf hdr="0" ftr="0"/>
  <p:txStyles>
    <p:titleStyle>
      <a:lvl1pPr algn="l" rtl="0" eaLnBrk="1" fontAlgn="base" hangingPunct="1">
        <a:spcBef>
          <a:spcPct val="0"/>
        </a:spcBef>
        <a:spcAft>
          <a:spcPct val="0"/>
        </a:spcAft>
        <a:defRPr sz="2400" b="1" kern="1200">
          <a:solidFill>
            <a:srgbClr val="2A2B29"/>
          </a:solidFill>
          <a:latin typeface="Arial"/>
          <a:ea typeface="ＭＳ Ｐゴシック" charset="0"/>
          <a:cs typeface="Arial"/>
        </a:defRPr>
      </a:lvl1pPr>
      <a:lvl2pPr algn="l" rtl="0" eaLnBrk="1" fontAlgn="base" hangingPunct="1">
        <a:spcBef>
          <a:spcPct val="0"/>
        </a:spcBef>
        <a:spcAft>
          <a:spcPct val="0"/>
        </a:spcAft>
        <a:defRPr sz="2400" b="1">
          <a:solidFill>
            <a:srgbClr val="20558A"/>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20558A"/>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20558A"/>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20558A"/>
          </a:solidFill>
          <a:latin typeface="Arial" charset="0"/>
          <a:ea typeface="ＭＳ Ｐゴシック" charset="0"/>
          <a:cs typeface="Arial" charset="0"/>
        </a:defRPr>
      </a:lvl5pPr>
      <a:lvl6pPr marL="342900" algn="l" rtl="0" eaLnBrk="1" fontAlgn="base" hangingPunct="1">
        <a:spcBef>
          <a:spcPct val="0"/>
        </a:spcBef>
        <a:spcAft>
          <a:spcPct val="0"/>
        </a:spcAft>
        <a:defRPr sz="2100" b="1">
          <a:solidFill>
            <a:srgbClr val="20558A"/>
          </a:solidFill>
          <a:latin typeface="Arial" charset="0"/>
          <a:ea typeface="ＭＳ Ｐゴシック" charset="0"/>
        </a:defRPr>
      </a:lvl6pPr>
      <a:lvl7pPr marL="685800" algn="l" rtl="0" eaLnBrk="1" fontAlgn="base" hangingPunct="1">
        <a:spcBef>
          <a:spcPct val="0"/>
        </a:spcBef>
        <a:spcAft>
          <a:spcPct val="0"/>
        </a:spcAft>
        <a:defRPr sz="2100" b="1">
          <a:solidFill>
            <a:srgbClr val="20558A"/>
          </a:solidFill>
          <a:latin typeface="Arial" charset="0"/>
          <a:ea typeface="ＭＳ Ｐゴシック" charset="0"/>
        </a:defRPr>
      </a:lvl7pPr>
      <a:lvl8pPr marL="1028700" algn="l" rtl="0" eaLnBrk="1" fontAlgn="base" hangingPunct="1">
        <a:spcBef>
          <a:spcPct val="0"/>
        </a:spcBef>
        <a:spcAft>
          <a:spcPct val="0"/>
        </a:spcAft>
        <a:defRPr sz="2100" b="1">
          <a:solidFill>
            <a:srgbClr val="20558A"/>
          </a:solidFill>
          <a:latin typeface="Arial" charset="0"/>
          <a:ea typeface="ＭＳ Ｐゴシック" charset="0"/>
        </a:defRPr>
      </a:lvl8pPr>
      <a:lvl9pPr marL="1371600" algn="l" rtl="0" eaLnBrk="1" fontAlgn="base" hangingPunct="1">
        <a:spcBef>
          <a:spcPct val="0"/>
        </a:spcBef>
        <a:spcAft>
          <a:spcPct val="0"/>
        </a:spcAft>
        <a:defRPr sz="2100" b="1">
          <a:solidFill>
            <a:srgbClr val="20558A"/>
          </a:solidFill>
          <a:latin typeface="Arial" charset="0"/>
          <a:ea typeface="ＭＳ Ｐゴシック" charset="0"/>
        </a:defRPr>
      </a:lvl9pPr>
    </p:titleStyle>
    <p:bodyStyle>
      <a:lvl1pPr marL="257175" indent="-257175" algn="l" rtl="0" eaLnBrk="1" fontAlgn="base" hangingPunct="1">
        <a:spcBef>
          <a:spcPct val="20000"/>
        </a:spcBef>
        <a:spcAft>
          <a:spcPct val="0"/>
        </a:spcAft>
        <a:buFont typeface="Arial" charset="0"/>
        <a:buChar char="•"/>
        <a:defRPr sz="2100" kern="1200">
          <a:solidFill>
            <a:srgbClr val="000000"/>
          </a:solidFill>
          <a:latin typeface="Arial"/>
          <a:ea typeface="ＭＳ Ｐゴシック" charset="0"/>
          <a:cs typeface="Arial"/>
        </a:defRPr>
      </a:lvl1pPr>
      <a:lvl2pPr marL="557213" indent="-214313" algn="l" rtl="0" eaLnBrk="1" fontAlgn="base" hangingPunct="1">
        <a:spcBef>
          <a:spcPct val="20000"/>
        </a:spcBef>
        <a:spcAft>
          <a:spcPct val="0"/>
        </a:spcAft>
        <a:buFont typeface="Arial" charset="0"/>
        <a:buChar char="–"/>
        <a:defRPr sz="1800" kern="1200">
          <a:solidFill>
            <a:srgbClr val="000000"/>
          </a:solidFill>
          <a:latin typeface="Arial"/>
          <a:ea typeface="ＭＳ Ｐゴシック" charset="0"/>
          <a:cs typeface="Arial"/>
        </a:defRPr>
      </a:lvl2pPr>
      <a:lvl3pPr marL="857250" indent="-171450" algn="l" rtl="0" eaLnBrk="1" fontAlgn="base" hangingPunct="1">
        <a:spcBef>
          <a:spcPct val="20000"/>
        </a:spcBef>
        <a:spcAft>
          <a:spcPct val="0"/>
        </a:spcAft>
        <a:buFont typeface="Arial" charset="0"/>
        <a:buChar char="•"/>
        <a:defRPr sz="1500" kern="1200">
          <a:solidFill>
            <a:srgbClr val="000000"/>
          </a:solidFill>
          <a:latin typeface="Arial"/>
          <a:ea typeface="ＭＳ Ｐゴシック" charset="0"/>
          <a:cs typeface="Arial"/>
        </a:defRPr>
      </a:lvl3pPr>
      <a:lvl4pPr marL="1200150" indent="-171450" algn="l" rtl="0" eaLnBrk="1" fontAlgn="base" hangingPunct="1">
        <a:spcBef>
          <a:spcPct val="20000"/>
        </a:spcBef>
        <a:spcAft>
          <a:spcPct val="0"/>
        </a:spcAft>
        <a:buFont typeface="Arial" charset="0"/>
        <a:buChar char="–"/>
        <a:defRPr kern="1200">
          <a:solidFill>
            <a:srgbClr val="000000"/>
          </a:solidFill>
          <a:latin typeface="Arial"/>
          <a:ea typeface="ＭＳ Ｐゴシック" charset="0"/>
          <a:cs typeface="Arial"/>
        </a:defRPr>
      </a:lvl4pPr>
      <a:lvl5pPr marL="1543050" indent="-171450" algn="l" rtl="0" eaLnBrk="1" fontAlgn="base" hangingPunct="1">
        <a:spcBef>
          <a:spcPct val="20000"/>
        </a:spcBef>
        <a:spcAft>
          <a:spcPct val="0"/>
        </a:spcAft>
        <a:buFont typeface="Arial" charset="0"/>
        <a:buChar char="»"/>
        <a:defRPr kern="1200">
          <a:solidFill>
            <a:srgbClr val="000000"/>
          </a:solidFill>
          <a:latin typeface="Arial"/>
          <a:ea typeface="ＭＳ Ｐゴシック" charset="0"/>
          <a:cs typeface="Arial"/>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81">
          <p15:clr>
            <a:srgbClr val="F26B43"/>
          </p15:clr>
        </p15:guide>
        <p15:guide id="2" pos="703">
          <p15:clr>
            <a:srgbClr val="F26B43"/>
          </p15:clr>
        </p15:guide>
        <p15:guide id="3" pos="5284">
          <p15:clr>
            <a:srgbClr val="F26B43"/>
          </p15:clr>
        </p15:guide>
        <p15:guide id="4" orient="horz" pos="3657">
          <p15:clr>
            <a:srgbClr val="F26B43"/>
          </p15:clr>
        </p15:guide>
        <p15:guide id="5" orient="horz" pos="1888">
          <p15:clr>
            <a:srgbClr val="F26B43"/>
          </p15:clr>
        </p15:guide>
        <p15:guide id="6" pos="2472">
          <p15:clr>
            <a:srgbClr val="F26B43"/>
          </p15:clr>
        </p15:guide>
        <p15:guide id="7" orient="horz" pos="157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
        <p:nvSpPr>
          <p:cNvPr id="2" name="Date Placeholder 3"/>
          <p:cNvSpPr>
            <a:spLocks noGrp="1"/>
          </p:cNvSpPr>
          <p:nvPr>
            <p:ph type="dt" sz="half" idx="2"/>
          </p:nvPr>
        </p:nvSpPr>
        <p:spPr>
          <a:xfrm>
            <a:off x="457200" y="6165304"/>
            <a:ext cx="2133600" cy="365125"/>
          </a:xfrm>
          <a:prstGeom prst="rect">
            <a:avLst/>
          </a:prstGeom>
        </p:spPr>
        <p:txBody>
          <a:bodyPr/>
          <a:lstStyle>
            <a:lvl1pPr>
              <a:defRPr sz="1200">
                <a:latin typeface="Arial" pitchFamily="34" charset="0"/>
                <a:ea typeface="ＭＳ Ｐゴシック" pitchFamily="34" charset="-128"/>
              </a:defRPr>
            </a:lvl1pPr>
          </a:lstStyle>
          <a:p>
            <a:pPr>
              <a:defRPr/>
            </a:pPr>
            <a:r>
              <a:rPr lang="en-US" altLang="en-US"/>
              <a:t>17 Aug 21</a:t>
            </a:r>
            <a:endParaRPr lang="en-CA" altLang="en-US"/>
          </a:p>
        </p:txBody>
      </p:sp>
      <p:sp>
        <p:nvSpPr>
          <p:cNvPr id="3" name="Footer Placeholder 4"/>
          <p:cNvSpPr>
            <a:spLocks noGrp="1"/>
          </p:cNvSpPr>
          <p:nvPr>
            <p:ph type="ftr" sz="quarter" idx="3"/>
          </p:nvPr>
        </p:nvSpPr>
        <p:spPr>
          <a:xfrm>
            <a:off x="3124200" y="6165304"/>
            <a:ext cx="2895600" cy="365125"/>
          </a:xfrm>
          <a:prstGeom prst="rect">
            <a:avLst/>
          </a:prstGeom>
        </p:spPr>
        <p:txBody>
          <a:bodyPr/>
          <a:lstStyle>
            <a:lvl1pPr>
              <a:defRPr sz="1200">
                <a:latin typeface="Arial" pitchFamily="34" charset="0"/>
                <a:ea typeface="ＭＳ Ｐゴシック" pitchFamily="34" charset="-128"/>
              </a:defRPr>
            </a:lvl1pPr>
          </a:lstStyle>
          <a:p>
            <a:pPr>
              <a:defRPr/>
            </a:pPr>
            <a:endParaRPr lang="en-CA"/>
          </a:p>
        </p:txBody>
      </p:sp>
      <p:sp>
        <p:nvSpPr>
          <p:cNvPr id="4" name="Title Placeholder 1"/>
          <p:cNvSpPr>
            <a:spLocks noGrp="1"/>
          </p:cNvSpPr>
          <p:nvPr>
            <p:ph type="title"/>
          </p:nvPr>
        </p:nvSpPr>
        <p:spPr>
          <a:xfrm>
            <a:off x="1115616" y="1556792"/>
            <a:ext cx="7272808" cy="935583"/>
          </a:xfrm>
          <a:prstGeom prst="rect">
            <a:avLst/>
          </a:prstGeom>
        </p:spPr>
        <p:txBody>
          <a:bodyPr vert="horz" lIns="91440" tIns="45720" rIns="91440" bIns="45720" rtlCol="0" anchor="ctr">
            <a:normAutofit/>
          </a:bodyPr>
          <a:lstStyle/>
          <a:p>
            <a:r>
              <a:rPr lang="en-US"/>
              <a:t>Click to edit Master title style</a:t>
            </a:r>
          </a:p>
        </p:txBody>
      </p:sp>
      <p:sp>
        <p:nvSpPr>
          <p:cNvPr id="5" name="Text Placeholder 2"/>
          <p:cNvSpPr>
            <a:spLocks noGrp="1"/>
          </p:cNvSpPr>
          <p:nvPr>
            <p:ph type="body" idx="1"/>
          </p:nvPr>
        </p:nvSpPr>
        <p:spPr>
          <a:xfrm>
            <a:off x="1115616" y="2492375"/>
            <a:ext cx="7272808" cy="33128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4"/>
          <p:cNvSpPr txBox="1">
            <a:spLocks noChangeArrowheads="1"/>
          </p:cNvSpPr>
          <p:nvPr/>
        </p:nvSpPr>
        <p:spPr bwMode="auto">
          <a:xfrm>
            <a:off x="1101725" y="832208"/>
            <a:ext cx="4321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CA" altLang="x-none" sz="800" b="1">
                <a:solidFill>
                  <a:schemeClr val="bg1"/>
                </a:solidFill>
              </a:rPr>
              <a:t>National Cadet and Junior Canadian Rangers Support Group</a:t>
            </a:r>
          </a:p>
        </p:txBody>
      </p:sp>
      <p:sp>
        <p:nvSpPr>
          <p:cNvPr id="6" name="Slide Number Placeholder 5"/>
          <p:cNvSpPr>
            <a:spLocks noGrp="1"/>
          </p:cNvSpPr>
          <p:nvPr>
            <p:ph type="sldNum" sz="quarter" idx="4"/>
          </p:nvPr>
        </p:nvSpPr>
        <p:spPr>
          <a:xfrm>
            <a:off x="8388423" y="6152243"/>
            <a:ext cx="55963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46A52E-1BA1-4BA5-8B11-876359E6A795}" type="slidenum">
              <a:rPr lang="en-CA" smtClean="0"/>
              <a:t>‹#›</a:t>
            </a:fld>
            <a:endParaRPr lang="en-CA"/>
          </a:p>
        </p:txBody>
      </p:sp>
      <p:sp>
        <p:nvSpPr>
          <p:cNvPr id="8" name="TextBox 4"/>
          <p:cNvSpPr txBox="1">
            <a:spLocks noChangeArrowheads="1"/>
          </p:cNvSpPr>
          <p:nvPr userDrawn="1"/>
        </p:nvSpPr>
        <p:spPr bwMode="auto">
          <a:xfrm>
            <a:off x="1102598" y="1047308"/>
            <a:ext cx="4321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fr-FR" altLang="x-none" sz="800" b="1">
                <a:solidFill>
                  <a:schemeClr val="bg1"/>
                </a:solidFill>
              </a:rPr>
              <a:t>Groupe de soutien national aux cadets et aux Rangers juniors canadiens</a:t>
            </a:r>
            <a:endParaRPr lang="en-CA" altLang="x-none" sz="800" b="1">
              <a:solidFill>
                <a:schemeClr val="bg1"/>
              </a:solidFill>
            </a:endParaRPr>
          </a:p>
        </p:txBody>
      </p:sp>
    </p:spTree>
    <p:extLst>
      <p:ext uri="{BB962C8B-B14F-4D97-AF65-F5344CB8AC3E}">
        <p14:creationId xmlns:p14="http://schemas.microsoft.com/office/powerpoint/2010/main" val="172499420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727" r:id="rId5"/>
    <p:sldLayoutId id="2147483736" r:id="rId6"/>
  </p:sldLayoutIdLst>
  <p:hf hdr="0" ftr="0"/>
  <p:txStyles>
    <p:titleStyle>
      <a:lvl1pPr algn="l" rtl="0" eaLnBrk="1" fontAlgn="base" hangingPunct="1">
        <a:spcBef>
          <a:spcPct val="0"/>
        </a:spcBef>
        <a:spcAft>
          <a:spcPct val="0"/>
        </a:spcAft>
        <a:defRPr sz="3200" b="1" kern="1200">
          <a:solidFill>
            <a:srgbClr val="2A2B29"/>
          </a:solidFill>
          <a:latin typeface="Arial"/>
          <a:ea typeface="ＭＳ Ｐゴシック" charset="0"/>
          <a:cs typeface="Arial"/>
        </a:defRPr>
      </a:lvl1pPr>
      <a:lvl2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2pPr>
      <a:lvl3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3pPr>
      <a:lvl4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4pPr>
      <a:lvl5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5pPr>
      <a:lvl6pPr marL="457200" algn="l" rtl="0" eaLnBrk="1" fontAlgn="base" hangingPunct="1">
        <a:spcBef>
          <a:spcPct val="0"/>
        </a:spcBef>
        <a:spcAft>
          <a:spcPct val="0"/>
        </a:spcAft>
        <a:defRPr sz="2800" b="1">
          <a:solidFill>
            <a:srgbClr val="20558A"/>
          </a:solidFill>
          <a:latin typeface="Arial" charset="0"/>
          <a:ea typeface="ＭＳ Ｐゴシック" charset="0"/>
        </a:defRPr>
      </a:lvl6pPr>
      <a:lvl7pPr marL="914400" algn="l" rtl="0" eaLnBrk="1" fontAlgn="base" hangingPunct="1">
        <a:spcBef>
          <a:spcPct val="0"/>
        </a:spcBef>
        <a:spcAft>
          <a:spcPct val="0"/>
        </a:spcAft>
        <a:defRPr sz="2800" b="1">
          <a:solidFill>
            <a:srgbClr val="20558A"/>
          </a:solidFill>
          <a:latin typeface="Arial" charset="0"/>
          <a:ea typeface="ＭＳ Ｐゴシック" charset="0"/>
        </a:defRPr>
      </a:lvl7pPr>
      <a:lvl8pPr marL="1371600" algn="l" rtl="0" eaLnBrk="1" fontAlgn="base" hangingPunct="1">
        <a:spcBef>
          <a:spcPct val="0"/>
        </a:spcBef>
        <a:spcAft>
          <a:spcPct val="0"/>
        </a:spcAft>
        <a:defRPr sz="2800" b="1">
          <a:solidFill>
            <a:srgbClr val="20558A"/>
          </a:solidFill>
          <a:latin typeface="Arial" charset="0"/>
          <a:ea typeface="ＭＳ Ｐゴシック" charset="0"/>
        </a:defRPr>
      </a:lvl8pPr>
      <a:lvl9pPr marL="1828800" algn="l" rtl="0" eaLnBrk="1" fontAlgn="base" hangingPunct="1">
        <a:spcBef>
          <a:spcPct val="0"/>
        </a:spcBef>
        <a:spcAft>
          <a:spcPct val="0"/>
        </a:spcAft>
        <a:defRPr sz="2800" b="1">
          <a:solidFill>
            <a:srgbClr val="20558A"/>
          </a:solidFill>
          <a:latin typeface="Arial" charset="0"/>
          <a:ea typeface="ＭＳ Ｐゴシック" charset="0"/>
        </a:defRPr>
      </a:lvl9pPr>
    </p:titleStyle>
    <p:bodyStyle>
      <a:lvl1pPr marL="342900" indent="-342900" algn="l" rtl="0" eaLnBrk="1" fontAlgn="base" hangingPunct="1">
        <a:spcBef>
          <a:spcPct val="20000"/>
        </a:spcBef>
        <a:spcAft>
          <a:spcPct val="0"/>
        </a:spcAft>
        <a:buFont typeface="Arial" charset="0"/>
        <a:buChar char="•"/>
        <a:defRPr sz="2800" kern="1200">
          <a:solidFill>
            <a:srgbClr val="000000"/>
          </a:solidFill>
          <a:latin typeface="Arial"/>
          <a:ea typeface="ＭＳ Ｐゴシック" charset="0"/>
          <a:cs typeface="Arial"/>
        </a:defRPr>
      </a:lvl1pPr>
      <a:lvl2pPr marL="742950" indent="-285750" algn="l" rtl="0" eaLnBrk="1" fontAlgn="base" hangingPunct="1">
        <a:spcBef>
          <a:spcPct val="20000"/>
        </a:spcBef>
        <a:spcAft>
          <a:spcPct val="0"/>
        </a:spcAft>
        <a:buFont typeface="Arial" charset="0"/>
        <a:buChar char="–"/>
        <a:defRPr sz="2400" kern="1200">
          <a:solidFill>
            <a:srgbClr val="000000"/>
          </a:solidFill>
          <a:latin typeface="Arial"/>
          <a:ea typeface="ＭＳ Ｐゴシック" charset="0"/>
          <a:cs typeface="Arial"/>
        </a:defRPr>
      </a:lvl2pPr>
      <a:lvl3pPr marL="1143000" indent="-228600" algn="l" rtl="0" eaLnBrk="1" fontAlgn="base" hangingPunct="1">
        <a:spcBef>
          <a:spcPct val="20000"/>
        </a:spcBef>
        <a:spcAft>
          <a:spcPct val="0"/>
        </a:spcAft>
        <a:buFont typeface="Arial" charset="0"/>
        <a:buChar char="•"/>
        <a:defRPr sz="2000" kern="1200">
          <a:solidFill>
            <a:srgbClr val="000000"/>
          </a:solidFill>
          <a:latin typeface="Arial"/>
          <a:ea typeface="ＭＳ Ｐゴシック" charset="0"/>
          <a:cs typeface="Arial"/>
        </a:defRPr>
      </a:lvl3pPr>
      <a:lvl4pPr marL="1600200" indent="-228600" algn="l" rtl="0" eaLnBrk="1" fontAlgn="base" hangingPunct="1">
        <a:spcBef>
          <a:spcPct val="20000"/>
        </a:spcBef>
        <a:spcAft>
          <a:spcPct val="0"/>
        </a:spcAft>
        <a:buFont typeface="Arial" charset="0"/>
        <a:buChar char="–"/>
        <a:defRPr kern="1200">
          <a:solidFill>
            <a:srgbClr val="000000"/>
          </a:solidFill>
          <a:latin typeface="Arial"/>
          <a:ea typeface="ＭＳ Ｐゴシック" charset="0"/>
          <a:cs typeface="Arial"/>
        </a:defRPr>
      </a:lvl4pPr>
      <a:lvl5pPr marL="2057400" indent="-228600" algn="l" rtl="0" eaLnBrk="1" fontAlgn="base" hangingPunct="1">
        <a:spcBef>
          <a:spcPct val="20000"/>
        </a:spcBef>
        <a:spcAft>
          <a:spcPct val="0"/>
        </a:spcAft>
        <a:buFont typeface="Arial" charset="0"/>
        <a:buChar char="»"/>
        <a:defRPr kern="1200">
          <a:solidFill>
            <a:srgbClr val="000000"/>
          </a:solidFill>
          <a:latin typeface="Arial"/>
          <a:ea typeface="ＭＳ Ｐゴシック" charset="0"/>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81">
          <p15:clr>
            <a:srgbClr val="F26B43"/>
          </p15:clr>
        </p15:guide>
        <p15:guide id="2" pos="703">
          <p15:clr>
            <a:srgbClr val="F26B43"/>
          </p15:clr>
        </p15:guide>
        <p15:guide id="3" pos="5284">
          <p15:clr>
            <a:srgbClr val="F26B43"/>
          </p15:clr>
        </p15:guide>
        <p15:guide id="4" orient="horz" pos="3657">
          <p15:clr>
            <a:srgbClr val="F26B43"/>
          </p15:clr>
        </p15:guide>
        <p15:guide id="5" orient="horz" pos="1888">
          <p15:clr>
            <a:srgbClr val="F26B43"/>
          </p15:clr>
        </p15:guide>
        <p15:guide id="6" pos="2472">
          <p15:clr>
            <a:srgbClr val="F26B43"/>
          </p15:clr>
        </p15:guide>
        <p15:guide id="7" orient="horz" pos="157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
        <p:nvSpPr>
          <p:cNvPr id="2" name="Date Placeholder 3"/>
          <p:cNvSpPr>
            <a:spLocks noGrp="1"/>
          </p:cNvSpPr>
          <p:nvPr>
            <p:ph type="dt" sz="half" idx="2"/>
          </p:nvPr>
        </p:nvSpPr>
        <p:spPr>
          <a:xfrm>
            <a:off x="457200" y="6592267"/>
            <a:ext cx="2133600" cy="265733"/>
          </a:xfrm>
          <a:prstGeom prst="rect">
            <a:avLst/>
          </a:prstGeom>
        </p:spPr>
        <p:txBody>
          <a:bodyPr/>
          <a:lstStyle>
            <a:lvl1pPr>
              <a:defRPr sz="1200">
                <a:latin typeface="Arial" pitchFamily="34" charset="0"/>
                <a:ea typeface="ＭＳ Ｐゴシック" pitchFamily="34" charset="-128"/>
              </a:defRPr>
            </a:lvl1pPr>
          </a:lstStyle>
          <a:p>
            <a:pPr>
              <a:defRPr/>
            </a:pPr>
            <a:r>
              <a:rPr lang="en-US" altLang="en-US"/>
              <a:t>17 Aug 21</a:t>
            </a:r>
            <a:endParaRPr lang="en-CA" altLang="en-US"/>
          </a:p>
        </p:txBody>
      </p:sp>
      <p:sp>
        <p:nvSpPr>
          <p:cNvPr id="3" name="Footer Placeholder 4"/>
          <p:cNvSpPr>
            <a:spLocks noGrp="1"/>
          </p:cNvSpPr>
          <p:nvPr>
            <p:ph type="ftr" sz="quarter" idx="3"/>
          </p:nvPr>
        </p:nvSpPr>
        <p:spPr>
          <a:xfrm>
            <a:off x="3124200" y="6592267"/>
            <a:ext cx="2895600" cy="265733"/>
          </a:xfrm>
          <a:prstGeom prst="rect">
            <a:avLst/>
          </a:prstGeom>
        </p:spPr>
        <p:txBody>
          <a:bodyPr/>
          <a:lstStyle>
            <a:lvl1pPr>
              <a:defRPr sz="1200">
                <a:latin typeface="Arial" pitchFamily="34" charset="0"/>
                <a:ea typeface="ＭＳ Ｐゴシック" pitchFamily="34" charset="-128"/>
              </a:defRPr>
            </a:lvl1pPr>
          </a:lstStyle>
          <a:p>
            <a:pPr>
              <a:defRPr/>
            </a:pPr>
            <a:endParaRPr lang="en-CA"/>
          </a:p>
        </p:txBody>
      </p:sp>
      <p:sp>
        <p:nvSpPr>
          <p:cNvPr id="4" name="Title Placeholder 1"/>
          <p:cNvSpPr>
            <a:spLocks noGrp="1"/>
          </p:cNvSpPr>
          <p:nvPr>
            <p:ph type="title"/>
          </p:nvPr>
        </p:nvSpPr>
        <p:spPr>
          <a:xfrm>
            <a:off x="1115616" y="1556792"/>
            <a:ext cx="7272808" cy="935583"/>
          </a:xfrm>
          <a:prstGeom prst="rect">
            <a:avLst/>
          </a:prstGeom>
        </p:spPr>
        <p:txBody>
          <a:bodyPr vert="horz" lIns="91440" tIns="45720" rIns="91440" bIns="45720" rtlCol="0" anchor="ctr">
            <a:normAutofit/>
          </a:bodyPr>
          <a:lstStyle/>
          <a:p>
            <a:r>
              <a:rPr lang="en-US"/>
              <a:t>Click to edit Master title style</a:t>
            </a:r>
          </a:p>
        </p:txBody>
      </p:sp>
      <p:sp>
        <p:nvSpPr>
          <p:cNvPr id="5" name="Text Placeholder 2"/>
          <p:cNvSpPr>
            <a:spLocks noGrp="1"/>
          </p:cNvSpPr>
          <p:nvPr>
            <p:ph type="body" idx="1"/>
          </p:nvPr>
        </p:nvSpPr>
        <p:spPr>
          <a:xfrm>
            <a:off x="1115616" y="2492375"/>
            <a:ext cx="7272808" cy="33128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4"/>
          <p:cNvSpPr txBox="1">
            <a:spLocks noChangeArrowheads="1"/>
          </p:cNvSpPr>
          <p:nvPr/>
        </p:nvSpPr>
        <p:spPr bwMode="auto">
          <a:xfrm>
            <a:off x="1101725" y="832208"/>
            <a:ext cx="4321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CA" altLang="x-none" sz="800" b="1">
                <a:solidFill>
                  <a:schemeClr val="bg1"/>
                </a:solidFill>
              </a:rPr>
              <a:t>National Cadet and Junior Canadian Rangers Support Group</a:t>
            </a:r>
          </a:p>
        </p:txBody>
      </p:sp>
      <p:sp>
        <p:nvSpPr>
          <p:cNvPr id="6" name="Slide Number Placeholder 5"/>
          <p:cNvSpPr>
            <a:spLocks noGrp="1"/>
          </p:cNvSpPr>
          <p:nvPr>
            <p:ph type="sldNum" sz="quarter" idx="4"/>
          </p:nvPr>
        </p:nvSpPr>
        <p:spPr>
          <a:xfrm>
            <a:off x="8388424" y="6103260"/>
            <a:ext cx="55963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73102B-9372-44C3-B76C-FB8E5F303C40}" type="slidenum">
              <a:rPr lang="en-CA" smtClean="0"/>
              <a:t>‹#›</a:t>
            </a:fld>
            <a:endParaRPr lang="en-CA"/>
          </a:p>
        </p:txBody>
      </p:sp>
      <p:sp>
        <p:nvSpPr>
          <p:cNvPr id="8" name="TextBox 4"/>
          <p:cNvSpPr txBox="1">
            <a:spLocks noChangeArrowheads="1"/>
          </p:cNvSpPr>
          <p:nvPr userDrawn="1"/>
        </p:nvSpPr>
        <p:spPr bwMode="auto">
          <a:xfrm>
            <a:off x="1102598" y="1047308"/>
            <a:ext cx="4321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fr-FR" altLang="x-none" sz="800" b="1">
                <a:solidFill>
                  <a:schemeClr val="bg1"/>
                </a:solidFill>
              </a:rPr>
              <a:t>Groupe de soutien national aux cadets et aux Rangers juniors canadiens</a:t>
            </a:r>
            <a:endParaRPr lang="en-CA" altLang="x-none" sz="800" b="1">
              <a:solidFill>
                <a:schemeClr val="bg1"/>
              </a:solidFill>
            </a:endParaRPr>
          </a:p>
        </p:txBody>
      </p:sp>
    </p:spTree>
    <p:extLst>
      <p:ext uri="{BB962C8B-B14F-4D97-AF65-F5344CB8AC3E}">
        <p14:creationId xmlns:p14="http://schemas.microsoft.com/office/powerpoint/2010/main" val="78073659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728" r:id="rId5"/>
    <p:sldLayoutId id="2147483737" r:id="rId6"/>
  </p:sldLayoutIdLst>
  <p:hf hdr="0" ftr="0"/>
  <p:txStyles>
    <p:titleStyle>
      <a:lvl1pPr algn="l" rtl="0" eaLnBrk="1" fontAlgn="base" hangingPunct="1">
        <a:spcBef>
          <a:spcPct val="0"/>
        </a:spcBef>
        <a:spcAft>
          <a:spcPct val="0"/>
        </a:spcAft>
        <a:defRPr sz="3200" b="1" kern="1200">
          <a:solidFill>
            <a:srgbClr val="2A2B29"/>
          </a:solidFill>
          <a:latin typeface="Arial"/>
          <a:ea typeface="ＭＳ Ｐゴシック" charset="0"/>
          <a:cs typeface="Arial"/>
        </a:defRPr>
      </a:lvl1pPr>
      <a:lvl2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2pPr>
      <a:lvl3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3pPr>
      <a:lvl4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4pPr>
      <a:lvl5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5pPr>
      <a:lvl6pPr marL="457200" algn="l" rtl="0" eaLnBrk="1" fontAlgn="base" hangingPunct="1">
        <a:spcBef>
          <a:spcPct val="0"/>
        </a:spcBef>
        <a:spcAft>
          <a:spcPct val="0"/>
        </a:spcAft>
        <a:defRPr sz="2800" b="1">
          <a:solidFill>
            <a:srgbClr val="20558A"/>
          </a:solidFill>
          <a:latin typeface="Arial" charset="0"/>
          <a:ea typeface="ＭＳ Ｐゴシック" charset="0"/>
        </a:defRPr>
      </a:lvl6pPr>
      <a:lvl7pPr marL="914400" algn="l" rtl="0" eaLnBrk="1" fontAlgn="base" hangingPunct="1">
        <a:spcBef>
          <a:spcPct val="0"/>
        </a:spcBef>
        <a:spcAft>
          <a:spcPct val="0"/>
        </a:spcAft>
        <a:defRPr sz="2800" b="1">
          <a:solidFill>
            <a:srgbClr val="20558A"/>
          </a:solidFill>
          <a:latin typeface="Arial" charset="0"/>
          <a:ea typeface="ＭＳ Ｐゴシック" charset="0"/>
        </a:defRPr>
      </a:lvl7pPr>
      <a:lvl8pPr marL="1371600" algn="l" rtl="0" eaLnBrk="1" fontAlgn="base" hangingPunct="1">
        <a:spcBef>
          <a:spcPct val="0"/>
        </a:spcBef>
        <a:spcAft>
          <a:spcPct val="0"/>
        </a:spcAft>
        <a:defRPr sz="2800" b="1">
          <a:solidFill>
            <a:srgbClr val="20558A"/>
          </a:solidFill>
          <a:latin typeface="Arial" charset="0"/>
          <a:ea typeface="ＭＳ Ｐゴシック" charset="0"/>
        </a:defRPr>
      </a:lvl8pPr>
      <a:lvl9pPr marL="1828800" algn="l" rtl="0" eaLnBrk="1" fontAlgn="base" hangingPunct="1">
        <a:spcBef>
          <a:spcPct val="0"/>
        </a:spcBef>
        <a:spcAft>
          <a:spcPct val="0"/>
        </a:spcAft>
        <a:defRPr sz="2800" b="1">
          <a:solidFill>
            <a:srgbClr val="20558A"/>
          </a:solidFill>
          <a:latin typeface="Arial" charset="0"/>
          <a:ea typeface="ＭＳ Ｐゴシック" charset="0"/>
        </a:defRPr>
      </a:lvl9pPr>
    </p:titleStyle>
    <p:bodyStyle>
      <a:lvl1pPr marL="342900" indent="-342900" algn="l" rtl="0" eaLnBrk="1" fontAlgn="base" hangingPunct="1">
        <a:spcBef>
          <a:spcPct val="20000"/>
        </a:spcBef>
        <a:spcAft>
          <a:spcPct val="0"/>
        </a:spcAft>
        <a:buFont typeface="Arial" charset="0"/>
        <a:buChar char="•"/>
        <a:defRPr sz="2800" kern="1200">
          <a:solidFill>
            <a:srgbClr val="000000"/>
          </a:solidFill>
          <a:latin typeface="Arial"/>
          <a:ea typeface="ＭＳ Ｐゴシック" charset="0"/>
          <a:cs typeface="Arial"/>
        </a:defRPr>
      </a:lvl1pPr>
      <a:lvl2pPr marL="742950" indent="-285750" algn="l" rtl="0" eaLnBrk="1" fontAlgn="base" hangingPunct="1">
        <a:spcBef>
          <a:spcPct val="20000"/>
        </a:spcBef>
        <a:spcAft>
          <a:spcPct val="0"/>
        </a:spcAft>
        <a:buFont typeface="Arial" charset="0"/>
        <a:buChar char="–"/>
        <a:defRPr sz="2400" kern="1200">
          <a:solidFill>
            <a:srgbClr val="000000"/>
          </a:solidFill>
          <a:latin typeface="Arial"/>
          <a:ea typeface="ＭＳ Ｐゴシック" charset="0"/>
          <a:cs typeface="Arial"/>
        </a:defRPr>
      </a:lvl2pPr>
      <a:lvl3pPr marL="1143000" indent="-228600" algn="l" rtl="0" eaLnBrk="1" fontAlgn="base" hangingPunct="1">
        <a:spcBef>
          <a:spcPct val="20000"/>
        </a:spcBef>
        <a:spcAft>
          <a:spcPct val="0"/>
        </a:spcAft>
        <a:buFont typeface="Arial" charset="0"/>
        <a:buChar char="•"/>
        <a:defRPr sz="2000" kern="1200">
          <a:solidFill>
            <a:srgbClr val="000000"/>
          </a:solidFill>
          <a:latin typeface="Arial"/>
          <a:ea typeface="ＭＳ Ｐゴシック" charset="0"/>
          <a:cs typeface="Arial"/>
        </a:defRPr>
      </a:lvl3pPr>
      <a:lvl4pPr marL="1600200" indent="-228600" algn="l" rtl="0" eaLnBrk="1" fontAlgn="base" hangingPunct="1">
        <a:spcBef>
          <a:spcPct val="20000"/>
        </a:spcBef>
        <a:spcAft>
          <a:spcPct val="0"/>
        </a:spcAft>
        <a:buFont typeface="Arial" charset="0"/>
        <a:buChar char="–"/>
        <a:defRPr kern="1200">
          <a:solidFill>
            <a:srgbClr val="000000"/>
          </a:solidFill>
          <a:latin typeface="Arial"/>
          <a:ea typeface="ＭＳ Ｐゴシック" charset="0"/>
          <a:cs typeface="Arial"/>
        </a:defRPr>
      </a:lvl4pPr>
      <a:lvl5pPr marL="2057400" indent="-228600" algn="l" rtl="0" eaLnBrk="1" fontAlgn="base" hangingPunct="1">
        <a:spcBef>
          <a:spcPct val="20000"/>
        </a:spcBef>
        <a:spcAft>
          <a:spcPct val="0"/>
        </a:spcAft>
        <a:buFont typeface="Arial" charset="0"/>
        <a:buChar char="»"/>
        <a:defRPr kern="1200">
          <a:solidFill>
            <a:srgbClr val="000000"/>
          </a:solidFill>
          <a:latin typeface="Arial"/>
          <a:ea typeface="ＭＳ Ｐゴシック" charset="0"/>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81">
          <p15:clr>
            <a:srgbClr val="F26B43"/>
          </p15:clr>
        </p15:guide>
        <p15:guide id="2" pos="703">
          <p15:clr>
            <a:srgbClr val="F26B43"/>
          </p15:clr>
        </p15:guide>
        <p15:guide id="3" pos="5284">
          <p15:clr>
            <a:srgbClr val="F26B43"/>
          </p15:clr>
        </p15:guide>
        <p15:guide id="4" orient="horz" pos="3657">
          <p15:clr>
            <a:srgbClr val="F26B43"/>
          </p15:clr>
        </p15:guide>
        <p15:guide id="5" orient="horz" pos="1888">
          <p15:clr>
            <a:srgbClr val="F26B43"/>
          </p15:clr>
        </p15:guide>
        <p15:guide id="6" pos="2472">
          <p15:clr>
            <a:srgbClr val="F26B43"/>
          </p15:clr>
        </p15:guide>
        <p15:guide id="7" orient="horz" pos="157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lum/>
          </a:blip>
          <a:srcRect/>
          <a:stretch>
            <a:fillRect/>
          </a:stretch>
        </a:blipFill>
        <a:effectLst/>
      </p:bgPr>
    </p:bg>
    <p:spTree>
      <p:nvGrpSpPr>
        <p:cNvPr id="1" name=""/>
        <p:cNvGrpSpPr/>
        <p:nvPr/>
      </p:nvGrpSpPr>
      <p:grpSpPr>
        <a:xfrm>
          <a:off x="0" y="0"/>
          <a:ext cx="0" cy="0"/>
          <a:chOff x="0" y="0"/>
          <a:chExt cx="0" cy="0"/>
        </a:xfrm>
      </p:grpSpPr>
      <p:sp>
        <p:nvSpPr>
          <p:cNvPr id="7" name="Slide Number Placeholder 3"/>
          <p:cNvSpPr>
            <a:spLocks noGrp="1"/>
          </p:cNvSpPr>
          <p:nvPr>
            <p:ph type="sldNum" sz="quarter" idx="4"/>
          </p:nvPr>
        </p:nvSpPr>
        <p:spPr bwMode="auto">
          <a:xfrm>
            <a:off x="8305800" y="6356350"/>
            <a:ext cx="5143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000">
                <a:solidFill>
                  <a:srgbClr val="6F90B8"/>
                </a:solidFill>
              </a:defRPr>
            </a:lvl1pPr>
          </a:lstStyle>
          <a:p>
            <a:fld id="{AE7D740E-1E6B-4E4A-8A8A-725E17C809DF}" type="slidenum">
              <a:rPr lang="en-CA" altLang="en-US"/>
              <a:pPr/>
              <a:t>‹#›</a:t>
            </a:fld>
            <a:endParaRPr lang="en-CA" altLang="en-US"/>
          </a:p>
        </p:txBody>
      </p:sp>
      <p:sp>
        <p:nvSpPr>
          <p:cNvPr id="10" name="Title Placeholder 1"/>
          <p:cNvSpPr>
            <a:spLocks noGrp="1"/>
          </p:cNvSpPr>
          <p:nvPr>
            <p:ph type="title"/>
          </p:nvPr>
        </p:nvSpPr>
        <p:spPr>
          <a:xfrm>
            <a:off x="323528" y="925196"/>
            <a:ext cx="8496622" cy="1209594"/>
          </a:xfrm>
          <a:prstGeom prst="rect">
            <a:avLst/>
          </a:prstGeom>
        </p:spPr>
        <p:txBody>
          <a:bodyPr vert="horz" lIns="91440" tIns="45720" rIns="91440" bIns="45720" rtlCol="0" anchor="ctr">
            <a:normAutofit/>
          </a:bodyPr>
          <a:lstStyle/>
          <a:p>
            <a:r>
              <a:rPr lang="en-US"/>
              <a:t>Click to edit Master title style</a:t>
            </a:r>
          </a:p>
        </p:txBody>
      </p:sp>
      <p:sp>
        <p:nvSpPr>
          <p:cNvPr id="11" name="Text Placeholder 2"/>
          <p:cNvSpPr>
            <a:spLocks noGrp="1"/>
          </p:cNvSpPr>
          <p:nvPr>
            <p:ph type="body" idx="1"/>
          </p:nvPr>
        </p:nvSpPr>
        <p:spPr>
          <a:xfrm>
            <a:off x="323528" y="2205039"/>
            <a:ext cx="8496622" cy="4151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3"/>
          <p:cNvSpPr>
            <a:spLocks noGrp="1"/>
          </p:cNvSpPr>
          <p:nvPr>
            <p:ph type="dt" sz="half" idx="2"/>
          </p:nvPr>
        </p:nvSpPr>
        <p:spPr>
          <a:xfrm>
            <a:off x="323528" y="6356351"/>
            <a:ext cx="2057400" cy="365125"/>
          </a:xfrm>
          <a:prstGeom prst="rect">
            <a:avLst/>
          </a:prstGeom>
        </p:spPr>
        <p:txBody>
          <a:bodyPr/>
          <a:lstStyle>
            <a:lvl1pPr>
              <a:defRPr sz="1200"/>
            </a:lvl1pPr>
          </a:lstStyle>
          <a:p>
            <a:r>
              <a:rPr lang="en-US"/>
              <a:t>17 Aug 21</a:t>
            </a:r>
          </a:p>
        </p:txBody>
      </p:sp>
      <p:sp>
        <p:nvSpPr>
          <p:cNvPr id="13" name="Footer Placeholder 4"/>
          <p:cNvSpPr>
            <a:spLocks noGrp="1"/>
          </p:cNvSpPr>
          <p:nvPr>
            <p:ph type="ftr" sz="quarter" idx="3"/>
          </p:nvPr>
        </p:nvSpPr>
        <p:spPr>
          <a:xfrm>
            <a:off x="3028950" y="6356351"/>
            <a:ext cx="3086100" cy="365125"/>
          </a:xfrm>
          <a:prstGeom prst="rect">
            <a:avLst/>
          </a:prstGeom>
        </p:spPr>
        <p:txBody>
          <a:bodyPr/>
          <a:lstStyle>
            <a:lvl1pPr algn="ctr">
              <a:defRPr sz="1200"/>
            </a:lvl1pPr>
          </a:lstStyle>
          <a:p>
            <a:endParaRPr lang="en-US"/>
          </a:p>
        </p:txBody>
      </p:sp>
    </p:spTree>
    <p:extLst>
      <p:ext uri="{BB962C8B-B14F-4D97-AF65-F5344CB8AC3E}">
        <p14:creationId xmlns:p14="http://schemas.microsoft.com/office/powerpoint/2010/main" val="1727733902"/>
      </p:ext>
    </p:extLst>
  </p:cSld>
  <p:clrMap bg1="lt1" tx1="dk1" bg2="lt2" tx2="dk2" accent1="accent1" accent2="accent2" accent3="accent3" accent4="accent4" accent5="accent5" accent6="accent6" hlink="hlink" folHlink="folHlink"/>
  <p:sldLayoutIdLst>
    <p:sldLayoutId id="2147483690" r:id="rId1"/>
    <p:sldLayoutId id="2147483689" r:id="rId2"/>
    <p:sldLayoutId id="2147483695" r:id="rId3"/>
    <p:sldLayoutId id="2147483696" r:id="rId4"/>
    <p:sldLayoutId id="2147483693" r:id="rId5"/>
    <p:sldLayoutId id="2147483694" r:id="rId6"/>
    <p:sldLayoutId id="2147483697" r:id="rId7"/>
    <p:sldLayoutId id="2147483738" r:id="rId8"/>
  </p:sldLayoutIdLst>
  <p:hf hdr="0" ftr="0"/>
  <p:txStyles>
    <p:titleStyle>
      <a:lvl1pPr algn="l" rtl="0" eaLnBrk="1" fontAlgn="base" hangingPunct="1">
        <a:spcBef>
          <a:spcPct val="0"/>
        </a:spcBef>
        <a:spcAft>
          <a:spcPct val="0"/>
        </a:spcAft>
        <a:defRPr sz="3600" b="1" kern="1200">
          <a:solidFill>
            <a:srgbClr val="2A2B29"/>
          </a:solidFill>
          <a:latin typeface="Arial" charset="0"/>
          <a:ea typeface="Arial" charset="0"/>
          <a:cs typeface="Arial"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charset="0"/>
          <a:ea typeface="Arial" charset="0"/>
          <a:cs typeface="Arial"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charset="0"/>
          <a:ea typeface="Arial" charset="0"/>
          <a:cs typeface="Arial"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charset="0"/>
          <a:ea typeface="Arial" charset="0"/>
          <a:cs typeface="Arial"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charset="0"/>
          <a:ea typeface="Arial" charset="0"/>
          <a:cs typeface="Arial"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4">
          <p15:clr>
            <a:srgbClr val="F26B43"/>
          </p15:clr>
        </p15:guide>
        <p15:guide id="2" pos="5556">
          <p15:clr>
            <a:srgbClr val="F26B43"/>
          </p15:clr>
        </p15:guide>
        <p15:guide id="3" orient="horz" pos="589">
          <p15:clr>
            <a:srgbClr val="F26B43"/>
          </p15:clr>
        </p15:guide>
        <p15:guide id="4" orient="horz" pos="4002">
          <p15:clr>
            <a:srgbClr val="F26B43"/>
          </p15:clr>
        </p15:guide>
        <p15:guide id="5" orient="horz" pos="1344">
          <p15:clr>
            <a:srgbClr val="F26B43"/>
          </p15:clr>
        </p15:guide>
        <p15:guide id="6" orient="horz" pos="138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lum/>
          </a:blip>
          <a:srcRect/>
          <a:stretch>
            <a:fillRect/>
          </a:stretch>
        </a:blipFill>
        <a:effectLst/>
      </p:bgPr>
    </p:bg>
    <p:spTree>
      <p:nvGrpSpPr>
        <p:cNvPr id="1" name=""/>
        <p:cNvGrpSpPr/>
        <p:nvPr/>
      </p:nvGrpSpPr>
      <p:grpSpPr>
        <a:xfrm>
          <a:off x="0" y="0"/>
          <a:ext cx="0" cy="0"/>
          <a:chOff x="0" y="0"/>
          <a:chExt cx="0" cy="0"/>
        </a:xfrm>
      </p:grpSpPr>
      <p:sp>
        <p:nvSpPr>
          <p:cNvPr id="7" name="Slide Number Placeholder 3"/>
          <p:cNvSpPr>
            <a:spLocks noGrp="1"/>
          </p:cNvSpPr>
          <p:nvPr>
            <p:ph type="sldNum" sz="quarter" idx="4"/>
          </p:nvPr>
        </p:nvSpPr>
        <p:spPr bwMode="auto">
          <a:xfrm>
            <a:off x="8305800" y="6356350"/>
            <a:ext cx="5143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000">
                <a:solidFill>
                  <a:srgbClr val="6F90B8"/>
                </a:solidFill>
              </a:defRPr>
            </a:lvl1pPr>
          </a:lstStyle>
          <a:p>
            <a:fld id="{AE7D740E-1E6B-4E4A-8A8A-725E17C809DF}" type="slidenum">
              <a:rPr lang="en-CA" altLang="en-US"/>
              <a:pPr/>
              <a:t>‹#›</a:t>
            </a:fld>
            <a:endParaRPr lang="en-CA" altLang="en-US"/>
          </a:p>
        </p:txBody>
      </p:sp>
      <p:sp>
        <p:nvSpPr>
          <p:cNvPr id="10" name="Title Placeholder 1"/>
          <p:cNvSpPr>
            <a:spLocks noGrp="1"/>
          </p:cNvSpPr>
          <p:nvPr>
            <p:ph type="title"/>
          </p:nvPr>
        </p:nvSpPr>
        <p:spPr>
          <a:xfrm>
            <a:off x="323528" y="925196"/>
            <a:ext cx="8496622" cy="1209594"/>
          </a:xfrm>
          <a:prstGeom prst="rect">
            <a:avLst/>
          </a:prstGeom>
        </p:spPr>
        <p:txBody>
          <a:bodyPr vert="horz" lIns="91440" tIns="45720" rIns="91440" bIns="45720" rtlCol="0" anchor="ctr">
            <a:normAutofit/>
          </a:bodyPr>
          <a:lstStyle/>
          <a:p>
            <a:r>
              <a:rPr lang="en-US"/>
              <a:t>Click to edit Master title style</a:t>
            </a:r>
          </a:p>
        </p:txBody>
      </p:sp>
      <p:sp>
        <p:nvSpPr>
          <p:cNvPr id="11" name="Text Placeholder 2"/>
          <p:cNvSpPr>
            <a:spLocks noGrp="1"/>
          </p:cNvSpPr>
          <p:nvPr>
            <p:ph type="body" idx="1"/>
          </p:nvPr>
        </p:nvSpPr>
        <p:spPr>
          <a:xfrm>
            <a:off x="323528" y="2205039"/>
            <a:ext cx="8496622" cy="4151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3"/>
          <p:cNvSpPr>
            <a:spLocks noGrp="1"/>
          </p:cNvSpPr>
          <p:nvPr>
            <p:ph type="dt" sz="half" idx="2"/>
          </p:nvPr>
        </p:nvSpPr>
        <p:spPr>
          <a:xfrm>
            <a:off x="323528" y="6356351"/>
            <a:ext cx="2057400" cy="365125"/>
          </a:xfrm>
          <a:prstGeom prst="rect">
            <a:avLst/>
          </a:prstGeom>
        </p:spPr>
        <p:txBody>
          <a:bodyPr/>
          <a:lstStyle>
            <a:lvl1pPr>
              <a:defRPr sz="1200"/>
            </a:lvl1pPr>
          </a:lstStyle>
          <a:p>
            <a:r>
              <a:rPr lang="en-US"/>
              <a:t>17 Aug 21</a:t>
            </a:r>
          </a:p>
        </p:txBody>
      </p:sp>
      <p:sp>
        <p:nvSpPr>
          <p:cNvPr id="13" name="Footer Placeholder 4"/>
          <p:cNvSpPr>
            <a:spLocks noGrp="1"/>
          </p:cNvSpPr>
          <p:nvPr>
            <p:ph type="ftr" sz="quarter" idx="3"/>
          </p:nvPr>
        </p:nvSpPr>
        <p:spPr>
          <a:xfrm>
            <a:off x="3028950" y="6356351"/>
            <a:ext cx="3086100" cy="365125"/>
          </a:xfrm>
          <a:prstGeom prst="rect">
            <a:avLst/>
          </a:prstGeom>
        </p:spPr>
        <p:txBody>
          <a:bodyPr/>
          <a:lstStyle>
            <a:lvl1pPr algn="ctr">
              <a:defRPr sz="1200"/>
            </a:lvl1pPr>
          </a:lstStyle>
          <a:p>
            <a:endParaRPr lang="en-US"/>
          </a:p>
        </p:txBody>
      </p:sp>
    </p:spTree>
    <p:extLst>
      <p:ext uri="{BB962C8B-B14F-4D97-AF65-F5344CB8AC3E}">
        <p14:creationId xmlns:p14="http://schemas.microsoft.com/office/powerpoint/2010/main" val="2675466380"/>
      </p:ext>
    </p:extLst>
  </p:cSld>
  <p:clrMap bg1="lt1" tx1="dk1" bg2="lt2" tx2="dk2" accent1="accent1" accent2="accent2" accent3="accent3" accent4="accent4" accent5="accent5" accent6="accent6" hlink="hlink" folHlink="folHlink"/>
  <p:sldLayoutIdLst>
    <p:sldLayoutId id="2147483703" r:id="rId1"/>
    <p:sldLayoutId id="2147483702" r:id="rId2"/>
    <p:sldLayoutId id="2147483708" r:id="rId3"/>
    <p:sldLayoutId id="2147483709" r:id="rId4"/>
    <p:sldLayoutId id="2147483706" r:id="rId5"/>
    <p:sldLayoutId id="2147483707" r:id="rId6"/>
    <p:sldLayoutId id="2147483710" r:id="rId7"/>
    <p:sldLayoutId id="2147483739" r:id="rId8"/>
  </p:sldLayoutIdLst>
  <p:hf hdr="0" ftr="0"/>
  <p:txStyles>
    <p:titleStyle>
      <a:lvl1pPr algn="l" rtl="0" eaLnBrk="1" fontAlgn="base" hangingPunct="1">
        <a:spcBef>
          <a:spcPct val="0"/>
        </a:spcBef>
        <a:spcAft>
          <a:spcPct val="0"/>
        </a:spcAft>
        <a:defRPr sz="3600" b="1" kern="1200">
          <a:solidFill>
            <a:srgbClr val="2A2B29"/>
          </a:solidFill>
          <a:latin typeface="Arial" charset="0"/>
          <a:ea typeface="Arial" charset="0"/>
          <a:cs typeface="Arial"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charset="0"/>
          <a:ea typeface="Arial" charset="0"/>
          <a:cs typeface="Arial"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charset="0"/>
          <a:ea typeface="Arial" charset="0"/>
          <a:cs typeface="Arial"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charset="0"/>
          <a:ea typeface="Arial" charset="0"/>
          <a:cs typeface="Arial"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charset="0"/>
          <a:ea typeface="Arial" charset="0"/>
          <a:cs typeface="Arial"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4">
          <p15:clr>
            <a:srgbClr val="F26B43"/>
          </p15:clr>
        </p15:guide>
        <p15:guide id="2" pos="5556">
          <p15:clr>
            <a:srgbClr val="F26B43"/>
          </p15:clr>
        </p15:guide>
        <p15:guide id="3" orient="horz" pos="589">
          <p15:clr>
            <a:srgbClr val="F26B43"/>
          </p15:clr>
        </p15:guide>
        <p15:guide id="4" orient="horz" pos="4002">
          <p15:clr>
            <a:srgbClr val="F26B43"/>
          </p15:clr>
        </p15:guide>
        <p15:guide id="5" orient="horz" pos="1344">
          <p15:clr>
            <a:srgbClr val="F26B43"/>
          </p15:clr>
        </p15:guide>
        <p15:guide id="6" orient="horz" pos="138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lum/>
          </a:blip>
          <a:srcRect/>
          <a:stretch>
            <a:fillRect/>
          </a:stretch>
        </a:blipFill>
        <a:effectLst/>
      </p:bgPr>
    </p:bg>
    <p:spTree>
      <p:nvGrpSpPr>
        <p:cNvPr id="1" name=""/>
        <p:cNvGrpSpPr/>
        <p:nvPr/>
      </p:nvGrpSpPr>
      <p:grpSpPr>
        <a:xfrm>
          <a:off x="0" y="0"/>
          <a:ext cx="0" cy="0"/>
          <a:chOff x="0" y="0"/>
          <a:chExt cx="0" cy="0"/>
        </a:xfrm>
      </p:grpSpPr>
      <p:sp>
        <p:nvSpPr>
          <p:cNvPr id="7" name="Slide Number Placeholder 3"/>
          <p:cNvSpPr>
            <a:spLocks noGrp="1"/>
          </p:cNvSpPr>
          <p:nvPr>
            <p:ph type="sldNum" sz="quarter" idx="4"/>
          </p:nvPr>
        </p:nvSpPr>
        <p:spPr bwMode="auto">
          <a:xfrm>
            <a:off x="8305800" y="6592267"/>
            <a:ext cx="514350" cy="2516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000">
                <a:solidFill>
                  <a:srgbClr val="6F90B8"/>
                </a:solidFill>
              </a:defRPr>
            </a:lvl1pPr>
          </a:lstStyle>
          <a:p>
            <a:fld id="{AE7D740E-1E6B-4E4A-8A8A-725E17C809DF}" type="slidenum">
              <a:rPr lang="en-CA" altLang="en-US"/>
              <a:pPr/>
              <a:t>‹#›</a:t>
            </a:fld>
            <a:endParaRPr lang="en-CA" altLang="en-US"/>
          </a:p>
        </p:txBody>
      </p:sp>
      <p:sp>
        <p:nvSpPr>
          <p:cNvPr id="10" name="Title Placeholder 1"/>
          <p:cNvSpPr>
            <a:spLocks noGrp="1"/>
          </p:cNvSpPr>
          <p:nvPr>
            <p:ph type="title"/>
          </p:nvPr>
        </p:nvSpPr>
        <p:spPr>
          <a:xfrm>
            <a:off x="323528" y="925196"/>
            <a:ext cx="8496622" cy="1209594"/>
          </a:xfrm>
          <a:prstGeom prst="rect">
            <a:avLst/>
          </a:prstGeom>
        </p:spPr>
        <p:txBody>
          <a:bodyPr vert="horz" lIns="91440" tIns="45720" rIns="91440" bIns="45720" rtlCol="0" anchor="ctr">
            <a:normAutofit/>
          </a:bodyPr>
          <a:lstStyle/>
          <a:p>
            <a:r>
              <a:rPr lang="en-US"/>
              <a:t>Click to edit Master title style</a:t>
            </a:r>
          </a:p>
        </p:txBody>
      </p:sp>
      <p:sp>
        <p:nvSpPr>
          <p:cNvPr id="11" name="Text Placeholder 2"/>
          <p:cNvSpPr>
            <a:spLocks noGrp="1"/>
          </p:cNvSpPr>
          <p:nvPr>
            <p:ph type="body" idx="1"/>
          </p:nvPr>
        </p:nvSpPr>
        <p:spPr>
          <a:xfrm>
            <a:off x="323528" y="2205039"/>
            <a:ext cx="8496622" cy="384469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3"/>
          <p:cNvSpPr>
            <a:spLocks noGrp="1"/>
          </p:cNvSpPr>
          <p:nvPr>
            <p:ph type="dt" sz="half" idx="2"/>
          </p:nvPr>
        </p:nvSpPr>
        <p:spPr>
          <a:xfrm>
            <a:off x="323528" y="6592267"/>
            <a:ext cx="2057400" cy="265733"/>
          </a:xfrm>
          <a:prstGeom prst="rect">
            <a:avLst/>
          </a:prstGeom>
        </p:spPr>
        <p:txBody>
          <a:bodyPr/>
          <a:lstStyle>
            <a:lvl1pPr>
              <a:defRPr sz="1200"/>
            </a:lvl1pPr>
          </a:lstStyle>
          <a:p>
            <a:r>
              <a:rPr lang="en-US"/>
              <a:t>17 Aug 21</a:t>
            </a:r>
          </a:p>
        </p:txBody>
      </p:sp>
      <p:sp>
        <p:nvSpPr>
          <p:cNvPr id="13" name="Footer Placeholder 4"/>
          <p:cNvSpPr>
            <a:spLocks noGrp="1"/>
          </p:cNvSpPr>
          <p:nvPr>
            <p:ph type="ftr" sz="quarter" idx="3"/>
          </p:nvPr>
        </p:nvSpPr>
        <p:spPr>
          <a:xfrm>
            <a:off x="3028950" y="6592267"/>
            <a:ext cx="3086100" cy="265733"/>
          </a:xfrm>
          <a:prstGeom prst="rect">
            <a:avLst/>
          </a:prstGeom>
        </p:spPr>
        <p:txBody>
          <a:bodyPr/>
          <a:lstStyle>
            <a:lvl1pPr algn="ctr">
              <a:defRPr sz="1200"/>
            </a:lvl1pPr>
          </a:lstStyle>
          <a:p>
            <a:endParaRPr lang="en-US"/>
          </a:p>
        </p:txBody>
      </p:sp>
    </p:spTree>
    <p:extLst>
      <p:ext uri="{BB962C8B-B14F-4D97-AF65-F5344CB8AC3E}">
        <p14:creationId xmlns:p14="http://schemas.microsoft.com/office/powerpoint/2010/main" val="1971178349"/>
      </p:ext>
    </p:extLst>
  </p:cSld>
  <p:clrMap bg1="lt1" tx1="dk1" bg2="lt2" tx2="dk2" accent1="accent1" accent2="accent2" accent3="accent3" accent4="accent4" accent5="accent5" accent6="accent6" hlink="hlink" folHlink="folHlink"/>
  <p:sldLayoutIdLst>
    <p:sldLayoutId id="2147483716" r:id="rId1"/>
    <p:sldLayoutId id="2147483715" r:id="rId2"/>
    <p:sldLayoutId id="2147483721" r:id="rId3"/>
    <p:sldLayoutId id="2147483722" r:id="rId4"/>
    <p:sldLayoutId id="2147483719" r:id="rId5"/>
    <p:sldLayoutId id="2147483720" r:id="rId6"/>
    <p:sldLayoutId id="2147483723" r:id="rId7"/>
    <p:sldLayoutId id="2147483740" r:id="rId8"/>
  </p:sldLayoutIdLst>
  <p:hf hdr="0" ftr="0"/>
  <p:txStyles>
    <p:titleStyle>
      <a:lvl1pPr algn="l" rtl="0" eaLnBrk="1" fontAlgn="base" hangingPunct="1">
        <a:spcBef>
          <a:spcPct val="0"/>
        </a:spcBef>
        <a:spcAft>
          <a:spcPct val="0"/>
        </a:spcAft>
        <a:defRPr sz="3600" b="1" kern="1200">
          <a:solidFill>
            <a:srgbClr val="2A2B29"/>
          </a:solidFill>
          <a:latin typeface="Arial" charset="0"/>
          <a:ea typeface="Arial" charset="0"/>
          <a:cs typeface="Arial"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charset="0"/>
          <a:ea typeface="Arial" charset="0"/>
          <a:cs typeface="Arial"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charset="0"/>
          <a:ea typeface="Arial" charset="0"/>
          <a:cs typeface="Arial"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charset="0"/>
          <a:ea typeface="Arial" charset="0"/>
          <a:cs typeface="Arial"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charset="0"/>
          <a:ea typeface="Arial" charset="0"/>
          <a:cs typeface="Arial"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4">
          <p15:clr>
            <a:srgbClr val="F26B43"/>
          </p15:clr>
        </p15:guide>
        <p15:guide id="2" pos="5556">
          <p15:clr>
            <a:srgbClr val="F26B43"/>
          </p15:clr>
        </p15:guide>
        <p15:guide id="3" orient="horz" pos="589">
          <p15:clr>
            <a:srgbClr val="F26B43"/>
          </p15:clr>
        </p15:guide>
        <p15:guide id="4" orient="horz" pos="4002">
          <p15:clr>
            <a:srgbClr val="F26B43"/>
          </p15:clr>
        </p15:guide>
        <p15:guide id="5" orient="horz" pos="1344">
          <p15:clr>
            <a:srgbClr val="F26B43"/>
          </p15:clr>
        </p15:guide>
        <p15:guide id="6" orient="horz" pos="138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
        <p:nvSpPr>
          <p:cNvPr id="2" name="Date Placeholder 3"/>
          <p:cNvSpPr>
            <a:spLocks noGrp="1"/>
          </p:cNvSpPr>
          <p:nvPr>
            <p:ph type="dt" sz="half" idx="2"/>
          </p:nvPr>
        </p:nvSpPr>
        <p:spPr>
          <a:xfrm>
            <a:off x="457200" y="6165304"/>
            <a:ext cx="2133600" cy="365125"/>
          </a:xfrm>
          <a:prstGeom prst="rect">
            <a:avLst/>
          </a:prstGeom>
        </p:spPr>
        <p:txBody>
          <a:bodyPr/>
          <a:lstStyle>
            <a:lvl1pPr>
              <a:defRPr sz="1200">
                <a:latin typeface="Arial" pitchFamily="34" charset="0"/>
                <a:ea typeface="ＭＳ Ｐゴシック" pitchFamily="34" charset="-128"/>
              </a:defRPr>
            </a:lvl1pPr>
          </a:lstStyle>
          <a:p>
            <a:pPr>
              <a:defRPr/>
            </a:pPr>
            <a:r>
              <a:rPr lang="en-US" altLang="en-US">
                <a:solidFill>
                  <a:srgbClr val="000000"/>
                </a:solidFill>
              </a:rPr>
              <a:t>17 Aug 21</a:t>
            </a:r>
            <a:endParaRPr lang="en-CA" altLang="en-US">
              <a:solidFill>
                <a:srgbClr val="000000"/>
              </a:solidFill>
            </a:endParaRPr>
          </a:p>
        </p:txBody>
      </p:sp>
      <p:sp>
        <p:nvSpPr>
          <p:cNvPr id="3" name="Footer Placeholder 4"/>
          <p:cNvSpPr>
            <a:spLocks noGrp="1"/>
          </p:cNvSpPr>
          <p:nvPr>
            <p:ph type="ftr" sz="quarter" idx="3"/>
          </p:nvPr>
        </p:nvSpPr>
        <p:spPr>
          <a:xfrm>
            <a:off x="3124200" y="6165304"/>
            <a:ext cx="2895600" cy="365125"/>
          </a:xfrm>
          <a:prstGeom prst="rect">
            <a:avLst/>
          </a:prstGeom>
        </p:spPr>
        <p:txBody>
          <a:bodyPr/>
          <a:lstStyle>
            <a:lvl1pPr>
              <a:defRPr sz="1200">
                <a:latin typeface="Arial" pitchFamily="34" charset="0"/>
                <a:ea typeface="ＭＳ Ｐゴシック" pitchFamily="34" charset="-128"/>
              </a:defRPr>
            </a:lvl1pPr>
          </a:lstStyle>
          <a:p>
            <a:pPr>
              <a:defRPr/>
            </a:pPr>
            <a:endParaRPr lang="en-CA">
              <a:solidFill>
                <a:srgbClr val="000000"/>
              </a:solidFill>
            </a:endParaRPr>
          </a:p>
        </p:txBody>
      </p:sp>
      <p:sp>
        <p:nvSpPr>
          <p:cNvPr id="4" name="Title Placeholder 1"/>
          <p:cNvSpPr>
            <a:spLocks noGrp="1"/>
          </p:cNvSpPr>
          <p:nvPr>
            <p:ph type="title"/>
          </p:nvPr>
        </p:nvSpPr>
        <p:spPr>
          <a:xfrm>
            <a:off x="1115616" y="1556792"/>
            <a:ext cx="7272808" cy="935583"/>
          </a:xfrm>
          <a:prstGeom prst="rect">
            <a:avLst/>
          </a:prstGeom>
        </p:spPr>
        <p:txBody>
          <a:bodyPr vert="horz" lIns="91440" tIns="45720" rIns="91440" bIns="45720" rtlCol="0" anchor="ctr">
            <a:normAutofit/>
          </a:bodyPr>
          <a:lstStyle/>
          <a:p>
            <a:r>
              <a:rPr lang="en-US"/>
              <a:t>Click to edit Master title style</a:t>
            </a:r>
          </a:p>
        </p:txBody>
      </p:sp>
      <p:sp>
        <p:nvSpPr>
          <p:cNvPr id="5" name="Text Placeholder 2"/>
          <p:cNvSpPr>
            <a:spLocks noGrp="1"/>
          </p:cNvSpPr>
          <p:nvPr>
            <p:ph type="body" idx="1"/>
          </p:nvPr>
        </p:nvSpPr>
        <p:spPr>
          <a:xfrm>
            <a:off x="1115616" y="2492375"/>
            <a:ext cx="7272808" cy="33128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4"/>
          <p:cNvSpPr txBox="1">
            <a:spLocks noChangeArrowheads="1"/>
          </p:cNvSpPr>
          <p:nvPr/>
        </p:nvSpPr>
        <p:spPr bwMode="auto">
          <a:xfrm>
            <a:off x="1101725" y="832208"/>
            <a:ext cx="4321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CA" altLang="x-none" sz="800" b="1">
                <a:solidFill>
                  <a:srgbClr val="FFFFFF"/>
                </a:solidFill>
              </a:rPr>
              <a:t>National Cadet and Junior Canadian Rangers Support Group</a:t>
            </a:r>
          </a:p>
        </p:txBody>
      </p:sp>
      <p:sp>
        <p:nvSpPr>
          <p:cNvPr id="6" name="Slide Number Placeholder 5"/>
          <p:cNvSpPr>
            <a:spLocks noGrp="1"/>
          </p:cNvSpPr>
          <p:nvPr>
            <p:ph type="sldNum" sz="quarter" idx="4"/>
          </p:nvPr>
        </p:nvSpPr>
        <p:spPr>
          <a:xfrm>
            <a:off x="8388423" y="6152243"/>
            <a:ext cx="55963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
        <p:nvSpPr>
          <p:cNvPr id="8" name="TextBox 4"/>
          <p:cNvSpPr txBox="1">
            <a:spLocks noChangeArrowheads="1"/>
          </p:cNvSpPr>
          <p:nvPr userDrawn="1"/>
        </p:nvSpPr>
        <p:spPr bwMode="auto">
          <a:xfrm>
            <a:off x="1102598" y="1047308"/>
            <a:ext cx="4321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fr-FR" altLang="x-none" sz="800" b="1">
                <a:solidFill>
                  <a:srgbClr val="FFFFFF"/>
                </a:solidFill>
              </a:rPr>
              <a:t>Groupe de soutien national aux cadets et aux Rangers juniors canadiens</a:t>
            </a:r>
            <a:endParaRPr lang="en-CA" altLang="x-none" sz="800" b="1">
              <a:solidFill>
                <a:srgbClr val="FFFFFF"/>
              </a:solidFill>
            </a:endParaRPr>
          </a:p>
        </p:txBody>
      </p:sp>
    </p:spTree>
    <p:extLst>
      <p:ext uri="{BB962C8B-B14F-4D97-AF65-F5344CB8AC3E}">
        <p14:creationId xmlns:p14="http://schemas.microsoft.com/office/powerpoint/2010/main" val="230755232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Lst>
  <p:hf hdr="0" ftr="0"/>
  <p:txStyles>
    <p:titleStyle>
      <a:lvl1pPr algn="l" rtl="0" eaLnBrk="1" fontAlgn="base" hangingPunct="1">
        <a:spcBef>
          <a:spcPct val="0"/>
        </a:spcBef>
        <a:spcAft>
          <a:spcPct val="0"/>
        </a:spcAft>
        <a:defRPr sz="3200" b="1" kern="1200">
          <a:solidFill>
            <a:srgbClr val="2A2B29"/>
          </a:solidFill>
          <a:latin typeface="Arial"/>
          <a:ea typeface="ＭＳ Ｐゴシック" charset="0"/>
          <a:cs typeface="Arial"/>
        </a:defRPr>
      </a:lvl1pPr>
      <a:lvl2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2pPr>
      <a:lvl3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3pPr>
      <a:lvl4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4pPr>
      <a:lvl5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5pPr>
      <a:lvl6pPr marL="457200" algn="l" rtl="0" eaLnBrk="1" fontAlgn="base" hangingPunct="1">
        <a:spcBef>
          <a:spcPct val="0"/>
        </a:spcBef>
        <a:spcAft>
          <a:spcPct val="0"/>
        </a:spcAft>
        <a:defRPr sz="2800" b="1">
          <a:solidFill>
            <a:srgbClr val="20558A"/>
          </a:solidFill>
          <a:latin typeface="Arial" charset="0"/>
          <a:ea typeface="ＭＳ Ｐゴシック" charset="0"/>
        </a:defRPr>
      </a:lvl6pPr>
      <a:lvl7pPr marL="914400" algn="l" rtl="0" eaLnBrk="1" fontAlgn="base" hangingPunct="1">
        <a:spcBef>
          <a:spcPct val="0"/>
        </a:spcBef>
        <a:spcAft>
          <a:spcPct val="0"/>
        </a:spcAft>
        <a:defRPr sz="2800" b="1">
          <a:solidFill>
            <a:srgbClr val="20558A"/>
          </a:solidFill>
          <a:latin typeface="Arial" charset="0"/>
          <a:ea typeface="ＭＳ Ｐゴシック" charset="0"/>
        </a:defRPr>
      </a:lvl7pPr>
      <a:lvl8pPr marL="1371600" algn="l" rtl="0" eaLnBrk="1" fontAlgn="base" hangingPunct="1">
        <a:spcBef>
          <a:spcPct val="0"/>
        </a:spcBef>
        <a:spcAft>
          <a:spcPct val="0"/>
        </a:spcAft>
        <a:defRPr sz="2800" b="1">
          <a:solidFill>
            <a:srgbClr val="20558A"/>
          </a:solidFill>
          <a:latin typeface="Arial" charset="0"/>
          <a:ea typeface="ＭＳ Ｐゴシック" charset="0"/>
        </a:defRPr>
      </a:lvl8pPr>
      <a:lvl9pPr marL="1828800" algn="l" rtl="0" eaLnBrk="1" fontAlgn="base" hangingPunct="1">
        <a:spcBef>
          <a:spcPct val="0"/>
        </a:spcBef>
        <a:spcAft>
          <a:spcPct val="0"/>
        </a:spcAft>
        <a:defRPr sz="2800" b="1">
          <a:solidFill>
            <a:srgbClr val="20558A"/>
          </a:solidFill>
          <a:latin typeface="Arial" charset="0"/>
          <a:ea typeface="ＭＳ Ｐゴシック" charset="0"/>
        </a:defRPr>
      </a:lvl9pPr>
    </p:titleStyle>
    <p:bodyStyle>
      <a:lvl1pPr marL="342900" indent="-342900" algn="l" rtl="0" eaLnBrk="1" fontAlgn="base" hangingPunct="1">
        <a:spcBef>
          <a:spcPct val="20000"/>
        </a:spcBef>
        <a:spcAft>
          <a:spcPct val="0"/>
        </a:spcAft>
        <a:buFont typeface="Arial" charset="0"/>
        <a:buChar char="•"/>
        <a:defRPr sz="2800" kern="1200">
          <a:solidFill>
            <a:srgbClr val="000000"/>
          </a:solidFill>
          <a:latin typeface="Arial"/>
          <a:ea typeface="ＭＳ Ｐゴシック" charset="0"/>
          <a:cs typeface="Arial"/>
        </a:defRPr>
      </a:lvl1pPr>
      <a:lvl2pPr marL="742950" indent="-285750" algn="l" rtl="0" eaLnBrk="1" fontAlgn="base" hangingPunct="1">
        <a:spcBef>
          <a:spcPct val="20000"/>
        </a:spcBef>
        <a:spcAft>
          <a:spcPct val="0"/>
        </a:spcAft>
        <a:buFont typeface="Arial" charset="0"/>
        <a:buChar char="–"/>
        <a:defRPr sz="2400" kern="1200">
          <a:solidFill>
            <a:srgbClr val="000000"/>
          </a:solidFill>
          <a:latin typeface="Arial"/>
          <a:ea typeface="ＭＳ Ｐゴシック" charset="0"/>
          <a:cs typeface="Arial"/>
        </a:defRPr>
      </a:lvl2pPr>
      <a:lvl3pPr marL="1143000" indent="-228600" algn="l" rtl="0" eaLnBrk="1" fontAlgn="base" hangingPunct="1">
        <a:spcBef>
          <a:spcPct val="20000"/>
        </a:spcBef>
        <a:spcAft>
          <a:spcPct val="0"/>
        </a:spcAft>
        <a:buFont typeface="Arial" charset="0"/>
        <a:buChar char="•"/>
        <a:defRPr sz="2000" kern="1200">
          <a:solidFill>
            <a:srgbClr val="000000"/>
          </a:solidFill>
          <a:latin typeface="Arial"/>
          <a:ea typeface="ＭＳ Ｐゴシック" charset="0"/>
          <a:cs typeface="Arial"/>
        </a:defRPr>
      </a:lvl3pPr>
      <a:lvl4pPr marL="1600200" indent="-228600" algn="l" rtl="0" eaLnBrk="1" fontAlgn="base" hangingPunct="1">
        <a:spcBef>
          <a:spcPct val="20000"/>
        </a:spcBef>
        <a:spcAft>
          <a:spcPct val="0"/>
        </a:spcAft>
        <a:buFont typeface="Arial" charset="0"/>
        <a:buChar char="–"/>
        <a:defRPr kern="1200">
          <a:solidFill>
            <a:srgbClr val="000000"/>
          </a:solidFill>
          <a:latin typeface="Arial"/>
          <a:ea typeface="ＭＳ Ｐゴシック" charset="0"/>
          <a:cs typeface="Arial"/>
        </a:defRPr>
      </a:lvl4pPr>
      <a:lvl5pPr marL="2057400" indent="-228600" algn="l" rtl="0" eaLnBrk="1" fontAlgn="base" hangingPunct="1">
        <a:spcBef>
          <a:spcPct val="20000"/>
        </a:spcBef>
        <a:spcAft>
          <a:spcPct val="0"/>
        </a:spcAft>
        <a:buFont typeface="Arial" charset="0"/>
        <a:buChar char="»"/>
        <a:defRPr kern="1200">
          <a:solidFill>
            <a:srgbClr val="000000"/>
          </a:solidFill>
          <a:latin typeface="Arial"/>
          <a:ea typeface="ＭＳ Ｐゴシック" charset="0"/>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81">
          <p15:clr>
            <a:srgbClr val="F26B43"/>
          </p15:clr>
        </p15:guide>
        <p15:guide id="2" pos="703">
          <p15:clr>
            <a:srgbClr val="F26B43"/>
          </p15:clr>
        </p15:guide>
        <p15:guide id="3" pos="5284">
          <p15:clr>
            <a:srgbClr val="F26B43"/>
          </p15:clr>
        </p15:guide>
        <p15:guide id="4" orient="horz" pos="3657">
          <p15:clr>
            <a:srgbClr val="F26B43"/>
          </p15:clr>
        </p15:guide>
        <p15:guide id="5" orient="horz" pos="1888">
          <p15:clr>
            <a:srgbClr val="F26B43"/>
          </p15:clr>
        </p15:guide>
        <p15:guide id="6" pos="2472">
          <p15:clr>
            <a:srgbClr val="F26B43"/>
          </p15:clr>
        </p15:guide>
        <p15:guide id="7" orient="horz" pos="157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
        <p:nvSpPr>
          <p:cNvPr id="2" name="Date Placeholder 3"/>
          <p:cNvSpPr>
            <a:spLocks noGrp="1"/>
          </p:cNvSpPr>
          <p:nvPr>
            <p:ph type="dt" sz="half" idx="2"/>
          </p:nvPr>
        </p:nvSpPr>
        <p:spPr>
          <a:xfrm>
            <a:off x="457200" y="6165304"/>
            <a:ext cx="2133600" cy="365125"/>
          </a:xfrm>
          <a:prstGeom prst="rect">
            <a:avLst/>
          </a:prstGeom>
        </p:spPr>
        <p:txBody>
          <a:bodyPr/>
          <a:lstStyle>
            <a:lvl1pPr>
              <a:defRPr sz="1200">
                <a:latin typeface="Arial" pitchFamily="34" charset="0"/>
                <a:ea typeface="ＭＳ Ｐゴシック" pitchFamily="34" charset="-128"/>
              </a:defRPr>
            </a:lvl1pPr>
          </a:lstStyle>
          <a:p>
            <a:pPr>
              <a:defRPr/>
            </a:pPr>
            <a:r>
              <a:rPr lang="en-US" altLang="en-US">
                <a:solidFill>
                  <a:srgbClr val="000000"/>
                </a:solidFill>
              </a:rPr>
              <a:t>17 Aug 21</a:t>
            </a:r>
            <a:endParaRPr lang="en-CA" altLang="en-US">
              <a:solidFill>
                <a:srgbClr val="000000"/>
              </a:solidFill>
            </a:endParaRPr>
          </a:p>
        </p:txBody>
      </p:sp>
      <p:sp>
        <p:nvSpPr>
          <p:cNvPr id="3" name="Footer Placeholder 4"/>
          <p:cNvSpPr>
            <a:spLocks noGrp="1"/>
          </p:cNvSpPr>
          <p:nvPr>
            <p:ph type="ftr" sz="quarter" idx="3"/>
          </p:nvPr>
        </p:nvSpPr>
        <p:spPr>
          <a:xfrm>
            <a:off x="3124200" y="6165304"/>
            <a:ext cx="2895600" cy="365125"/>
          </a:xfrm>
          <a:prstGeom prst="rect">
            <a:avLst/>
          </a:prstGeom>
        </p:spPr>
        <p:txBody>
          <a:bodyPr/>
          <a:lstStyle>
            <a:lvl1pPr>
              <a:defRPr sz="1200">
                <a:latin typeface="Arial" pitchFamily="34" charset="0"/>
                <a:ea typeface="ＭＳ Ｐゴシック" pitchFamily="34" charset="-128"/>
              </a:defRPr>
            </a:lvl1pPr>
          </a:lstStyle>
          <a:p>
            <a:pPr>
              <a:defRPr/>
            </a:pPr>
            <a:endParaRPr lang="en-CA">
              <a:solidFill>
                <a:srgbClr val="000000"/>
              </a:solidFill>
            </a:endParaRPr>
          </a:p>
        </p:txBody>
      </p:sp>
      <p:sp>
        <p:nvSpPr>
          <p:cNvPr id="4" name="Title Placeholder 1"/>
          <p:cNvSpPr>
            <a:spLocks noGrp="1"/>
          </p:cNvSpPr>
          <p:nvPr>
            <p:ph type="title"/>
          </p:nvPr>
        </p:nvSpPr>
        <p:spPr>
          <a:xfrm>
            <a:off x="1115616" y="1556792"/>
            <a:ext cx="7272808" cy="935583"/>
          </a:xfrm>
          <a:prstGeom prst="rect">
            <a:avLst/>
          </a:prstGeom>
        </p:spPr>
        <p:txBody>
          <a:bodyPr vert="horz" lIns="91440" tIns="45720" rIns="91440" bIns="45720" rtlCol="0" anchor="ctr">
            <a:normAutofit/>
          </a:bodyPr>
          <a:lstStyle/>
          <a:p>
            <a:r>
              <a:rPr lang="en-US"/>
              <a:t>Click to edit Master title style</a:t>
            </a:r>
          </a:p>
        </p:txBody>
      </p:sp>
      <p:sp>
        <p:nvSpPr>
          <p:cNvPr id="5" name="Text Placeholder 2"/>
          <p:cNvSpPr>
            <a:spLocks noGrp="1"/>
          </p:cNvSpPr>
          <p:nvPr>
            <p:ph type="body" idx="1"/>
          </p:nvPr>
        </p:nvSpPr>
        <p:spPr>
          <a:xfrm>
            <a:off x="1115616" y="2492375"/>
            <a:ext cx="7272808" cy="33128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4"/>
          <p:cNvSpPr txBox="1">
            <a:spLocks noChangeArrowheads="1"/>
          </p:cNvSpPr>
          <p:nvPr/>
        </p:nvSpPr>
        <p:spPr bwMode="auto">
          <a:xfrm>
            <a:off x="1101725" y="832208"/>
            <a:ext cx="4321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CA" altLang="x-none" sz="800" b="1">
                <a:solidFill>
                  <a:srgbClr val="FFFFFF"/>
                </a:solidFill>
              </a:rPr>
              <a:t>National Cadet and Junior Canadian Rangers Support Group</a:t>
            </a:r>
          </a:p>
        </p:txBody>
      </p:sp>
      <p:sp>
        <p:nvSpPr>
          <p:cNvPr id="6" name="Slide Number Placeholder 5"/>
          <p:cNvSpPr>
            <a:spLocks noGrp="1"/>
          </p:cNvSpPr>
          <p:nvPr>
            <p:ph type="sldNum" sz="quarter" idx="4"/>
          </p:nvPr>
        </p:nvSpPr>
        <p:spPr>
          <a:xfrm>
            <a:off x="8388423" y="6152243"/>
            <a:ext cx="55963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
        <p:nvSpPr>
          <p:cNvPr id="8" name="TextBox 4"/>
          <p:cNvSpPr txBox="1">
            <a:spLocks noChangeArrowheads="1"/>
          </p:cNvSpPr>
          <p:nvPr userDrawn="1"/>
        </p:nvSpPr>
        <p:spPr bwMode="auto">
          <a:xfrm>
            <a:off x="1102598" y="1047308"/>
            <a:ext cx="4321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fr-FR" altLang="x-none" sz="800" b="1">
                <a:solidFill>
                  <a:srgbClr val="FFFFFF"/>
                </a:solidFill>
              </a:rPr>
              <a:t>Groupe de soutien national aux cadets et aux Rangers juniors canadiens</a:t>
            </a:r>
            <a:endParaRPr lang="en-CA" altLang="x-none" sz="800" b="1">
              <a:solidFill>
                <a:srgbClr val="FFFFFF"/>
              </a:solidFill>
            </a:endParaRPr>
          </a:p>
        </p:txBody>
      </p:sp>
    </p:spTree>
    <p:extLst>
      <p:ext uri="{BB962C8B-B14F-4D97-AF65-F5344CB8AC3E}">
        <p14:creationId xmlns:p14="http://schemas.microsoft.com/office/powerpoint/2010/main" val="452062657"/>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Lst>
  <p:hf hdr="0" ftr="0"/>
  <p:txStyles>
    <p:titleStyle>
      <a:lvl1pPr algn="l" rtl="0" eaLnBrk="1" fontAlgn="base" hangingPunct="1">
        <a:spcBef>
          <a:spcPct val="0"/>
        </a:spcBef>
        <a:spcAft>
          <a:spcPct val="0"/>
        </a:spcAft>
        <a:defRPr sz="3200" b="1" kern="1200">
          <a:solidFill>
            <a:srgbClr val="2A2B29"/>
          </a:solidFill>
          <a:latin typeface="Arial"/>
          <a:ea typeface="ＭＳ Ｐゴシック" charset="0"/>
          <a:cs typeface="Arial"/>
        </a:defRPr>
      </a:lvl1pPr>
      <a:lvl2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2pPr>
      <a:lvl3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3pPr>
      <a:lvl4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4pPr>
      <a:lvl5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5pPr>
      <a:lvl6pPr marL="457200" algn="l" rtl="0" eaLnBrk="1" fontAlgn="base" hangingPunct="1">
        <a:spcBef>
          <a:spcPct val="0"/>
        </a:spcBef>
        <a:spcAft>
          <a:spcPct val="0"/>
        </a:spcAft>
        <a:defRPr sz="2800" b="1">
          <a:solidFill>
            <a:srgbClr val="20558A"/>
          </a:solidFill>
          <a:latin typeface="Arial" charset="0"/>
          <a:ea typeface="ＭＳ Ｐゴシック" charset="0"/>
        </a:defRPr>
      </a:lvl6pPr>
      <a:lvl7pPr marL="914400" algn="l" rtl="0" eaLnBrk="1" fontAlgn="base" hangingPunct="1">
        <a:spcBef>
          <a:spcPct val="0"/>
        </a:spcBef>
        <a:spcAft>
          <a:spcPct val="0"/>
        </a:spcAft>
        <a:defRPr sz="2800" b="1">
          <a:solidFill>
            <a:srgbClr val="20558A"/>
          </a:solidFill>
          <a:latin typeface="Arial" charset="0"/>
          <a:ea typeface="ＭＳ Ｐゴシック" charset="0"/>
        </a:defRPr>
      </a:lvl7pPr>
      <a:lvl8pPr marL="1371600" algn="l" rtl="0" eaLnBrk="1" fontAlgn="base" hangingPunct="1">
        <a:spcBef>
          <a:spcPct val="0"/>
        </a:spcBef>
        <a:spcAft>
          <a:spcPct val="0"/>
        </a:spcAft>
        <a:defRPr sz="2800" b="1">
          <a:solidFill>
            <a:srgbClr val="20558A"/>
          </a:solidFill>
          <a:latin typeface="Arial" charset="0"/>
          <a:ea typeface="ＭＳ Ｐゴシック" charset="0"/>
        </a:defRPr>
      </a:lvl8pPr>
      <a:lvl9pPr marL="1828800" algn="l" rtl="0" eaLnBrk="1" fontAlgn="base" hangingPunct="1">
        <a:spcBef>
          <a:spcPct val="0"/>
        </a:spcBef>
        <a:spcAft>
          <a:spcPct val="0"/>
        </a:spcAft>
        <a:defRPr sz="2800" b="1">
          <a:solidFill>
            <a:srgbClr val="20558A"/>
          </a:solidFill>
          <a:latin typeface="Arial" charset="0"/>
          <a:ea typeface="ＭＳ Ｐゴシック" charset="0"/>
        </a:defRPr>
      </a:lvl9pPr>
    </p:titleStyle>
    <p:bodyStyle>
      <a:lvl1pPr marL="342900" indent="-342900" algn="l" rtl="0" eaLnBrk="1" fontAlgn="base" hangingPunct="1">
        <a:spcBef>
          <a:spcPct val="20000"/>
        </a:spcBef>
        <a:spcAft>
          <a:spcPct val="0"/>
        </a:spcAft>
        <a:buFont typeface="Arial" charset="0"/>
        <a:buChar char="•"/>
        <a:defRPr sz="2800" kern="1200">
          <a:solidFill>
            <a:srgbClr val="000000"/>
          </a:solidFill>
          <a:latin typeface="Arial"/>
          <a:ea typeface="ＭＳ Ｐゴシック" charset="0"/>
          <a:cs typeface="Arial"/>
        </a:defRPr>
      </a:lvl1pPr>
      <a:lvl2pPr marL="742950" indent="-285750" algn="l" rtl="0" eaLnBrk="1" fontAlgn="base" hangingPunct="1">
        <a:spcBef>
          <a:spcPct val="20000"/>
        </a:spcBef>
        <a:spcAft>
          <a:spcPct val="0"/>
        </a:spcAft>
        <a:buFont typeface="Arial" charset="0"/>
        <a:buChar char="–"/>
        <a:defRPr sz="2400" kern="1200">
          <a:solidFill>
            <a:srgbClr val="000000"/>
          </a:solidFill>
          <a:latin typeface="Arial"/>
          <a:ea typeface="ＭＳ Ｐゴシック" charset="0"/>
          <a:cs typeface="Arial"/>
        </a:defRPr>
      </a:lvl2pPr>
      <a:lvl3pPr marL="1143000" indent="-228600" algn="l" rtl="0" eaLnBrk="1" fontAlgn="base" hangingPunct="1">
        <a:spcBef>
          <a:spcPct val="20000"/>
        </a:spcBef>
        <a:spcAft>
          <a:spcPct val="0"/>
        </a:spcAft>
        <a:buFont typeface="Arial" charset="0"/>
        <a:buChar char="•"/>
        <a:defRPr sz="2000" kern="1200">
          <a:solidFill>
            <a:srgbClr val="000000"/>
          </a:solidFill>
          <a:latin typeface="Arial"/>
          <a:ea typeface="ＭＳ Ｐゴシック" charset="0"/>
          <a:cs typeface="Arial"/>
        </a:defRPr>
      </a:lvl3pPr>
      <a:lvl4pPr marL="1600200" indent="-228600" algn="l" rtl="0" eaLnBrk="1" fontAlgn="base" hangingPunct="1">
        <a:spcBef>
          <a:spcPct val="20000"/>
        </a:spcBef>
        <a:spcAft>
          <a:spcPct val="0"/>
        </a:spcAft>
        <a:buFont typeface="Arial" charset="0"/>
        <a:buChar char="–"/>
        <a:defRPr kern="1200">
          <a:solidFill>
            <a:srgbClr val="000000"/>
          </a:solidFill>
          <a:latin typeface="Arial"/>
          <a:ea typeface="ＭＳ Ｐゴシック" charset="0"/>
          <a:cs typeface="Arial"/>
        </a:defRPr>
      </a:lvl4pPr>
      <a:lvl5pPr marL="2057400" indent="-228600" algn="l" rtl="0" eaLnBrk="1" fontAlgn="base" hangingPunct="1">
        <a:spcBef>
          <a:spcPct val="20000"/>
        </a:spcBef>
        <a:spcAft>
          <a:spcPct val="0"/>
        </a:spcAft>
        <a:buFont typeface="Arial" charset="0"/>
        <a:buChar char="»"/>
        <a:defRPr kern="1200">
          <a:solidFill>
            <a:srgbClr val="000000"/>
          </a:solidFill>
          <a:latin typeface="Arial"/>
          <a:ea typeface="ＭＳ Ｐゴシック" charset="0"/>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81">
          <p15:clr>
            <a:srgbClr val="F26B43"/>
          </p15:clr>
        </p15:guide>
        <p15:guide id="2" pos="703">
          <p15:clr>
            <a:srgbClr val="F26B43"/>
          </p15:clr>
        </p15:guide>
        <p15:guide id="3" pos="5284">
          <p15:clr>
            <a:srgbClr val="F26B43"/>
          </p15:clr>
        </p15:guide>
        <p15:guide id="4" orient="horz" pos="3657">
          <p15:clr>
            <a:srgbClr val="F26B43"/>
          </p15:clr>
        </p15:guide>
        <p15:guide id="5" orient="horz" pos="1888">
          <p15:clr>
            <a:srgbClr val="F26B43"/>
          </p15:clr>
        </p15:guide>
        <p15:guide id="6" pos="2472">
          <p15:clr>
            <a:srgbClr val="F26B43"/>
          </p15:clr>
        </p15:guide>
        <p15:guide id="7" orient="horz" pos="157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
        <p:nvSpPr>
          <p:cNvPr id="2" name="Date Placeholder 3"/>
          <p:cNvSpPr>
            <a:spLocks noGrp="1"/>
          </p:cNvSpPr>
          <p:nvPr>
            <p:ph type="dt" sz="half" idx="2"/>
          </p:nvPr>
        </p:nvSpPr>
        <p:spPr>
          <a:xfrm>
            <a:off x="457200" y="6165304"/>
            <a:ext cx="2133600" cy="365125"/>
          </a:xfrm>
          <a:prstGeom prst="rect">
            <a:avLst/>
          </a:prstGeom>
        </p:spPr>
        <p:txBody>
          <a:bodyPr/>
          <a:lstStyle>
            <a:lvl1pPr>
              <a:defRPr sz="1200">
                <a:latin typeface="Arial" pitchFamily="34" charset="0"/>
                <a:ea typeface="ＭＳ Ｐゴシック" pitchFamily="34" charset="-128"/>
              </a:defRPr>
            </a:lvl1pPr>
          </a:lstStyle>
          <a:p>
            <a:pPr>
              <a:defRPr/>
            </a:pPr>
            <a:r>
              <a:rPr lang="en-US" altLang="en-US">
                <a:solidFill>
                  <a:srgbClr val="000000"/>
                </a:solidFill>
              </a:rPr>
              <a:t>17 Aug 21</a:t>
            </a:r>
            <a:endParaRPr lang="en-CA" altLang="en-US">
              <a:solidFill>
                <a:srgbClr val="000000"/>
              </a:solidFill>
            </a:endParaRPr>
          </a:p>
        </p:txBody>
      </p:sp>
      <p:sp>
        <p:nvSpPr>
          <p:cNvPr id="3" name="Footer Placeholder 4"/>
          <p:cNvSpPr>
            <a:spLocks noGrp="1"/>
          </p:cNvSpPr>
          <p:nvPr>
            <p:ph type="ftr" sz="quarter" idx="3"/>
          </p:nvPr>
        </p:nvSpPr>
        <p:spPr>
          <a:xfrm>
            <a:off x="3124200" y="6165304"/>
            <a:ext cx="2895600" cy="365125"/>
          </a:xfrm>
          <a:prstGeom prst="rect">
            <a:avLst/>
          </a:prstGeom>
        </p:spPr>
        <p:txBody>
          <a:bodyPr/>
          <a:lstStyle>
            <a:lvl1pPr>
              <a:defRPr sz="1200">
                <a:latin typeface="Arial" pitchFamily="34" charset="0"/>
                <a:ea typeface="ＭＳ Ｐゴシック" pitchFamily="34" charset="-128"/>
              </a:defRPr>
            </a:lvl1pPr>
          </a:lstStyle>
          <a:p>
            <a:pPr>
              <a:defRPr/>
            </a:pPr>
            <a:endParaRPr lang="en-CA">
              <a:solidFill>
                <a:srgbClr val="000000"/>
              </a:solidFill>
            </a:endParaRPr>
          </a:p>
        </p:txBody>
      </p:sp>
      <p:sp>
        <p:nvSpPr>
          <p:cNvPr id="4" name="Title Placeholder 1"/>
          <p:cNvSpPr>
            <a:spLocks noGrp="1"/>
          </p:cNvSpPr>
          <p:nvPr>
            <p:ph type="title"/>
          </p:nvPr>
        </p:nvSpPr>
        <p:spPr>
          <a:xfrm>
            <a:off x="1115616" y="1556792"/>
            <a:ext cx="7272808" cy="935583"/>
          </a:xfrm>
          <a:prstGeom prst="rect">
            <a:avLst/>
          </a:prstGeom>
        </p:spPr>
        <p:txBody>
          <a:bodyPr vert="horz" lIns="91440" tIns="45720" rIns="91440" bIns="45720" rtlCol="0" anchor="ctr">
            <a:normAutofit/>
          </a:bodyPr>
          <a:lstStyle/>
          <a:p>
            <a:r>
              <a:rPr lang="en-US"/>
              <a:t>Click to edit Master title style</a:t>
            </a:r>
          </a:p>
        </p:txBody>
      </p:sp>
      <p:sp>
        <p:nvSpPr>
          <p:cNvPr id="5" name="Text Placeholder 2"/>
          <p:cNvSpPr>
            <a:spLocks noGrp="1"/>
          </p:cNvSpPr>
          <p:nvPr>
            <p:ph type="body" idx="1"/>
          </p:nvPr>
        </p:nvSpPr>
        <p:spPr>
          <a:xfrm>
            <a:off x="1115616" y="2492375"/>
            <a:ext cx="7272808" cy="33128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4"/>
          <p:cNvSpPr txBox="1">
            <a:spLocks noChangeArrowheads="1"/>
          </p:cNvSpPr>
          <p:nvPr/>
        </p:nvSpPr>
        <p:spPr bwMode="auto">
          <a:xfrm>
            <a:off x="1101725" y="832208"/>
            <a:ext cx="4321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CA" altLang="x-none" sz="800" b="1">
                <a:solidFill>
                  <a:srgbClr val="FFFFFF"/>
                </a:solidFill>
              </a:rPr>
              <a:t>National Cadet and Junior Canadian Rangers Support Group</a:t>
            </a:r>
          </a:p>
        </p:txBody>
      </p:sp>
      <p:sp>
        <p:nvSpPr>
          <p:cNvPr id="6" name="Slide Number Placeholder 5"/>
          <p:cNvSpPr>
            <a:spLocks noGrp="1"/>
          </p:cNvSpPr>
          <p:nvPr>
            <p:ph type="sldNum" sz="quarter" idx="4"/>
          </p:nvPr>
        </p:nvSpPr>
        <p:spPr>
          <a:xfrm>
            <a:off x="8388423" y="6152243"/>
            <a:ext cx="55963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46A52E-1BA1-4BA5-8B11-876359E6A795}" type="slidenum">
              <a:rPr lang="en-CA" smtClean="0">
                <a:solidFill>
                  <a:srgbClr val="000000">
                    <a:tint val="75000"/>
                  </a:srgbClr>
                </a:solidFill>
              </a:rPr>
              <a:pPr/>
              <a:t>‹#›</a:t>
            </a:fld>
            <a:endParaRPr lang="en-CA">
              <a:solidFill>
                <a:srgbClr val="000000">
                  <a:tint val="75000"/>
                </a:srgbClr>
              </a:solidFill>
            </a:endParaRPr>
          </a:p>
        </p:txBody>
      </p:sp>
      <p:sp>
        <p:nvSpPr>
          <p:cNvPr id="8" name="TextBox 4"/>
          <p:cNvSpPr txBox="1">
            <a:spLocks noChangeArrowheads="1"/>
          </p:cNvSpPr>
          <p:nvPr userDrawn="1"/>
        </p:nvSpPr>
        <p:spPr bwMode="auto">
          <a:xfrm>
            <a:off x="1102598" y="1047308"/>
            <a:ext cx="43211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fr-FR" altLang="x-none" sz="800" b="1">
                <a:solidFill>
                  <a:srgbClr val="FFFFFF"/>
                </a:solidFill>
              </a:rPr>
              <a:t>Groupe de soutien national aux cadets et aux Rangers juniors canadiens</a:t>
            </a:r>
            <a:endParaRPr lang="en-CA" altLang="x-none" sz="800" b="1">
              <a:solidFill>
                <a:srgbClr val="FFFFFF"/>
              </a:solidFill>
            </a:endParaRPr>
          </a:p>
        </p:txBody>
      </p:sp>
    </p:spTree>
    <p:extLst>
      <p:ext uri="{BB962C8B-B14F-4D97-AF65-F5344CB8AC3E}">
        <p14:creationId xmlns:p14="http://schemas.microsoft.com/office/powerpoint/2010/main" val="36784654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Lst>
  <p:hf hdr="0" ftr="0"/>
  <p:txStyles>
    <p:titleStyle>
      <a:lvl1pPr algn="l" rtl="0" eaLnBrk="1" fontAlgn="base" hangingPunct="1">
        <a:spcBef>
          <a:spcPct val="0"/>
        </a:spcBef>
        <a:spcAft>
          <a:spcPct val="0"/>
        </a:spcAft>
        <a:defRPr sz="3200" b="1" kern="1200">
          <a:solidFill>
            <a:srgbClr val="2A2B29"/>
          </a:solidFill>
          <a:latin typeface="Arial"/>
          <a:ea typeface="ＭＳ Ｐゴシック" charset="0"/>
          <a:cs typeface="Arial"/>
        </a:defRPr>
      </a:lvl1pPr>
      <a:lvl2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2pPr>
      <a:lvl3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3pPr>
      <a:lvl4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4pPr>
      <a:lvl5pPr algn="l" rtl="0" eaLnBrk="1" fontAlgn="base" hangingPunct="1">
        <a:spcBef>
          <a:spcPct val="0"/>
        </a:spcBef>
        <a:spcAft>
          <a:spcPct val="0"/>
        </a:spcAft>
        <a:defRPr sz="3200" b="1">
          <a:solidFill>
            <a:srgbClr val="20558A"/>
          </a:solidFill>
          <a:latin typeface="Arial" charset="0"/>
          <a:ea typeface="ＭＳ Ｐゴシック" charset="0"/>
          <a:cs typeface="Arial" charset="0"/>
        </a:defRPr>
      </a:lvl5pPr>
      <a:lvl6pPr marL="457200" algn="l" rtl="0" eaLnBrk="1" fontAlgn="base" hangingPunct="1">
        <a:spcBef>
          <a:spcPct val="0"/>
        </a:spcBef>
        <a:spcAft>
          <a:spcPct val="0"/>
        </a:spcAft>
        <a:defRPr sz="2800" b="1">
          <a:solidFill>
            <a:srgbClr val="20558A"/>
          </a:solidFill>
          <a:latin typeface="Arial" charset="0"/>
          <a:ea typeface="ＭＳ Ｐゴシック" charset="0"/>
        </a:defRPr>
      </a:lvl6pPr>
      <a:lvl7pPr marL="914400" algn="l" rtl="0" eaLnBrk="1" fontAlgn="base" hangingPunct="1">
        <a:spcBef>
          <a:spcPct val="0"/>
        </a:spcBef>
        <a:spcAft>
          <a:spcPct val="0"/>
        </a:spcAft>
        <a:defRPr sz="2800" b="1">
          <a:solidFill>
            <a:srgbClr val="20558A"/>
          </a:solidFill>
          <a:latin typeface="Arial" charset="0"/>
          <a:ea typeface="ＭＳ Ｐゴシック" charset="0"/>
        </a:defRPr>
      </a:lvl7pPr>
      <a:lvl8pPr marL="1371600" algn="l" rtl="0" eaLnBrk="1" fontAlgn="base" hangingPunct="1">
        <a:spcBef>
          <a:spcPct val="0"/>
        </a:spcBef>
        <a:spcAft>
          <a:spcPct val="0"/>
        </a:spcAft>
        <a:defRPr sz="2800" b="1">
          <a:solidFill>
            <a:srgbClr val="20558A"/>
          </a:solidFill>
          <a:latin typeface="Arial" charset="0"/>
          <a:ea typeface="ＭＳ Ｐゴシック" charset="0"/>
        </a:defRPr>
      </a:lvl8pPr>
      <a:lvl9pPr marL="1828800" algn="l" rtl="0" eaLnBrk="1" fontAlgn="base" hangingPunct="1">
        <a:spcBef>
          <a:spcPct val="0"/>
        </a:spcBef>
        <a:spcAft>
          <a:spcPct val="0"/>
        </a:spcAft>
        <a:defRPr sz="2800" b="1">
          <a:solidFill>
            <a:srgbClr val="20558A"/>
          </a:solidFill>
          <a:latin typeface="Arial" charset="0"/>
          <a:ea typeface="ＭＳ Ｐゴシック" charset="0"/>
        </a:defRPr>
      </a:lvl9pPr>
    </p:titleStyle>
    <p:bodyStyle>
      <a:lvl1pPr marL="342900" indent="-342900" algn="l" rtl="0" eaLnBrk="1" fontAlgn="base" hangingPunct="1">
        <a:spcBef>
          <a:spcPct val="20000"/>
        </a:spcBef>
        <a:spcAft>
          <a:spcPct val="0"/>
        </a:spcAft>
        <a:buFont typeface="Arial" charset="0"/>
        <a:buChar char="•"/>
        <a:defRPr sz="2800" kern="1200">
          <a:solidFill>
            <a:srgbClr val="000000"/>
          </a:solidFill>
          <a:latin typeface="Arial"/>
          <a:ea typeface="ＭＳ Ｐゴシック" charset="0"/>
          <a:cs typeface="Arial"/>
        </a:defRPr>
      </a:lvl1pPr>
      <a:lvl2pPr marL="742950" indent="-285750" algn="l" rtl="0" eaLnBrk="1" fontAlgn="base" hangingPunct="1">
        <a:spcBef>
          <a:spcPct val="20000"/>
        </a:spcBef>
        <a:spcAft>
          <a:spcPct val="0"/>
        </a:spcAft>
        <a:buFont typeface="Arial" charset="0"/>
        <a:buChar char="–"/>
        <a:defRPr sz="2400" kern="1200">
          <a:solidFill>
            <a:srgbClr val="000000"/>
          </a:solidFill>
          <a:latin typeface="Arial"/>
          <a:ea typeface="ＭＳ Ｐゴシック" charset="0"/>
          <a:cs typeface="Arial"/>
        </a:defRPr>
      </a:lvl2pPr>
      <a:lvl3pPr marL="1143000" indent="-228600" algn="l" rtl="0" eaLnBrk="1" fontAlgn="base" hangingPunct="1">
        <a:spcBef>
          <a:spcPct val="20000"/>
        </a:spcBef>
        <a:spcAft>
          <a:spcPct val="0"/>
        </a:spcAft>
        <a:buFont typeface="Arial" charset="0"/>
        <a:buChar char="•"/>
        <a:defRPr sz="2000" kern="1200">
          <a:solidFill>
            <a:srgbClr val="000000"/>
          </a:solidFill>
          <a:latin typeface="Arial"/>
          <a:ea typeface="ＭＳ Ｐゴシック" charset="0"/>
          <a:cs typeface="Arial"/>
        </a:defRPr>
      </a:lvl3pPr>
      <a:lvl4pPr marL="1600200" indent="-228600" algn="l" rtl="0" eaLnBrk="1" fontAlgn="base" hangingPunct="1">
        <a:spcBef>
          <a:spcPct val="20000"/>
        </a:spcBef>
        <a:spcAft>
          <a:spcPct val="0"/>
        </a:spcAft>
        <a:buFont typeface="Arial" charset="0"/>
        <a:buChar char="–"/>
        <a:defRPr kern="1200">
          <a:solidFill>
            <a:srgbClr val="000000"/>
          </a:solidFill>
          <a:latin typeface="Arial"/>
          <a:ea typeface="ＭＳ Ｐゴシック" charset="0"/>
          <a:cs typeface="Arial"/>
        </a:defRPr>
      </a:lvl4pPr>
      <a:lvl5pPr marL="2057400" indent="-228600" algn="l" rtl="0" eaLnBrk="1" fontAlgn="base" hangingPunct="1">
        <a:spcBef>
          <a:spcPct val="20000"/>
        </a:spcBef>
        <a:spcAft>
          <a:spcPct val="0"/>
        </a:spcAft>
        <a:buFont typeface="Arial" charset="0"/>
        <a:buChar char="»"/>
        <a:defRPr kern="1200">
          <a:solidFill>
            <a:srgbClr val="000000"/>
          </a:solidFill>
          <a:latin typeface="Arial"/>
          <a:ea typeface="ＭＳ Ｐゴシック" charset="0"/>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81">
          <p15:clr>
            <a:srgbClr val="F26B43"/>
          </p15:clr>
        </p15:guide>
        <p15:guide id="2" pos="703">
          <p15:clr>
            <a:srgbClr val="F26B43"/>
          </p15:clr>
        </p15:guide>
        <p15:guide id="3" pos="5284">
          <p15:clr>
            <a:srgbClr val="F26B43"/>
          </p15:clr>
        </p15:guide>
        <p15:guide id="4" orient="horz" pos="3657">
          <p15:clr>
            <a:srgbClr val="F26B43"/>
          </p15:clr>
        </p15:guide>
        <p15:guide id="5" orient="horz" pos="1888">
          <p15:clr>
            <a:srgbClr val="F26B43"/>
          </p15:clr>
        </p15:guide>
        <p15:guide id="6" pos="2472">
          <p15:clr>
            <a:srgbClr val="F26B43"/>
          </p15:clr>
        </p15:guide>
        <p15:guide id="7" orient="horz" pos="157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hyperlink" Target="https://covid-19.ontario.ca/school-screening/"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xmlns="" id="{5BC4236D-F5AF-4E03-B2FF-329E864C8657}"/>
              </a:ext>
            </a:extLst>
          </p:cNvPr>
          <p:cNvSpPr>
            <a:spLocks noGrp="1"/>
          </p:cNvSpPr>
          <p:nvPr>
            <p:ph type="subTitle" idx="1"/>
          </p:nvPr>
        </p:nvSpPr>
        <p:spPr/>
        <p:txBody>
          <a:bodyPr/>
          <a:lstStyle/>
          <a:p>
            <a:r>
              <a:rPr lang="en-US" dirty="0" smtClean="0"/>
              <a:t>TY21/22 Resumption of Training Plan</a:t>
            </a:r>
          </a:p>
          <a:p>
            <a:endParaRPr lang="en-US" dirty="0"/>
          </a:p>
          <a:p>
            <a:r>
              <a:rPr lang="en-US" dirty="0" smtClean="0"/>
              <a:t>OPI: J35 Ops &amp; Plans</a:t>
            </a:r>
            <a:endParaRPr lang="en-US" dirty="0"/>
          </a:p>
        </p:txBody>
      </p:sp>
      <p:sp>
        <p:nvSpPr>
          <p:cNvPr id="3" name="Date Placeholder 2">
            <a:extLst>
              <a:ext uri="{FF2B5EF4-FFF2-40B4-BE49-F238E27FC236}">
                <a16:creationId xmlns:a16="http://schemas.microsoft.com/office/drawing/2014/main" xmlns="" id="{EBCF40A9-780E-45EF-9F01-1D3A11708622}"/>
              </a:ext>
            </a:extLst>
          </p:cNvPr>
          <p:cNvSpPr>
            <a:spLocks noGrp="1"/>
          </p:cNvSpPr>
          <p:nvPr>
            <p:ph type="dt" sz="half" idx="10"/>
          </p:nvPr>
        </p:nvSpPr>
        <p:spPr/>
        <p:txBody>
          <a:bodyPr/>
          <a:lstStyle/>
          <a:p>
            <a:r>
              <a:rPr lang="en-US" dirty="0" smtClean="0"/>
              <a:t>Last updated: </a:t>
            </a:r>
            <a:r>
              <a:rPr lang="en-US" dirty="0"/>
              <a:t>14 Sep 21</a:t>
            </a:r>
          </a:p>
        </p:txBody>
      </p:sp>
      <p:sp>
        <p:nvSpPr>
          <p:cNvPr id="4" name="Title 3">
            <a:extLst>
              <a:ext uri="{FF2B5EF4-FFF2-40B4-BE49-F238E27FC236}">
                <a16:creationId xmlns:a16="http://schemas.microsoft.com/office/drawing/2014/main" xmlns="" id="{E7AA305C-047E-46C8-A75C-32E644F30025}"/>
              </a:ext>
            </a:extLst>
          </p:cNvPr>
          <p:cNvSpPr>
            <a:spLocks noGrp="1"/>
          </p:cNvSpPr>
          <p:nvPr>
            <p:ph type="title"/>
          </p:nvPr>
        </p:nvSpPr>
        <p:spPr/>
        <p:txBody>
          <a:bodyPr/>
          <a:lstStyle/>
          <a:p>
            <a:r>
              <a:rPr lang="en-US" dirty="0"/>
              <a:t>RCSU Central</a:t>
            </a:r>
          </a:p>
        </p:txBody>
      </p:sp>
      <p:sp>
        <p:nvSpPr>
          <p:cNvPr id="5" name="Slide Number Placeholder 4">
            <a:extLst>
              <a:ext uri="{FF2B5EF4-FFF2-40B4-BE49-F238E27FC236}">
                <a16:creationId xmlns:a16="http://schemas.microsoft.com/office/drawing/2014/main" xmlns="" id="{E89758BF-3B03-4053-BA24-E30DB009674A}"/>
              </a:ext>
            </a:extLst>
          </p:cNvPr>
          <p:cNvSpPr>
            <a:spLocks noGrp="1"/>
          </p:cNvSpPr>
          <p:nvPr>
            <p:ph type="sldNum" sz="quarter" idx="12"/>
          </p:nvPr>
        </p:nvSpPr>
        <p:spPr/>
        <p:txBody>
          <a:bodyPr/>
          <a:lstStyle/>
          <a:p>
            <a:fld id="{892B4576-5AE0-4D6D-9241-772104E7EA52}" type="slidenum">
              <a:rPr lang="en-CA" smtClean="0"/>
              <a:t>1</a:t>
            </a:fld>
            <a:endParaRPr lang="en-CA"/>
          </a:p>
        </p:txBody>
      </p:sp>
    </p:spTree>
    <p:extLst>
      <p:ext uri="{BB962C8B-B14F-4D97-AF65-F5344CB8AC3E}">
        <p14:creationId xmlns:p14="http://schemas.microsoft.com/office/powerpoint/2010/main" val="3635460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921" y="1210360"/>
            <a:ext cx="7272338" cy="644818"/>
          </a:xfrm>
        </p:spPr>
        <p:txBody>
          <a:bodyPr/>
          <a:lstStyle/>
          <a:p>
            <a:r>
              <a:rPr lang="en-GB" dirty="0" smtClean="0"/>
              <a:t>In-Person Training Approval</a:t>
            </a:r>
            <a:endParaRPr lang="en-GB" dirty="0"/>
          </a:p>
        </p:txBody>
      </p:sp>
      <p:sp>
        <p:nvSpPr>
          <p:cNvPr id="3" name="Content Placeholder 2"/>
          <p:cNvSpPr>
            <a:spLocks noGrp="1"/>
          </p:cNvSpPr>
          <p:nvPr>
            <p:ph idx="4294967295"/>
          </p:nvPr>
        </p:nvSpPr>
        <p:spPr>
          <a:xfrm>
            <a:off x="632039" y="1991214"/>
            <a:ext cx="7756384" cy="3952386"/>
          </a:xfrm>
        </p:spPr>
        <p:txBody>
          <a:bodyPr/>
          <a:lstStyle/>
          <a:p>
            <a:r>
              <a:rPr lang="en-GB" dirty="0" smtClean="0"/>
              <a:t>Currently processed through forwarded emails</a:t>
            </a:r>
          </a:p>
          <a:p>
            <a:r>
              <a:rPr lang="en-GB" dirty="0" smtClean="0"/>
              <a:t>Working to further streamline process within C365, possibly using an MS-Form allowing everyone in process to view status</a:t>
            </a:r>
          </a:p>
          <a:p>
            <a:r>
              <a:rPr lang="en-GB" dirty="0" smtClean="0"/>
              <a:t>If permitted, desire is to delegate approval for routine local activities to Area OCs (with specific parameters provided)</a:t>
            </a:r>
            <a:endParaRPr lang="en-GB" dirty="0"/>
          </a:p>
        </p:txBody>
      </p:sp>
      <p:sp>
        <p:nvSpPr>
          <p:cNvPr id="4" name="Date Placeholder 3"/>
          <p:cNvSpPr>
            <a:spLocks noGrp="1"/>
          </p:cNvSpPr>
          <p:nvPr>
            <p:ph type="dt" sz="half" idx="10"/>
          </p:nvPr>
        </p:nvSpPr>
        <p:spPr/>
        <p:txBody>
          <a:bodyPr/>
          <a:lstStyle/>
          <a:p>
            <a:pPr>
              <a:defRPr/>
            </a:pPr>
            <a:r>
              <a:rPr lang="en-CA" altLang="en-US" dirty="0"/>
              <a:t>14 Sep 21</a:t>
            </a:r>
          </a:p>
          <a:p>
            <a:pPr>
              <a:defRPr/>
            </a:pPr>
            <a:endParaRPr lang="en-CA" altLang="en-US" dirty="0"/>
          </a:p>
        </p:txBody>
      </p:sp>
      <p:sp>
        <p:nvSpPr>
          <p:cNvPr id="5" name="Slide Number Placeholder 4"/>
          <p:cNvSpPr>
            <a:spLocks noGrp="1"/>
          </p:cNvSpPr>
          <p:nvPr>
            <p:ph type="sldNum" sz="quarter" idx="12"/>
          </p:nvPr>
        </p:nvSpPr>
        <p:spPr/>
        <p:txBody>
          <a:bodyPr/>
          <a:lstStyle/>
          <a:p>
            <a:fld id="{3346A52E-1BA1-4BA5-8B11-876359E6A795}" type="slidenum">
              <a:rPr lang="en-CA" smtClean="0"/>
              <a:t>10</a:t>
            </a:fld>
            <a:endParaRPr lang="en-CA"/>
          </a:p>
        </p:txBody>
      </p:sp>
    </p:spTree>
    <p:extLst>
      <p:ext uri="{BB962C8B-B14F-4D97-AF65-F5344CB8AC3E}">
        <p14:creationId xmlns:p14="http://schemas.microsoft.com/office/powerpoint/2010/main" val="898660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709" y="1210358"/>
            <a:ext cx="7272338" cy="935037"/>
          </a:xfrm>
        </p:spPr>
        <p:txBody>
          <a:bodyPr/>
          <a:lstStyle/>
          <a:p>
            <a:r>
              <a:rPr lang="en-GB" dirty="0" smtClean="0"/>
              <a:t>Approval Factors</a:t>
            </a:r>
            <a:endParaRPr lang="en-GB" dirty="0"/>
          </a:p>
        </p:txBody>
      </p:sp>
      <p:sp>
        <p:nvSpPr>
          <p:cNvPr id="3" name="Content Placeholder 2"/>
          <p:cNvSpPr>
            <a:spLocks noGrp="1"/>
          </p:cNvSpPr>
          <p:nvPr>
            <p:ph idx="4294967295"/>
          </p:nvPr>
        </p:nvSpPr>
        <p:spPr>
          <a:xfrm>
            <a:off x="640524" y="1971166"/>
            <a:ext cx="7747899" cy="4100450"/>
          </a:xfrm>
        </p:spPr>
        <p:txBody>
          <a:bodyPr>
            <a:normAutofit fontScale="77500" lnSpcReduction="20000"/>
          </a:bodyPr>
          <a:lstStyle/>
          <a:p>
            <a:r>
              <a:rPr lang="en-GB" dirty="0" smtClean="0"/>
              <a:t>Point prevalence</a:t>
            </a:r>
            <a:r>
              <a:rPr lang="en-GB" sz="1300" dirty="0" smtClean="0"/>
              <a:t> (% health district </a:t>
            </a:r>
            <a:r>
              <a:rPr lang="en-CA" sz="1300" dirty="0" smtClean="0"/>
              <a:t>pop </a:t>
            </a:r>
            <a:r>
              <a:rPr lang="en-CA" sz="1300" dirty="0"/>
              <a:t>currently </a:t>
            </a:r>
            <a:r>
              <a:rPr lang="en-CA" sz="1300" dirty="0" smtClean="0"/>
              <a:t>infected </a:t>
            </a:r>
            <a:r>
              <a:rPr lang="en-CA" sz="1300" dirty="0"/>
              <a:t>and who are potentially infectious or </a:t>
            </a:r>
            <a:r>
              <a:rPr lang="en-CA" sz="1300" dirty="0" smtClean="0"/>
              <a:t>incubating)</a:t>
            </a:r>
          </a:p>
          <a:p>
            <a:pPr lvl="1"/>
            <a:r>
              <a:rPr lang="en-CA" sz="2500" dirty="0"/>
              <a:t>Provides guidance only, not fixed </a:t>
            </a:r>
            <a:r>
              <a:rPr lang="en-CA" sz="2500" dirty="0" smtClean="0"/>
              <a:t>determiner</a:t>
            </a:r>
            <a:endParaRPr lang="en-GB" sz="2500" dirty="0" smtClean="0"/>
          </a:p>
          <a:p>
            <a:pPr lvl="1"/>
            <a:r>
              <a:rPr lang="en-GB" sz="2500" dirty="0" smtClean="0"/>
              <a:t>Considered IAW RCSU Central COVID-19 Risk Assessment Tool and consistent with scalable posture</a:t>
            </a:r>
            <a:endParaRPr lang="en-GB" sz="2500" dirty="0"/>
          </a:p>
          <a:p>
            <a:pPr lvl="1"/>
            <a:r>
              <a:rPr lang="en-GB" sz="2500" dirty="0" smtClean="0"/>
              <a:t>Higher prevalence instigates deeper dive to determine location, nature and impact of current outbreaks / hotspots to further guide decision making</a:t>
            </a:r>
          </a:p>
          <a:p>
            <a:r>
              <a:rPr lang="en-GB" sz="2900" dirty="0" smtClean="0"/>
              <a:t>Likelihood of Missed </a:t>
            </a:r>
            <a:r>
              <a:rPr lang="en-GB" sz="2900" dirty="0"/>
              <a:t>I</a:t>
            </a:r>
            <a:r>
              <a:rPr lang="en-GB" sz="2900" dirty="0" smtClean="0"/>
              <a:t>nfection (LMI) calculator </a:t>
            </a:r>
            <a:r>
              <a:rPr lang="en-GB" sz="1300" dirty="0" smtClean="0"/>
              <a:t>(customizes PP to group)</a:t>
            </a:r>
          </a:p>
          <a:p>
            <a:pPr lvl="0"/>
            <a:r>
              <a:rPr lang="en-GB" sz="2900" dirty="0"/>
              <a:t>Active Case Rate in Health District</a:t>
            </a:r>
          </a:p>
          <a:p>
            <a:pPr lvl="1"/>
            <a:r>
              <a:rPr lang="en-GB" dirty="0"/>
              <a:t>Cease in-person if trending up through 50 cases per 100K pop</a:t>
            </a:r>
          </a:p>
          <a:p>
            <a:pPr lvl="1"/>
            <a:r>
              <a:rPr lang="en-GB" dirty="0"/>
              <a:t>Resume </a:t>
            </a:r>
            <a:r>
              <a:rPr lang="en-GB" dirty="0" smtClean="0"/>
              <a:t>once steady at or below 25 </a:t>
            </a:r>
            <a:r>
              <a:rPr lang="en-GB" dirty="0"/>
              <a:t>cases per 100K pop</a:t>
            </a:r>
          </a:p>
          <a:p>
            <a:r>
              <a:rPr lang="en-GB" dirty="0" smtClean="0"/>
              <a:t>Type of activity, impact of cancellation, available alternatives</a:t>
            </a:r>
            <a:endParaRPr lang="en-GB" dirty="0"/>
          </a:p>
        </p:txBody>
      </p:sp>
      <p:sp>
        <p:nvSpPr>
          <p:cNvPr id="4" name="Date Placeholder 3"/>
          <p:cNvSpPr>
            <a:spLocks noGrp="1"/>
          </p:cNvSpPr>
          <p:nvPr>
            <p:ph type="dt" sz="half" idx="10"/>
          </p:nvPr>
        </p:nvSpPr>
        <p:spPr/>
        <p:txBody>
          <a:bodyPr/>
          <a:lstStyle/>
          <a:p>
            <a:pPr>
              <a:defRPr/>
            </a:pPr>
            <a:r>
              <a:rPr lang="en-CA" altLang="en-US" dirty="0"/>
              <a:t>14 Sep 21</a:t>
            </a:r>
          </a:p>
          <a:p>
            <a:pPr>
              <a:defRPr/>
            </a:pPr>
            <a:endParaRPr lang="en-CA" altLang="en-US" dirty="0"/>
          </a:p>
        </p:txBody>
      </p:sp>
      <p:sp>
        <p:nvSpPr>
          <p:cNvPr id="5" name="Slide Number Placeholder 4"/>
          <p:cNvSpPr>
            <a:spLocks noGrp="1"/>
          </p:cNvSpPr>
          <p:nvPr>
            <p:ph type="sldNum" sz="quarter" idx="12"/>
          </p:nvPr>
        </p:nvSpPr>
        <p:spPr/>
        <p:txBody>
          <a:bodyPr/>
          <a:lstStyle/>
          <a:p>
            <a:fld id="{3346A52E-1BA1-4BA5-8B11-876359E6A795}" type="slidenum">
              <a:rPr lang="en-CA" smtClean="0"/>
              <a:t>11</a:t>
            </a:fld>
            <a:endParaRPr lang="en-CA"/>
          </a:p>
        </p:txBody>
      </p:sp>
    </p:spTree>
    <p:extLst>
      <p:ext uri="{BB962C8B-B14F-4D97-AF65-F5344CB8AC3E}">
        <p14:creationId xmlns:p14="http://schemas.microsoft.com/office/powerpoint/2010/main" val="2675951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853" y="1210359"/>
            <a:ext cx="7272338" cy="664162"/>
          </a:xfrm>
        </p:spPr>
        <p:txBody>
          <a:bodyPr/>
          <a:lstStyle/>
          <a:p>
            <a:r>
              <a:rPr lang="en-GB" dirty="0" smtClean="0"/>
              <a:t>Facility Checklist</a:t>
            </a:r>
            <a:endParaRPr lang="en-GB" dirty="0"/>
          </a:p>
        </p:txBody>
      </p:sp>
      <p:sp>
        <p:nvSpPr>
          <p:cNvPr id="3" name="Content Placeholder 2"/>
          <p:cNvSpPr>
            <a:spLocks noGrp="1"/>
          </p:cNvSpPr>
          <p:nvPr>
            <p:ph idx="4294967295"/>
          </p:nvPr>
        </p:nvSpPr>
        <p:spPr>
          <a:xfrm>
            <a:off x="631380" y="1943734"/>
            <a:ext cx="7272337" cy="3312890"/>
          </a:xfrm>
        </p:spPr>
        <p:txBody>
          <a:bodyPr/>
          <a:lstStyle/>
          <a:p>
            <a:r>
              <a:rPr lang="en-GB" dirty="0" smtClean="0"/>
              <a:t>Streamlined MS Form</a:t>
            </a:r>
          </a:p>
          <a:p>
            <a:r>
              <a:rPr lang="en-GB" dirty="0" smtClean="0"/>
              <a:t>‘Branches’ created so only relevant info required</a:t>
            </a:r>
          </a:p>
          <a:p>
            <a:r>
              <a:rPr lang="en-GB" dirty="0" smtClean="0"/>
              <a:t>Presumption that businesses</a:t>
            </a:r>
            <a:r>
              <a:rPr lang="en-GB" dirty="0"/>
              <a:t>, commercial operations, and gov’t institutions, are </a:t>
            </a:r>
            <a:r>
              <a:rPr lang="en-GB" dirty="0" smtClean="0"/>
              <a:t>complying with local PHM</a:t>
            </a:r>
          </a:p>
          <a:p>
            <a:endParaRPr lang="en-GB" dirty="0"/>
          </a:p>
        </p:txBody>
      </p:sp>
      <p:sp>
        <p:nvSpPr>
          <p:cNvPr id="4" name="Date Placeholder 3"/>
          <p:cNvSpPr>
            <a:spLocks noGrp="1"/>
          </p:cNvSpPr>
          <p:nvPr>
            <p:ph type="dt" sz="half" idx="10"/>
          </p:nvPr>
        </p:nvSpPr>
        <p:spPr/>
        <p:txBody>
          <a:bodyPr/>
          <a:lstStyle/>
          <a:p>
            <a:pPr>
              <a:defRPr/>
            </a:pPr>
            <a:r>
              <a:rPr lang="en-CA" altLang="en-US" dirty="0"/>
              <a:t>14 Sep 21</a:t>
            </a:r>
          </a:p>
          <a:p>
            <a:pPr>
              <a:defRPr/>
            </a:pPr>
            <a:endParaRPr lang="en-CA" altLang="en-US" dirty="0"/>
          </a:p>
        </p:txBody>
      </p:sp>
      <p:sp>
        <p:nvSpPr>
          <p:cNvPr id="5" name="Slide Number Placeholder 4"/>
          <p:cNvSpPr>
            <a:spLocks noGrp="1"/>
          </p:cNvSpPr>
          <p:nvPr>
            <p:ph type="sldNum" sz="quarter" idx="12"/>
          </p:nvPr>
        </p:nvSpPr>
        <p:spPr/>
        <p:txBody>
          <a:bodyPr/>
          <a:lstStyle/>
          <a:p>
            <a:fld id="{3346A52E-1BA1-4BA5-8B11-876359E6A795}" type="slidenum">
              <a:rPr lang="en-CA" smtClean="0"/>
              <a:t>12</a:t>
            </a:fld>
            <a:endParaRPr lang="en-CA"/>
          </a:p>
        </p:txBody>
      </p:sp>
    </p:spTree>
    <p:extLst>
      <p:ext uri="{BB962C8B-B14F-4D97-AF65-F5344CB8AC3E}">
        <p14:creationId xmlns:p14="http://schemas.microsoft.com/office/powerpoint/2010/main" val="1179777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Protective Strategies</a:t>
            </a:r>
            <a:endParaRPr lang="en-GB" dirty="0"/>
          </a:p>
        </p:txBody>
      </p:sp>
      <p:sp>
        <p:nvSpPr>
          <p:cNvPr id="3" name="Content Placeholder 2"/>
          <p:cNvSpPr>
            <a:spLocks noGrp="1"/>
          </p:cNvSpPr>
          <p:nvPr>
            <p:ph idx="4294967295"/>
          </p:nvPr>
        </p:nvSpPr>
        <p:spPr/>
        <p:txBody>
          <a:bodyPr>
            <a:normAutofit fontScale="92500" lnSpcReduction="20000"/>
          </a:bodyPr>
          <a:lstStyle/>
          <a:p>
            <a:r>
              <a:rPr lang="en-GB" dirty="0" smtClean="0"/>
              <a:t>Primary focus on keeping potentially infected people away: screening</a:t>
            </a:r>
            <a:endParaRPr lang="en-GB" dirty="0"/>
          </a:p>
          <a:p>
            <a:r>
              <a:rPr lang="en-GB" dirty="0" smtClean="0"/>
              <a:t>Multiple additional layers to reduce possibility of transmission if missed infection present</a:t>
            </a:r>
          </a:p>
          <a:p>
            <a:r>
              <a:rPr lang="en-GB" dirty="0" smtClean="0"/>
              <a:t>Like all safety systems, relies on multiple redundancies so single failure not catastrophic</a:t>
            </a:r>
          </a:p>
          <a:p>
            <a:r>
              <a:rPr lang="en-GB" dirty="0" smtClean="0"/>
              <a:t>Critical to consistently apply all PHM; complacency is greatest threat</a:t>
            </a:r>
          </a:p>
          <a:p>
            <a:endParaRPr lang="en-GB" dirty="0"/>
          </a:p>
        </p:txBody>
      </p:sp>
      <p:sp>
        <p:nvSpPr>
          <p:cNvPr id="4" name="Date Placeholder 3"/>
          <p:cNvSpPr>
            <a:spLocks noGrp="1"/>
          </p:cNvSpPr>
          <p:nvPr>
            <p:ph type="dt" sz="half" idx="10"/>
          </p:nvPr>
        </p:nvSpPr>
        <p:spPr/>
        <p:txBody>
          <a:bodyPr/>
          <a:lstStyle/>
          <a:p>
            <a:pPr>
              <a:defRPr/>
            </a:pPr>
            <a:r>
              <a:rPr lang="en-CA" altLang="en-US" dirty="0"/>
              <a:t>14 Sep 21</a:t>
            </a:r>
          </a:p>
          <a:p>
            <a:pPr>
              <a:defRPr/>
            </a:pPr>
            <a:endParaRPr lang="en-CA" altLang="en-US" dirty="0"/>
          </a:p>
        </p:txBody>
      </p:sp>
      <p:sp>
        <p:nvSpPr>
          <p:cNvPr id="5" name="Slide Number Placeholder 4"/>
          <p:cNvSpPr>
            <a:spLocks noGrp="1"/>
          </p:cNvSpPr>
          <p:nvPr>
            <p:ph type="sldNum" sz="quarter" idx="12"/>
          </p:nvPr>
        </p:nvSpPr>
        <p:spPr/>
        <p:txBody>
          <a:bodyPr/>
          <a:lstStyle/>
          <a:p>
            <a:fld id="{3346A52E-1BA1-4BA5-8B11-876359E6A795}" type="slidenum">
              <a:rPr lang="en-CA" smtClean="0"/>
              <a:t>13</a:t>
            </a:fld>
            <a:endParaRPr lang="en-CA"/>
          </a:p>
        </p:txBody>
      </p:sp>
    </p:spTree>
    <p:extLst>
      <p:ext uri="{BB962C8B-B14F-4D97-AF65-F5344CB8AC3E}">
        <p14:creationId xmlns:p14="http://schemas.microsoft.com/office/powerpoint/2010/main" val="2218126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Pre-Screening &amp; Screening</a:t>
            </a:r>
            <a:endParaRPr lang="en-GB" dirty="0"/>
          </a:p>
        </p:txBody>
      </p:sp>
      <p:sp>
        <p:nvSpPr>
          <p:cNvPr id="3" name="Content Placeholder 2"/>
          <p:cNvSpPr>
            <a:spLocks noGrp="1"/>
          </p:cNvSpPr>
          <p:nvPr>
            <p:ph idx="4294967295"/>
          </p:nvPr>
        </p:nvSpPr>
        <p:spPr/>
        <p:txBody>
          <a:bodyPr>
            <a:normAutofit fontScale="85000" lnSpcReduction="20000"/>
          </a:bodyPr>
          <a:lstStyle/>
          <a:p>
            <a:r>
              <a:rPr lang="en-GB" dirty="0" smtClean="0"/>
              <a:t>All staff and cadets must complete pre-screening questionnaire prior to arrival at any cadet activity and attend only if outcome favourable</a:t>
            </a:r>
          </a:p>
          <a:p>
            <a:pPr marL="0" indent="0" algn="ctr">
              <a:buNone/>
            </a:pPr>
            <a:r>
              <a:rPr lang="en-GB" dirty="0">
                <a:hlinkClick r:id="rId2"/>
              </a:rPr>
              <a:t>https://covid-19.ontario.ca/school-screening</a:t>
            </a:r>
            <a:r>
              <a:rPr lang="en-GB" dirty="0" smtClean="0">
                <a:hlinkClick r:id="rId2"/>
              </a:rPr>
              <a:t>/</a:t>
            </a:r>
            <a:endParaRPr lang="en-GB" dirty="0" smtClean="0"/>
          </a:p>
          <a:p>
            <a:r>
              <a:rPr lang="en-GB" dirty="0" smtClean="0"/>
              <a:t>Pre-screening may be completed online or in paper form, and must be shown upon arrival</a:t>
            </a:r>
          </a:p>
          <a:p>
            <a:r>
              <a:rPr lang="en-GB" dirty="0" smtClean="0"/>
              <a:t>Upon arrival, active screening must take place to ensure all attendees have pre-screened favourably, attendance is recorded, mask is worn and hands sanitized</a:t>
            </a:r>
            <a:endParaRPr lang="en-GB" dirty="0"/>
          </a:p>
        </p:txBody>
      </p:sp>
      <p:sp>
        <p:nvSpPr>
          <p:cNvPr id="4" name="Date Placeholder 3"/>
          <p:cNvSpPr>
            <a:spLocks noGrp="1"/>
          </p:cNvSpPr>
          <p:nvPr>
            <p:ph type="dt" sz="half" idx="10"/>
          </p:nvPr>
        </p:nvSpPr>
        <p:spPr/>
        <p:txBody>
          <a:bodyPr/>
          <a:lstStyle/>
          <a:p>
            <a:pPr>
              <a:defRPr/>
            </a:pPr>
            <a:r>
              <a:rPr lang="en-CA" altLang="en-US" dirty="0"/>
              <a:t>14 Sep 21</a:t>
            </a:r>
          </a:p>
          <a:p>
            <a:pPr>
              <a:defRPr/>
            </a:pPr>
            <a:endParaRPr lang="en-CA" altLang="en-US" dirty="0"/>
          </a:p>
        </p:txBody>
      </p:sp>
      <p:sp>
        <p:nvSpPr>
          <p:cNvPr id="5" name="Slide Number Placeholder 4"/>
          <p:cNvSpPr>
            <a:spLocks noGrp="1"/>
          </p:cNvSpPr>
          <p:nvPr>
            <p:ph type="sldNum" sz="quarter" idx="12"/>
          </p:nvPr>
        </p:nvSpPr>
        <p:spPr/>
        <p:txBody>
          <a:bodyPr/>
          <a:lstStyle/>
          <a:p>
            <a:fld id="{3346A52E-1BA1-4BA5-8B11-876359E6A795}" type="slidenum">
              <a:rPr lang="en-CA" smtClean="0"/>
              <a:t>14</a:t>
            </a:fld>
            <a:endParaRPr lang="en-CA"/>
          </a:p>
        </p:txBody>
      </p:sp>
    </p:spTree>
    <p:extLst>
      <p:ext uri="{BB962C8B-B14F-4D97-AF65-F5344CB8AC3E}">
        <p14:creationId xmlns:p14="http://schemas.microsoft.com/office/powerpoint/2010/main" val="1862730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Visitors</a:t>
            </a:r>
            <a:endParaRPr lang="en-GB" dirty="0"/>
          </a:p>
        </p:txBody>
      </p:sp>
      <p:sp>
        <p:nvSpPr>
          <p:cNvPr id="3" name="Content Placeholder 2"/>
          <p:cNvSpPr>
            <a:spLocks noGrp="1"/>
          </p:cNvSpPr>
          <p:nvPr>
            <p:ph idx="4294967295"/>
          </p:nvPr>
        </p:nvSpPr>
        <p:spPr>
          <a:xfrm>
            <a:off x="832548" y="2382646"/>
            <a:ext cx="7555803" cy="3312890"/>
          </a:xfrm>
        </p:spPr>
        <p:txBody>
          <a:bodyPr>
            <a:normAutofit fontScale="85000" lnSpcReduction="20000"/>
          </a:bodyPr>
          <a:lstStyle/>
          <a:p>
            <a:r>
              <a:rPr lang="en-GB" dirty="0" smtClean="0"/>
              <a:t>Visitors include anyone who is not a CC/</a:t>
            </a:r>
            <a:r>
              <a:rPr lang="en-GB" dirty="0" err="1" smtClean="0"/>
              <a:t>Sqn</a:t>
            </a:r>
            <a:r>
              <a:rPr lang="en-GB" dirty="0" smtClean="0"/>
              <a:t> cadet, a staff member, or an employee of the facility. This includes parents, League </a:t>
            </a:r>
            <a:r>
              <a:rPr lang="en-GB" dirty="0" err="1" smtClean="0"/>
              <a:t>mbrs</a:t>
            </a:r>
            <a:r>
              <a:rPr lang="en-GB" dirty="0" smtClean="0"/>
              <a:t>, Area/HQ staff, guest speakers, etc.</a:t>
            </a:r>
          </a:p>
          <a:p>
            <a:r>
              <a:rPr lang="en-GB" dirty="0" smtClean="0"/>
              <a:t>Visitors should be kept to a minimum</a:t>
            </a:r>
          </a:p>
          <a:p>
            <a:r>
              <a:rPr lang="en-GB" dirty="0" smtClean="0"/>
              <a:t>Visitors must be screened (display pre-screening, or respond to questions), attendance logged, wear mask and sanitize hands</a:t>
            </a:r>
          </a:p>
          <a:p>
            <a:r>
              <a:rPr lang="en-GB" dirty="0" smtClean="0"/>
              <a:t>Visitors must be briefed to practise physical distancing at all times</a:t>
            </a:r>
          </a:p>
        </p:txBody>
      </p:sp>
      <p:sp>
        <p:nvSpPr>
          <p:cNvPr id="4" name="Date Placeholder 3"/>
          <p:cNvSpPr>
            <a:spLocks noGrp="1"/>
          </p:cNvSpPr>
          <p:nvPr>
            <p:ph type="dt" sz="half" idx="10"/>
          </p:nvPr>
        </p:nvSpPr>
        <p:spPr/>
        <p:txBody>
          <a:bodyPr/>
          <a:lstStyle/>
          <a:p>
            <a:pPr>
              <a:defRPr/>
            </a:pPr>
            <a:r>
              <a:rPr lang="en-CA" altLang="en-US" dirty="0"/>
              <a:t>14 Sep 21</a:t>
            </a:r>
          </a:p>
          <a:p>
            <a:pPr>
              <a:defRPr/>
            </a:pPr>
            <a:endParaRPr lang="en-CA" altLang="en-US" dirty="0"/>
          </a:p>
        </p:txBody>
      </p:sp>
      <p:sp>
        <p:nvSpPr>
          <p:cNvPr id="5" name="Slide Number Placeholder 4"/>
          <p:cNvSpPr>
            <a:spLocks noGrp="1"/>
          </p:cNvSpPr>
          <p:nvPr>
            <p:ph type="sldNum" sz="quarter" idx="12"/>
          </p:nvPr>
        </p:nvSpPr>
        <p:spPr/>
        <p:txBody>
          <a:bodyPr/>
          <a:lstStyle/>
          <a:p>
            <a:fld id="{3346A52E-1BA1-4BA5-8B11-876359E6A795}" type="slidenum">
              <a:rPr lang="en-CA" smtClean="0"/>
              <a:t>15</a:t>
            </a:fld>
            <a:endParaRPr lang="en-CA"/>
          </a:p>
        </p:txBody>
      </p:sp>
    </p:spTree>
    <p:extLst>
      <p:ext uri="{BB962C8B-B14F-4D97-AF65-F5344CB8AC3E}">
        <p14:creationId xmlns:p14="http://schemas.microsoft.com/office/powerpoint/2010/main" val="2692940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6285" y="1218443"/>
            <a:ext cx="7272338" cy="646934"/>
          </a:xfrm>
        </p:spPr>
        <p:txBody>
          <a:bodyPr/>
          <a:lstStyle/>
          <a:p>
            <a:r>
              <a:rPr lang="en-GB" dirty="0" smtClean="0"/>
              <a:t>Proof of Vaccination</a:t>
            </a:r>
            <a:endParaRPr lang="en-GB" dirty="0"/>
          </a:p>
        </p:txBody>
      </p:sp>
      <p:sp>
        <p:nvSpPr>
          <p:cNvPr id="3" name="Content Placeholder 2"/>
          <p:cNvSpPr>
            <a:spLocks noGrp="1"/>
          </p:cNvSpPr>
          <p:nvPr>
            <p:ph idx="4294967295"/>
          </p:nvPr>
        </p:nvSpPr>
        <p:spPr>
          <a:xfrm>
            <a:off x="631380" y="1865376"/>
            <a:ext cx="7757043" cy="4651992"/>
          </a:xfrm>
        </p:spPr>
        <p:txBody>
          <a:bodyPr>
            <a:normAutofit fontScale="70000" lnSpcReduction="20000"/>
          </a:bodyPr>
          <a:lstStyle/>
          <a:p>
            <a:r>
              <a:rPr lang="en-GB" dirty="0" smtClean="0"/>
              <a:t>CAF and CCO are not currently requiring or requesting that staff or cadets volunteer their vaccination status (it does form part of provincial pre-screening, but that info is not collected or shared)</a:t>
            </a:r>
          </a:p>
          <a:p>
            <a:r>
              <a:rPr lang="en-GB" dirty="0" smtClean="0"/>
              <a:t>Awaiting further D&amp;G regarding announcement that all federal employees (and likely CAF </a:t>
            </a:r>
            <a:r>
              <a:rPr lang="en-GB" dirty="0" err="1" smtClean="0"/>
              <a:t>mbrs</a:t>
            </a:r>
            <a:r>
              <a:rPr lang="en-GB" dirty="0" smtClean="0"/>
              <a:t>) will require vaccination</a:t>
            </a:r>
          </a:p>
          <a:p>
            <a:r>
              <a:rPr lang="en-CA" dirty="0" smtClean="0"/>
              <a:t>CC/</a:t>
            </a:r>
            <a:r>
              <a:rPr lang="en-CA" dirty="0" err="1" smtClean="0"/>
              <a:t>Sqns</a:t>
            </a:r>
            <a:r>
              <a:rPr lang="en-CA" dirty="0" smtClean="0"/>
              <a:t> rely </a:t>
            </a:r>
            <a:r>
              <a:rPr lang="en-CA" dirty="0"/>
              <a:t>on </a:t>
            </a:r>
            <a:r>
              <a:rPr lang="en-CA" dirty="0" smtClean="0"/>
              <a:t>community facilities for weekly and weekend </a:t>
            </a:r>
            <a:r>
              <a:rPr lang="en-CA" dirty="0" err="1" smtClean="0"/>
              <a:t>trg</a:t>
            </a:r>
            <a:r>
              <a:rPr lang="en-CA" dirty="0" smtClean="0"/>
              <a:t> locations. This may include municipal </a:t>
            </a:r>
            <a:r>
              <a:rPr lang="en-CA" dirty="0"/>
              <a:t>recreation </a:t>
            </a:r>
            <a:r>
              <a:rPr lang="en-CA" dirty="0" smtClean="0"/>
              <a:t>centres, schools or other facilities </a:t>
            </a:r>
            <a:r>
              <a:rPr lang="en-CA" dirty="0"/>
              <a:t>who may issue specific conditions for </a:t>
            </a:r>
            <a:r>
              <a:rPr lang="en-CA" dirty="0" smtClean="0"/>
              <a:t>admission to their facilities, including a </a:t>
            </a:r>
            <a:r>
              <a:rPr lang="en-CA" dirty="0"/>
              <a:t>requirement for </a:t>
            </a:r>
            <a:r>
              <a:rPr lang="en-CA" dirty="0" smtClean="0"/>
              <a:t>everyone entering to </a:t>
            </a:r>
            <a:r>
              <a:rPr lang="en-CA" dirty="0"/>
              <a:t>provide proof of </a:t>
            </a:r>
            <a:r>
              <a:rPr lang="en-CA" dirty="0" smtClean="0"/>
              <a:t>vaccination.</a:t>
            </a:r>
            <a:endParaRPr lang="en-GB" dirty="0" smtClean="0"/>
          </a:p>
          <a:p>
            <a:r>
              <a:rPr lang="en-GB" dirty="0" smtClean="0"/>
              <a:t>Also announced proof of vaccination to become requirement for commercial air travel and inter-provincial rail travel</a:t>
            </a:r>
          </a:p>
          <a:p>
            <a:r>
              <a:rPr lang="en-CA" dirty="0"/>
              <a:t>CCO will </a:t>
            </a:r>
            <a:r>
              <a:rPr lang="en-CA" dirty="0" smtClean="0"/>
              <a:t>comply with </a:t>
            </a:r>
            <a:r>
              <a:rPr lang="en-CA" dirty="0"/>
              <a:t>local rules in </a:t>
            </a:r>
            <a:r>
              <a:rPr lang="en-CA" dirty="0" smtClean="0"/>
              <a:t>place:  more </a:t>
            </a:r>
            <a:r>
              <a:rPr lang="en-CA" dirty="0"/>
              <a:t>to </a:t>
            </a:r>
            <a:r>
              <a:rPr lang="en-CA" dirty="0" smtClean="0"/>
              <a:t>follow</a:t>
            </a:r>
            <a:endParaRPr lang="en-GB" dirty="0" smtClean="0"/>
          </a:p>
          <a:p>
            <a:r>
              <a:rPr lang="en-GB" dirty="0" smtClean="0"/>
              <a:t>Vaccination remains best public defence against COVID. Surgeon General and PHAC strongly recommend every eligible Canadian get vaccinated</a:t>
            </a:r>
          </a:p>
        </p:txBody>
      </p:sp>
      <p:sp>
        <p:nvSpPr>
          <p:cNvPr id="4" name="Date Placeholder 3"/>
          <p:cNvSpPr>
            <a:spLocks noGrp="1"/>
          </p:cNvSpPr>
          <p:nvPr>
            <p:ph type="dt" sz="half" idx="10"/>
          </p:nvPr>
        </p:nvSpPr>
        <p:spPr/>
        <p:txBody>
          <a:bodyPr/>
          <a:lstStyle/>
          <a:p>
            <a:pPr>
              <a:defRPr/>
            </a:pPr>
            <a:r>
              <a:rPr lang="en-CA" altLang="en-US" dirty="0">
                <a:solidFill>
                  <a:srgbClr val="000000"/>
                </a:solidFill>
              </a:rPr>
              <a:t>14 Sep 21</a:t>
            </a:r>
          </a:p>
          <a:p>
            <a:pPr>
              <a:defRPr/>
            </a:pPr>
            <a:endParaRPr lang="en-CA" altLang="en-US" dirty="0">
              <a:solidFill>
                <a:srgbClr val="000000"/>
              </a:solidFill>
            </a:endParaRPr>
          </a:p>
        </p:txBody>
      </p:sp>
      <p:sp>
        <p:nvSpPr>
          <p:cNvPr id="5" name="Slide Number Placeholder 4"/>
          <p:cNvSpPr>
            <a:spLocks noGrp="1"/>
          </p:cNvSpPr>
          <p:nvPr>
            <p:ph type="sldNum" sz="quarter" idx="12"/>
          </p:nvPr>
        </p:nvSpPr>
        <p:spPr/>
        <p:txBody>
          <a:bodyPr/>
          <a:lstStyle/>
          <a:p>
            <a:fld id="{3346A52E-1BA1-4BA5-8B11-876359E6A795}" type="slidenum">
              <a:rPr lang="en-CA" smtClean="0">
                <a:solidFill>
                  <a:srgbClr val="000000">
                    <a:tint val="75000"/>
                  </a:srgbClr>
                </a:solidFill>
              </a:rPr>
              <a:pPr/>
              <a:t>16</a:t>
            </a:fld>
            <a:endParaRPr lang="en-CA">
              <a:solidFill>
                <a:srgbClr val="000000">
                  <a:tint val="75000"/>
                </a:srgbClr>
              </a:solidFill>
            </a:endParaRPr>
          </a:p>
        </p:txBody>
      </p:sp>
    </p:spTree>
    <p:extLst>
      <p:ext uri="{BB962C8B-B14F-4D97-AF65-F5344CB8AC3E}">
        <p14:creationId xmlns:p14="http://schemas.microsoft.com/office/powerpoint/2010/main" val="3570320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573" y="1210359"/>
            <a:ext cx="7272338" cy="636730"/>
          </a:xfrm>
        </p:spPr>
        <p:txBody>
          <a:bodyPr>
            <a:normAutofit fontScale="90000"/>
          </a:bodyPr>
          <a:lstStyle/>
          <a:p>
            <a:r>
              <a:rPr lang="en-GB" dirty="0" smtClean="0"/>
              <a:t>Distancing</a:t>
            </a:r>
            <a:endParaRPr lang="en-GB" dirty="0"/>
          </a:p>
        </p:txBody>
      </p:sp>
      <p:sp>
        <p:nvSpPr>
          <p:cNvPr id="3" name="Content Placeholder 2"/>
          <p:cNvSpPr>
            <a:spLocks noGrp="1"/>
          </p:cNvSpPr>
          <p:nvPr>
            <p:ph idx="4294967295"/>
          </p:nvPr>
        </p:nvSpPr>
        <p:spPr>
          <a:xfrm>
            <a:off x="704532" y="1779142"/>
            <a:ext cx="7683891" cy="4137026"/>
          </a:xfrm>
        </p:spPr>
        <p:txBody>
          <a:bodyPr>
            <a:noAutofit/>
          </a:bodyPr>
          <a:lstStyle/>
          <a:p>
            <a:r>
              <a:rPr lang="en-GB" sz="1900" dirty="0" smtClean="0"/>
              <a:t>Physical distancing (2m separation) is the primary layer of protection to prevent transmission by respiratory droplets</a:t>
            </a:r>
          </a:p>
          <a:p>
            <a:r>
              <a:rPr lang="en-GB" sz="1900" dirty="0" smtClean="0"/>
              <a:t>Activities should be planned, </a:t>
            </a:r>
            <a:r>
              <a:rPr lang="en-GB" sz="1900" dirty="0" err="1" smtClean="0"/>
              <a:t>trg</a:t>
            </a:r>
            <a:r>
              <a:rPr lang="en-GB" sz="1900" dirty="0" smtClean="0"/>
              <a:t> areas setup and active supervision be in place to promote and maintain physical distancing</a:t>
            </a:r>
          </a:p>
          <a:p>
            <a:r>
              <a:rPr lang="en-GB" sz="1900" dirty="0" smtClean="0"/>
              <a:t>In event a specific activity has a component that does not support 2m distancing, greatest possible distance is to be maintained, lack of distancing to be kept to briefest possible time, masks must be properly worn, and other potential measures such as turning away/ holding breath should be followed</a:t>
            </a:r>
          </a:p>
          <a:p>
            <a:r>
              <a:rPr lang="en-GB" sz="1900" dirty="0" smtClean="0"/>
              <a:t>Enhanced distancing (3m or more) should be applied for activities that increase respiratory droplet spread (aerobic exercise, calling drill commands, etc.)</a:t>
            </a:r>
          </a:p>
        </p:txBody>
      </p:sp>
      <p:sp>
        <p:nvSpPr>
          <p:cNvPr id="5" name="Slide Number Placeholder 4"/>
          <p:cNvSpPr>
            <a:spLocks noGrp="1"/>
          </p:cNvSpPr>
          <p:nvPr>
            <p:ph type="sldNum" sz="quarter" idx="12"/>
          </p:nvPr>
        </p:nvSpPr>
        <p:spPr/>
        <p:txBody>
          <a:bodyPr/>
          <a:lstStyle/>
          <a:p>
            <a:fld id="{3346A52E-1BA1-4BA5-8B11-876359E6A795}" type="slidenum">
              <a:rPr lang="en-CA" smtClean="0"/>
              <a:t>17</a:t>
            </a:fld>
            <a:endParaRPr lang="en-CA"/>
          </a:p>
        </p:txBody>
      </p:sp>
      <p:sp>
        <p:nvSpPr>
          <p:cNvPr id="6" name="Date Placeholder 3"/>
          <p:cNvSpPr>
            <a:spLocks noGrp="1"/>
          </p:cNvSpPr>
          <p:nvPr>
            <p:ph type="dt" sz="half" idx="10"/>
          </p:nvPr>
        </p:nvSpPr>
        <p:spPr>
          <a:xfrm>
            <a:off x="704532" y="6155885"/>
            <a:ext cx="2133600" cy="365125"/>
          </a:xfrm>
        </p:spPr>
        <p:txBody>
          <a:bodyPr/>
          <a:lstStyle/>
          <a:p>
            <a:pPr>
              <a:defRPr/>
            </a:pPr>
            <a:r>
              <a:rPr lang="en-CA" altLang="en-US" dirty="0">
                <a:solidFill>
                  <a:srgbClr val="000000"/>
                </a:solidFill>
              </a:rPr>
              <a:t>14 Sep 21</a:t>
            </a:r>
          </a:p>
          <a:p>
            <a:pPr>
              <a:defRPr/>
            </a:pPr>
            <a:endParaRPr lang="en-CA" altLang="en-US" dirty="0">
              <a:solidFill>
                <a:srgbClr val="000000"/>
              </a:solidFill>
            </a:endParaRPr>
          </a:p>
        </p:txBody>
      </p:sp>
    </p:spTree>
    <p:extLst>
      <p:ext uri="{BB962C8B-B14F-4D97-AF65-F5344CB8AC3E}">
        <p14:creationId xmlns:p14="http://schemas.microsoft.com/office/powerpoint/2010/main" val="3301007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6285" y="1210359"/>
            <a:ext cx="7272338" cy="627586"/>
          </a:xfrm>
        </p:spPr>
        <p:txBody>
          <a:bodyPr>
            <a:normAutofit fontScale="90000"/>
          </a:bodyPr>
          <a:lstStyle/>
          <a:p>
            <a:r>
              <a:rPr lang="en-GB" dirty="0" smtClean="0"/>
              <a:t>Mask Wear</a:t>
            </a:r>
            <a:endParaRPr lang="en-GB" dirty="0"/>
          </a:p>
        </p:txBody>
      </p:sp>
      <p:sp>
        <p:nvSpPr>
          <p:cNvPr id="3" name="Content Placeholder 2"/>
          <p:cNvSpPr>
            <a:spLocks noGrp="1"/>
          </p:cNvSpPr>
          <p:nvPr>
            <p:ph idx="4294967295"/>
          </p:nvPr>
        </p:nvSpPr>
        <p:spPr>
          <a:xfrm>
            <a:off x="658812" y="1837944"/>
            <a:ext cx="7729611" cy="4599432"/>
          </a:xfrm>
        </p:spPr>
        <p:txBody>
          <a:bodyPr>
            <a:normAutofit fontScale="62500" lnSpcReduction="20000"/>
          </a:bodyPr>
          <a:lstStyle/>
          <a:p>
            <a:r>
              <a:rPr lang="en-GB" dirty="0" smtClean="0"/>
              <a:t>Non-medical masks consisting of a minimum 2 (and preferably 3) layers of tightly woven fabric are to be properly worn, fitting securely to the head, and </a:t>
            </a:r>
            <a:r>
              <a:rPr lang="en-CA" dirty="0"/>
              <a:t>large enough to completely and comfortably cover the nose, mouth and chin without gaping</a:t>
            </a:r>
            <a:endParaRPr lang="en-GB" dirty="0" smtClean="0"/>
          </a:p>
          <a:p>
            <a:r>
              <a:rPr lang="en-GB" dirty="0" smtClean="0"/>
              <a:t>Avoid touching mask, clean hands prior, place/remove using loops</a:t>
            </a:r>
          </a:p>
          <a:p>
            <a:r>
              <a:rPr lang="en-GB" dirty="0" smtClean="0"/>
              <a:t>Have a spare mask and replace mask if damp or soiled</a:t>
            </a:r>
          </a:p>
          <a:p>
            <a:r>
              <a:rPr lang="en-GB" dirty="0" smtClean="0"/>
              <a:t>Currently, masks are required for all activities, indoors and out</a:t>
            </a:r>
          </a:p>
          <a:p>
            <a:r>
              <a:rPr lang="en-GB" dirty="0" smtClean="0"/>
              <a:t>Masks likely to remain required for all indoor activities for the foreseeable future</a:t>
            </a:r>
          </a:p>
          <a:p>
            <a:r>
              <a:rPr lang="en-CA" dirty="0" smtClean="0"/>
              <a:t>For outdoor activities involving a higher level of exertion and where minimum 2m </a:t>
            </a:r>
            <a:r>
              <a:rPr lang="en-CA" dirty="0"/>
              <a:t>distancing can be assured at all times, masks may be </a:t>
            </a:r>
            <a:r>
              <a:rPr lang="en-CA" dirty="0" smtClean="0"/>
              <a:t>removed by </a:t>
            </a:r>
            <a:r>
              <a:rPr lang="en-CA" dirty="0"/>
              <a:t>those actively </a:t>
            </a:r>
            <a:r>
              <a:rPr lang="en-CA" dirty="0" smtClean="0"/>
              <a:t>participating, but only for </a:t>
            </a:r>
            <a:r>
              <a:rPr lang="en-CA" dirty="0"/>
              <a:t>the duration of the </a:t>
            </a:r>
            <a:r>
              <a:rPr lang="en-CA" dirty="0" smtClean="0"/>
              <a:t>strenuous activity </a:t>
            </a:r>
          </a:p>
          <a:p>
            <a:r>
              <a:rPr lang="en-GB" dirty="0" smtClean="0"/>
              <a:t>Mask / hydration breaks should be scheduled </a:t>
            </a:r>
            <a:r>
              <a:rPr lang="en-GB" dirty="0" err="1" smtClean="0"/>
              <a:t>approx</a:t>
            </a:r>
            <a:r>
              <a:rPr lang="en-GB" dirty="0" smtClean="0"/>
              <a:t> hourly: in a well ventilated space with all participants seated, distanced (2m+), and not face to face, masks may be removed for 3-5 min. This may be combined with time to have a drink / snack.</a:t>
            </a:r>
          </a:p>
          <a:p>
            <a:endParaRPr lang="en-GB" dirty="0"/>
          </a:p>
        </p:txBody>
      </p:sp>
      <p:sp>
        <p:nvSpPr>
          <p:cNvPr id="4" name="Date Placeholder 3"/>
          <p:cNvSpPr>
            <a:spLocks noGrp="1"/>
          </p:cNvSpPr>
          <p:nvPr>
            <p:ph type="dt" sz="half" idx="10"/>
          </p:nvPr>
        </p:nvSpPr>
        <p:spPr/>
        <p:txBody>
          <a:bodyPr/>
          <a:lstStyle/>
          <a:p>
            <a:pPr>
              <a:defRPr/>
            </a:pPr>
            <a:r>
              <a:rPr lang="en-CA" altLang="en-US" dirty="0"/>
              <a:t>14 Sep 21</a:t>
            </a:r>
          </a:p>
          <a:p>
            <a:pPr>
              <a:defRPr/>
            </a:pPr>
            <a:endParaRPr lang="en-CA" altLang="en-US" dirty="0"/>
          </a:p>
        </p:txBody>
      </p:sp>
      <p:sp>
        <p:nvSpPr>
          <p:cNvPr id="5" name="Slide Number Placeholder 4"/>
          <p:cNvSpPr>
            <a:spLocks noGrp="1"/>
          </p:cNvSpPr>
          <p:nvPr>
            <p:ph type="sldNum" sz="quarter" idx="12"/>
          </p:nvPr>
        </p:nvSpPr>
        <p:spPr/>
        <p:txBody>
          <a:bodyPr/>
          <a:lstStyle/>
          <a:p>
            <a:fld id="{3346A52E-1BA1-4BA5-8B11-876359E6A795}" type="slidenum">
              <a:rPr lang="en-CA" smtClean="0"/>
              <a:t>18</a:t>
            </a:fld>
            <a:endParaRPr lang="en-CA"/>
          </a:p>
        </p:txBody>
      </p:sp>
    </p:spTree>
    <p:extLst>
      <p:ext uri="{BB962C8B-B14F-4D97-AF65-F5344CB8AC3E}">
        <p14:creationId xmlns:p14="http://schemas.microsoft.com/office/powerpoint/2010/main" val="2168087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997" y="1210358"/>
            <a:ext cx="7272338" cy="935037"/>
          </a:xfrm>
        </p:spPr>
        <p:txBody>
          <a:bodyPr>
            <a:normAutofit fontScale="90000"/>
          </a:bodyPr>
          <a:lstStyle/>
          <a:p>
            <a:r>
              <a:rPr lang="en-GB" dirty="0" smtClean="0"/>
              <a:t>Hand Hygiene &amp; Respiratory Etiquette</a:t>
            </a:r>
            <a:endParaRPr lang="en-GB" dirty="0"/>
          </a:p>
        </p:txBody>
      </p:sp>
      <p:sp>
        <p:nvSpPr>
          <p:cNvPr id="3" name="Content Placeholder 2"/>
          <p:cNvSpPr>
            <a:spLocks noGrp="1"/>
          </p:cNvSpPr>
          <p:nvPr>
            <p:ph idx="4294967295"/>
          </p:nvPr>
        </p:nvSpPr>
        <p:spPr>
          <a:xfrm>
            <a:off x="649668" y="2352600"/>
            <a:ext cx="7272337" cy="4164768"/>
          </a:xfrm>
        </p:spPr>
        <p:txBody>
          <a:bodyPr>
            <a:normAutofit fontScale="70000" lnSpcReduction="20000"/>
          </a:bodyPr>
          <a:lstStyle/>
          <a:p>
            <a:r>
              <a:rPr lang="en-GB" dirty="0" smtClean="0"/>
              <a:t>Hand washing with soap and water or alcohol based sanitizer is important, particularly:</a:t>
            </a:r>
          </a:p>
          <a:p>
            <a:pPr lvl="1"/>
            <a:r>
              <a:rPr lang="en-GB" dirty="0" smtClean="0"/>
              <a:t>Upon arrival</a:t>
            </a:r>
          </a:p>
          <a:p>
            <a:pPr lvl="1"/>
            <a:r>
              <a:rPr lang="en-GB" dirty="0" smtClean="0"/>
              <a:t>Before and after eating</a:t>
            </a:r>
          </a:p>
          <a:p>
            <a:pPr lvl="1"/>
            <a:r>
              <a:rPr lang="en-GB" dirty="0" smtClean="0"/>
              <a:t>After using washroom</a:t>
            </a:r>
          </a:p>
          <a:p>
            <a:pPr lvl="1"/>
            <a:r>
              <a:rPr lang="en-GB" dirty="0" smtClean="0"/>
              <a:t>Before and after handling shared equipment</a:t>
            </a:r>
          </a:p>
          <a:p>
            <a:pPr lvl="1"/>
            <a:r>
              <a:rPr lang="en-GB" dirty="0" smtClean="0"/>
              <a:t>Before / After touching eyes / face</a:t>
            </a:r>
          </a:p>
          <a:p>
            <a:r>
              <a:rPr lang="en-GB" dirty="0" smtClean="0"/>
              <a:t>If about to sneeze or cough:</a:t>
            </a:r>
          </a:p>
          <a:p>
            <a:pPr lvl="1"/>
            <a:r>
              <a:rPr lang="en-GB" dirty="0" smtClean="0"/>
              <a:t>Distance from others and face away</a:t>
            </a:r>
          </a:p>
          <a:p>
            <a:pPr lvl="1"/>
            <a:r>
              <a:rPr lang="en-GB" dirty="0" smtClean="0"/>
              <a:t>Remove mask by loops</a:t>
            </a:r>
          </a:p>
          <a:p>
            <a:pPr lvl="1"/>
            <a:r>
              <a:rPr lang="en-GB" dirty="0" smtClean="0"/>
              <a:t>Sneeze / cough into upper arm</a:t>
            </a:r>
          </a:p>
          <a:p>
            <a:pPr lvl="1"/>
            <a:r>
              <a:rPr lang="en-GB" dirty="0" smtClean="0"/>
              <a:t>Replace mask by loops</a:t>
            </a:r>
          </a:p>
          <a:p>
            <a:pPr lvl="1"/>
            <a:r>
              <a:rPr lang="en-GB" dirty="0" smtClean="0"/>
              <a:t>Wash / sanitize hands</a:t>
            </a:r>
          </a:p>
          <a:p>
            <a:pPr lvl="1"/>
            <a:r>
              <a:rPr lang="en-GB" dirty="0" smtClean="0"/>
              <a:t>Reflect if represents any change in screening and report if indicated</a:t>
            </a:r>
          </a:p>
          <a:p>
            <a:endParaRPr lang="en-GB" dirty="0"/>
          </a:p>
        </p:txBody>
      </p:sp>
      <p:sp>
        <p:nvSpPr>
          <p:cNvPr id="4" name="Date Placeholder 3"/>
          <p:cNvSpPr>
            <a:spLocks noGrp="1"/>
          </p:cNvSpPr>
          <p:nvPr>
            <p:ph type="dt" sz="half" idx="10"/>
          </p:nvPr>
        </p:nvSpPr>
        <p:spPr/>
        <p:txBody>
          <a:bodyPr/>
          <a:lstStyle/>
          <a:p>
            <a:pPr>
              <a:defRPr/>
            </a:pPr>
            <a:r>
              <a:rPr lang="en-CA" altLang="en-US" dirty="0"/>
              <a:t>14 Sep 21</a:t>
            </a:r>
          </a:p>
          <a:p>
            <a:pPr>
              <a:defRPr/>
            </a:pPr>
            <a:endParaRPr lang="en-CA" altLang="en-US" dirty="0"/>
          </a:p>
        </p:txBody>
      </p:sp>
      <p:sp>
        <p:nvSpPr>
          <p:cNvPr id="5" name="Slide Number Placeholder 4"/>
          <p:cNvSpPr>
            <a:spLocks noGrp="1"/>
          </p:cNvSpPr>
          <p:nvPr>
            <p:ph type="sldNum" sz="quarter" idx="12"/>
          </p:nvPr>
        </p:nvSpPr>
        <p:spPr/>
        <p:txBody>
          <a:bodyPr/>
          <a:lstStyle/>
          <a:p>
            <a:fld id="{3346A52E-1BA1-4BA5-8B11-876359E6A795}" type="slidenum">
              <a:rPr lang="en-CA" smtClean="0"/>
              <a:t>19</a:t>
            </a:fld>
            <a:endParaRPr lang="en-CA"/>
          </a:p>
        </p:txBody>
      </p:sp>
    </p:spTree>
    <p:extLst>
      <p:ext uri="{BB962C8B-B14F-4D97-AF65-F5344CB8AC3E}">
        <p14:creationId xmlns:p14="http://schemas.microsoft.com/office/powerpoint/2010/main" val="2861890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Commander’s Intent</a:t>
            </a:r>
            <a:endParaRPr lang="en-CA" dirty="0"/>
          </a:p>
        </p:txBody>
      </p:sp>
      <p:sp>
        <p:nvSpPr>
          <p:cNvPr id="3" name="Content Placeholder 2"/>
          <p:cNvSpPr>
            <a:spLocks noGrp="1"/>
          </p:cNvSpPr>
          <p:nvPr>
            <p:ph idx="4294967295"/>
          </p:nvPr>
        </p:nvSpPr>
        <p:spPr/>
        <p:txBody>
          <a:bodyPr/>
          <a:lstStyle/>
          <a:p>
            <a:pPr marL="0" indent="0">
              <a:buNone/>
            </a:pPr>
            <a:r>
              <a:rPr lang="en-CA" dirty="0" smtClean="0"/>
              <a:t>A planned, deliberate, and gradual resumption of in-person training when and where it can be accomplished safely and in keeping within local health guidelines</a:t>
            </a:r>
          </a:p>
          <a:p>
            <a:pPr marL="0" indent="0">
              <a:buNone/>
            </a:pPr>
            <a:endParaRPr lang="en-CA" dirty="0" smtClean="0"/>
          </a:p>
          <a:p>
            <a:pPr marL="0" indent="0" algn="ctr">
              <a:buNone/>
            </a:pPr>
            <a:r>
              <a:rPr lang="en-CA" sz="2600" dirty="0" smtClean="0"/>
              <a:t>*  SAFE  *  PROFICIENT  *  DELIBERATE  *</a:t>
            </a:r>
            <a:endParaRPr lang="en-CA" sz="2600" dirty="0"/>
          </a:p>
        </p:txBody>
      </p:sp>
      <p:sp>
        <p:nvSpPr>
          <p:cNvPr id="4" name="Date Placeholder 3"/>
          <p:cNvSpPr>
            <a:spLocks noGrp="1"/>
          </p:cNvSpPr>
          <p:nvPr>
            <p:ph type="dt" sz="half" idx="10"/>
          </p:nvPr>
        </p:nvSpPr>
        <p:spPr/>
        <p:txBody>
          <a:bodyPr/>
          <a:lstStyle/>
          <a:p>
            <a:pPr>
              <a:defRPr/>
            </a:pPr>
            <a:r>
              <a:rPr lang="en-CA" altLang="en-US" dirty="0"/>
              <a:t>14 Sep 21</a:t>
            </a:r>
          </a:p>
          <a:p>
            <a:pPr>
              <a:defRPr/>
            </a:pPr>
            <a:endParaRPr lang="en-CA" altLang="en-US" dirty="0"/>
          </a:p>
        </p:txBody>
      </p:sp>
      <p:sp>
        <p:nvSpPr>
          <p:cNvPr id="5" name="Slide Number Placeholder 4"/>
          <p:cNvSpPr>
            <a:spLocks noGrp="1"/>
          </p:cNvSpPr>
          <p:nvPr>
            <p:ph type="sldNum" sz="quarter" idx="12"/>
          </p:nvPr>
        </p:nvSpPr>
        <p:spPr/>
        <p:txBody>
          <a:bodyPr/>
          <a:lstStyle/>
          <a:p>
            <a:fld id="{3346A52E-1BA1-4BA5-8B11-876359E6A795}" type="slidenum">
              <a:rPr lang="en-CA" smtClean="0"/>
              <a:t>2</a:t>
            </a:fld>
            <a:endParaRPr lang="en-CA"/>
          </a:p>
        </p:txBody>
      </p:sp>
    </p:spTree>
    <p:extLst>
      <p:ext uri="{BB962C8B-B14F-4D97-AF65-F5344CB8AC3E}">
        <p14:creationId xmlns:p14="http://schemas.microsoft.com/office/powerpoint/2010/main" val="3766228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Attendance / Contact Tracing</a:t>
            </a:r>
            <a:endParaRPr lang="en-GB" dirty="0"/>
          </a:p>
        </p:txBody>
      </p:sp>
      <p:sp>
        <p:nvSpPr>
          <p:cNvPr id="3" name="Content Placeholder 2"/>
          <p:cNvSpPr>
            <a:spLocks noGrp="1"/>
          </p:cNvSpPr>
          <p:nvPr>
            <p:ph idx="4294967295"/>
          </p:nvPr>
        </p:nvSpPr>
        <p:spPr/>
        <p:txBody>
          <a:bodyPr>
            <a:normAutofit lnSpcReduction="10000"/>
          </a:bodyPr>
          <a:lstStyle/>
          <a:p>
            <a:r>
              <a:rPr lang="en-GB" dirty="0" smtClean="0"/>
              <a:t>Attendance must be tracked at all activities and entered into Fortress within 24hrs</a:t>
            </a:r>
          </a:p>
          <a:p>
            <a:r>
              <a:rPr lang="en-GB" dirty="0" smtClean="0"/>
              <a:t>Staff and visitor attendance must be tracked by sign-in sheet and retained in event required for contact tracing (may be transcribed to spreadsheet or other digital form)</a:t>
            </a:r>
            <a:endParaRPr lang="en-GB" dirty="0"/>
          </a:p>
        </p:txBody>
      </p:sp>
      <p:sp>
        <p:nvSpPr>
          <p:cNvPr id="4" name="Date Placeholder 3"/>
          <p:cNvSpPr>
            <a:spLocks noGrp="1"/>
          </p:cNvSpPr>
          <p:nvPr>
            <p:ph type="dt" sz="half" idx="10"/>
          </p:nvPr>
        </p:nvSpPr>
        <p:spPr/>
        <p:txBody>
          <a:bodyPr/>
          <a:lstStyle/>
          <a:p>
            <a:pPr>
              <a:defRPr/>
            </a:pPr>
            <a:r>
              <a:rPr lang="en-CA" altLang="en-US" dirty="0"/>
              <a:t>14 Sep 21</a:t>
            </a:r>
          </a:p>
          <a:p>
            <a:pPr>
              <a:defRPr/>
            </a:pPr>
            <a:endParaRPr lang="en-CA" altLang="en-US" dirty="0"/>
          </a:p>
        </p:txBody>
      </p:sp>
      <p:sp>
        <p:nvSpPr>
          <p:cNvPr id="5" name="Slide Number Placeholder 4"/>
          <p:cNvSpPr>
            <a:spLocks noGrp="1"/>
          </p:cNvSpPr>
          <p:nvPr>
            <p:ph type="sldNum" sz="quarter" idx="12"/>
          </p:nvPr>
        </p:nvSpPr>
        <p:spPr/>
        <p:txBody>
          <a:bodyPr/>
          <a:lstStyle/>
          <a:p>
            <a:fld id="{3346A52E-1BA1-4BA5-8B11-876359E6A795}" type="slidenum">
              <a:rPr lang="en-CA" smtClean="0"/>
              <a:t>20</a:t>
            </a:fld>
            <a:endParaRPr lang="en-CA"/>
          </a:p>
        </p:txBody>
      </p:sp>
    </p:spTree>
    <p:extLst>
      <p:ext uri="{BB962C8B-B14F-4D97-AF65-F5344CB8AC3E}">
        <p14:creationId xmlns:p14="http://schemas.microsoft.com/office/powerpoint/2010/main" val="4184213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Capacity Limits</a:t>
            </a:r>
            <a:endParaRPr lang="en-GB" dirty="0"/>
          </a:p>
        </p:txBody>
      </p:sp>
      <p:sp>
        <p:nvSpPr>
          <p:cNvPr id="3" name="Content Placeholder 2"/>
          <p:cNvSpPr>
            <a:spLocks noGrp="1"/>
          </p:cNvSpPr>
          <p:nvPr>
            <p:ph idx="4294967295"/>
          </p:nvPr>
        </p:nvSpPr>
        <p:spPr>
          <a:xfrm>
            <a:off x="814260" y="2488436"/>
            <a:ext cx="7574091" cy="3312890"/>
          </a:xfrm>
        </p:spPr>
        <p:txBody>
          <a:bodyPr/>
          <a:lstStyle/>
          <a:p>
            <a:r>
              <a:rPr lang="en-GB" dirty="0" smtClean="0"/>
              <a:t>In most instances, the limit on capacity will be that which allows for 2m distancing, to a maximum of 50% of room fire occupancy</a:t>
            </a:r>
          </a:p>
          <a:p>
            <a:r>
              <a:rPr lang="en-GB" dirty="0" smtClean="0"/>
              <a:t>For indoor sports / fitness activities, allow for 3m distancing and maximum of 50% of fire occupancy</a:t>
            </a:r>
            <a:endParaRPr lang="en-GB" dirty="0"/>
          </a:p>
        </p:txBody>
      </p:sp>
      <p:sp>
        <p:nvSpPr>
          <p:cNvPr id="4" name="Date Placeholder 3"/>
          <p:cNvSpPr>
            <a:spLocks noGrp="1"/>
          </p:cNvSpPr>
          <p:nvPr>
            <p:ph type="dt" sz="half" idx="10"/>
          </p:nvPr>
        </p:nvSpPr>
        <p:spPr/>
        <p:txBody>
          <a:bodyPr/>
          <a:lstStyle/>
          <a:p>
            <a:pPr>
              <a:defRPr/>
            </a:pPr>
            <a:r>
              <a:rPr lang="en-CA" altLang="en-US" dirty="0"/>
              <a:t>14 Sep 21</a:t>
            </a:r>
          </a:p>
          <a:p>
            <a:pPr>
              <a:defRPr/>
            </a:pPr>
            <a:endParaRPr lang="en-CA" altLang="en-US" dirty="0"/>
          </a:p>
        </p:txBody>
      </p:sp>
      <p:sp>
        <p:nvSpPr>
          <p:cNvPr id="5" name="Slide Number Placeholder 4"/>
          <p:cNvSpPr>
            <a:spLocks noGrp="1"/>
          </p:cNvSpPr>
          <p:nvPr>
            <p:ph type="sldNum" sz="quarter" idx="12"/>
          </p:nvPr>
        </p:nvSpPr>
        <p:spPr/>
        <p:txBody>
          <a:bodyPr/>
          <a:lstStyle/>
          <a:p>
            <a:fld id="{3346A52E-1BA1-4BA5-8B11-876359E6A795}" type="slidenum">
              <a:rPr lang="en-CA" smtClean="0"/>
              <a:t>21</a:t>
            </a:fld>
            <a:endParaRPr lang="en-CA"/>
          </a:p>
        </p:txBody>
      </p:sp>
    </p:spTree>
    <p:extLst>
      <p:ext uri="{BB962C8B-B14F-4D97-AF65-F5344CB8AC3E}">
        <p14:creationId xmlns:p14="http://schemas.microsoft.com/office/powerpoint/2010/main" val="3322300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853" y="1210359"/>
            <a:ext cx="7272338" cy="664162"/>
          </a:xfrm>
        </p:spPr>
        <p:txBody>
          <a:bodyPr/>
          <a:lstStyle/>
          <a:p>
            <a:r>
              <a:rPr lang="en-GB" dirty="0" err="1" smtClean="0"/>
              <a:t>Cohorting</a:t>
            </a:r>
            <a:endParaRPr lang="en-GB" dirty="0"/>
          </a:p>
        </p:txBody>
      </p:sp>
      <p:sp>
        <p:nvSpPr>
          <p:cNvPr id="3" name="Content Placeholder 2"/>
          <p:cNvSpPr>
            <a:spLocks noGrp="1"/>
          </p:cNvSpPr>
          <p:nvPr>
            <p:ph idx="4294967295"/>
          </p:nvPr>
        </p:nvSpPr>
        <p:spPr>
          <a:xfrm>
            <a:off x="613092" y="1874520"/>
            <a:ext cx="7775331" cy="4169663"/>
          </a:xfrm>
        </p:spPr>
        <p:txBody>
          <a:bodyPr>
            <a:normAutofit fontScale="70000" lnSpcReduction="20000"/>
          </a:bodyPr>
          <a:lstStyle/>
          <a:p>
            <a:r>
              <a:rPr lang="en-GB" dirty="0" smtClean="0"/>
              <a:t>There is no hard and fast rule on </a:t>
            </a:r>
            <a:r>
              <a:rPr lang="en-GB" dirty="0" err="1" smtClean="0"/>
              <a:t>cohorting</a:t>
            </a:r>
            <a:endParaRPr lang="en-GB" dirty="0" smtClean="0"/>
          </a:p>
          <a:p>
            <a:r>
              <a:rPr lang="en-GB" dirty="0" err="1" smtClean="0"/>
              <a:t>Cohorting</a:t>
            </a:r>
            <a:r>
              <a:rPr lang="en-GB" dirty="0" smtClean="0"/>
              <a:t> is beneficial to reduce extent of transmission in event of missed infection</a:t>
            </a:r>
          </a:p>
          <a:p>
            <a:r>
              <a:rPr lang="en-GB" dirty="0" err="1" smtClean="0"/>
              <a:t>Cohorting</a:t>
            </a:r>
            <a:r>
              <a:rPr lang="en-GB" dirty="0" smtClean="0"/>
              <a:t> may not be practicable for groups of fewer than 40-50 </a:t>
            </a:r>
            <a:r>
              <a:rPr lang="en-GB" dirty="0" err="1" smtClean="0"/>
              <a:t>pers</a:t>
            </a:r>
            <a:endParaRPr lang="en-GB" dirty="0" smtClean="0"/>
          </a:p>
          <a:p>
            <a:r>
              <a:rPr lang="en-GB" dirty="0" smtClean="0"/>
              <a:t>Benefit of </a:t>
            </a:r>
            <a:r>
              <a:rPr lang="en-GB" dirty="0" err="1" smtClean="0"/>
              <a:t>cohorting</a:t>
            </a:r>
            <a:r>
              <a:rPr lang="en-GB" dirty="0" smtClean="0"/>
              <a:t> is reduced where siblings are in different cohorts, or other intermixing occurs elsewhere, such as at school</a:t>
            </a:r>
          </a:p>
          <a:p>
            <a:r>
              <a:rPr lang="en-GB" dirty="0" smtClean="0"/>
              <a:t>For training nights and day activities, </a:t>
            </a:r>
            <a:r>
              <a:rPr lang="en-GB" dirty="0" err="1" smtClean="0"/>
              <a:t>cohorting</a:t>
            </a:r>
            <a:r>
              <a:rPr lang="en-GB" dirty="0" smtClean="0"/>
              <a:t> for the duration of the activity into distinct groups of </a:t>
            </a:r>
            <a:r>
              <a:rPr lang="en-GB" dirty="0" err="1" smtClean="0"/>
              <a:t>approx</a:t>
            </a:r>
            <a:r>
              <a:rPr lang="en-GB" dirty="0" smtClean="0"/>
              <a:t> 20 </a:t>
            </a:r>
            <a:r>
              <a:rPr lang="en-GB" dirty="0" err="1" smtClean="0"/>
              <a:t>pers</a:t>
            </a:r>
            <a:r>
              <a:rPr lang="en-GB" dirty="0" smtClean="0"/>
              <a:t> (sorted by Phase/Star/</a:t>
            </a:r>
            <a:r>
              <a:rPr lang="en-GB" dirty="0" err="1" smtClean="0"/>
              <a:t>Trg</a:t>
            </a:r>
            <a:r>
              <a:rPr lang="en-GB" dirty="0" smtClean="0"/>
              <a:t> </a:t>
            </a:r>
            <a:r>
              <a:rPr lang="en-GB" dirty="0" err="1" smtClean="0"/>
              <a:t>lvl</a:t>
            </a:r>
            <a:r>
              <a:rPr lang="en-GB" dirty="0" smtClean="0"/>
              <a:t>, </a:t>
            </a:r>
            <a:r>
              <a:rPr lang="en-GB" dirty="0" err="1" smtClean="0"/>
              <a:t>Div</a:t>
            </a:r>
            <a:r>
              <a:rPr lang="en-GB" dirty="0" smtClean="0"/>
              <a:t>/Pl/Flt, classroom space, or other specific activity group) is recommended where practicable</a:t>
            </a:r>
          </a:p>
          <a:p>
            <a:r>
              <a:rPr lang="en-GB" dirty="0" smtClean="0"/>
              <a:t>Cohorts should be kept apart for the duration of the activity and a record kept as to whom is in each cohort</a:t>
            </a:r>
          </a:p>
          <a:p>
            <a:endParaRPr lang="en-GB" dirty="0" smtClean="0"/>
          </a:p>
          <a:p>
            <a:endParaRPr lang="en-GB" dirty="0"/>
          </a:p>
        </p:txBody>
      </p:sp>
      <p:sp>
        <p:nvSpPr>
          <p:cNvPr id="4" name="Date Placeholder 3"/>
          <p:cNvSpPr>
            <a:spLocks noGrp="1"/>
          </p:cNvSpPr>
          <p:nvPr>
            <p:ph type="dt" sz="half" idx="10"/>
          </p:nvPr>
        </p:nvSpPr>
        <p:spPr/>
        <p:txBody>
          <a:bodyPr/>
          <a:lstStyle/>
          <a:p>
            <a:pPr>
              <a:defRPr/>
            </a:pPr>
            <a:r>
              <a:rPr lang="en-CA" altLang="en-US" dirty="0"/>
              <a:t>14 Sep 21</a:t>
            </a:r>
          </a:p>
          <a:p>
            <a:pPr>
              <a:defRPr/>
            </a:pPr>
            <a:endParaRPr lang="en-CA" altLang="en-US" dirty="0"/>
          </a:p>
        </p:txBody>
      </p:sp>
      <p:sp>
        <p:nvSpPr>
          <p:cNvPr id="5" name="Slide Number Placeholder 4"/>
          <p:cNvSpPr>
            <a:spLocks noGrp="1"/>
          </p:cNvSpPr>
          <p:nvPr>
            <p:ph type="sldNum" sz="quarter" idx="12"/>
          </p:nvPr>
        </p:nvSpPr>
        <p:spPr/>
        <p:txBody>
          <a:bodyPr/>
          <a:lstStyle/>
          <a:p>
            <a:fld id="{3346A52E-1BA1-4BA5-8B11-876359E6A795}" type="slidenum">
              <a:rPr lang="en-CA" smtClean="0"/>
              <a:t>22</a:t>
            </a:fld>
            <a:endParaRPr lang="en-CA"/>
          </a:p>
        </p:txBody>
      </p:sp>
    </p:spTree>
    <p:extLst>
      <p:ext uri="{BB962C8B-B14F-4D97-AF65-F5344CB8AC3E}">
        <p14:creationId xmlns:p14="http://schemas.microsoft.com/office/powerpoint/2010/main" val="3585780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997" y="1292161"/>
            <a:ext cx="7272338" cy="935037"/>
          </a:xfrm>
        </p:spPr>
        <p:txBody>
          <a:bodyPr/>
          <a:lstStyle/>
          <a:p>
            <a:r>
              <a:rPr lang="en-GB" dirty="0" smtClean="0"/>
              <a:t>Shared Material</a:t>
            </a:r>
            <a:endParaRPr lang="en-GB" dirty="0"/>
          </a:p>
        </p:txBody>
      </p:sp>
      <p:sp>
        <p:nvSpPr>
          <p:cNvPr id="3" name="Content Placeholder 2"/>
          <p:cNvSpPr>
            <a:spLocks noGrp="1"/>
          </p:cNvSpPr>
          <p:nvPr>
            <p:ph idx="4294967295"/>
          </p:nvPr>
        </p:nvSpPr>
        <p:spPr>
          <a:xfrm>
            <a:off x="631380" y="2003804"/>
            <a:ext cx="7757043" cy="3820924"/>
          </a:xfrm>
        </p:spPr>
        <p:txBody>
          <a:bodyPr>
            <a:normAutofit fontScale="85000" lnSpcReduction="10000"/>
          </a:bodyPr>
          <a:lstStyle/>
          <a:p>
            <a:r>
              <a:rPr lang="en-GB" dirty="0" smtClean="0"/>
              <a:t>Transmission of COVID from surface contact poses a minimal risk</a:t>
            </a:r>
          </a:p>
          <a:p>
            <a:r>
              <a:rPr lang="en-GB" dirty="0" smtClean="0"/>
              <a:t>Use of individual equipment remains preferred</a:t>
            </a:r>
          </a:p>
          <a:p>
            <a:r>
              <a:rPr lang="en-GB" dirty="0" smtClean="0"/>
              <a:t>Where equipment must be shared, take precautions such as hand sanitizing before and after</a:t>
            </a:r>
          </a:p>
          <a:p>
            <a:r>
              <a:rPr lang="en-GB" dirty="0" smtClean="0"/>
              <a:t>Cleaning of equipment, particularly touch points, between each use using alcohol or bleach based wipes remains a good practice</a:t>
            </a:r>
          </a:p>
          <a:p>
            <a:r>
              <a:rPr lang="en-GB" dirty="0" smtClean="0"/>
              <a:t>Isolating equipment </a:t>
            </a:r>
            <a:r>
              <a:rPr lang="en-GB" smtClean="0"/>
              <a:t>for 72 hrs </a:t>
            </a:r>
            <a:r>
              <a:rPr lang="en-GB" dirty="0" smtClean="0"/>
              <a:t>is an acceptable alternative</a:t>
            </a:r>
          </a:p>
          <a:p>
            <a:endParaRPr lang="en-GB" dirty="0"/>
          </a:p>
        </p:txBody>
      </p:sp>
      <p:sp>
        <p:nvSpPr>
          <p:cNvPr id="4" name="Date Placeholder 3"/>
          <p:cNvSpPr>
            <a:spLocks noGrp="1"/>
          </p:cNvSpPr>
          <p:nvPr>
            <p:ph type="dt" sz="half" idx="10"/>
          </p:nvPr>
        </p:nvSpPr>
        <p:spPr/>
        <p:txBody>
          <a:bodyPr/>
          <a:lstStyle/>
          <a:p>
            <a:pPr>
              <a:defRPr/>
            </a:pPr>
            <a:r>
              <a:rPr lang="en-CA" altLang="en-US" dirty="0"/>
              <a:t>14 Sep 21</a:t>
            </a:r>
          </a:p>
          <a:p>
            <a:pPr>
              <a:defRPr/>
            </a:pPr>
            <a:endParaRPr lang="en-CA" altLang="en-US" dirty="0"/>
          </a:p>
        </p:txBody>
      </p:sp>
      <p:sp>
        <p:nvSpPr>
          <p:cNvPr id="5" name="Slide Number Placeholder 4"/>
          <p:cNvSpPr>
            <a:spLocks noGrp="1"/>
          </p:cNvSpPr>
          <p:nvPr>
            <p:ph type="sldNum" sz="quarter" idx="12"/>
          </p:nvPr>
        </p:nvSpPr>
        <p:spPr/>
        <p:txBody>
          <a:bodyPr/>
          <a:lstStyle/>
          <a:p>
            <a:fld id="{3346A52E-1BA1-4BA5-8B11-876359E6A795}" type="slidenum">
              <a:rPr lang="en-CA" smtClean="0"/>
              <a:t>23</a:t>
            </a:fld>
            <a:endParaRPr lang="en-CA"/>
          </a:p>
        </p:txBody>
      </p:sp>
    </p:spTree>
    <p:extLst>
      <p:ext uri="{BB962C8B-B14F-4D97-AF65-F5344CB8AC3E}">
        <p14:creationId xmlns:p14="http://schemas.microsoft.com/office/powerpoint/2010/main" val="172296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Cleaning Protocols</a:t>
            </a:r>
            <a:endParaRPr lang="en-GB" dirty="0"/>
          </a:p>
        </p:txBody>
      </p:sp>
      <p:sp>
        <p:nvSpPr>
          <p:cNvPr id="3" name="Content Placeholder 2"/>
          <p:cNvSpPr>
            <a:spLocks noGrp="1"/>
          </p:cNvSpPr>
          <p:nvPr>
            <p:ph idx="4294967295"/>
          </p:nvPr>
        </p:nvSpPr>
        <p:spPr/>
        <p:txBody>
          <a:bodyPr>
            <a:normAutofit lnSpcReduction="10000"/>
          </a:bodyPr>
          <a:lstStyle/>
          <a:p>
            <a:r>
              <a:rPr lang="en-GB" dirty="0" smtClean="0"/>
              <a:t>Standard, routine cleaning of offices, classrooms, washrooms and other training areas remains sufficient</a:t>
            </a:r>
          </a:p>
          <a:p>
            <a:r>
              <a:rPr lang="en-GB" dirty="0"/>
              <a:t>Enhanced disinfection (</a:t>
            </a:r>
            <a:r>
              <a:rPr lang="en-GB" dirty="0" smtClean="0"/>
              <a:t>twice daily, or more frequently for very high traffic areas) of high touch points such as door handles, taps and toilet flush handles is recommended</a:t>
            </a:r>
            <a:endParaRPr lang="en-GB" dirty="0"/>
          </a:p>
        </p:txBody>
      </p:sp>
      <p:sp>
        <p:nvSpPr>
          <p:cNvPr id="4" name="Date Placeholder 3"/>
          <p:cNvSpPr>
            <a:spLocks noGrp="1"/>
          </p:cNvSpPr>
          <p:nvPr>
            <p:ph type="dt" sz="half" idx="10"/>
          </p:nvPr>
        </p:nvSpPr>
        <p:spPr/>
        <p:txBody>
          <a:bodyPr/>
          <a:lstStyle/>
          <a:p>
            <a:pPr>
              <a:defRPr/>
            </a:pPr>
            <a:r>
              <a:rPr lang="en-CA" altLang="en-US" dirty="0"/>
              <a:t>14 Sep 21</a:t>
            </a:r>
          </a:p>
          <a:p>
            <a:pPr>
              <a:defRPr/>
            </a:pPr>
            <a:endParaRPr lang="en-CA" altLang="en-US" dirty="0"/>
          </a:p>
        </p:txBody>
      </p:sp>
      <p:sp>
        <p:nvSpPr>
          <p:cNvPr id="5" name="Slide Number Placeholder 4"/>
          <p:cNvSpPr>
            <a:spLocks noGrp="1"/>
          </p:cNvSpPr>
          <p:nvPr>
            <p:ph type="sldNum" sz="quarter" idx="12"/>
          </p:nvPr>
        </p:nvSpPr>
        <p:spPr/>
        <p:txBody>
          <a:bodyPr/>
          <a:lstStyle/>
          <a:p>
            <a:fld id="{3346A52E-1BA1-4BA5-8B11-876359E6A795}" type="slidenum">
              <a:rPr lang="en-CA" smtClean="0"/>
              <a:t>24</a:t>
            </a:fld>
            <a:endParaRPr lang="en-CA"/>
          </a:p>
        </p:txBody>
      </p:sp>
    </p:spTree>
    <p:extLst>
      <p:ext uri="{BB962C8B-B14F-4D97-AF65-F5344CB8AC3E}">
        <p14:creationId xmlns:p14="http://schemas.microsoft.com/office/powerpoint/2010/main" val="3464473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997" y="1210358"/>
            <a:ext cx="7272338" cy="935037"/>
          </a:xfrm>
        </p:spPr>
        <p:txBody>
          <a:bodyPr/>
          <a:lstStyle/>
          <a:p>
            <a:r>
              <a:rPr lang="en-GB" dirty="0" smtClean="0"/>
              <a:t>Canteens, Snacks and Meals</a:t>
            </a:r>
            <a:endParaRPr lang="en-GB" dirty="0"/>
          </a:p>
        </p:txBody>
      </p:sp>
      <p:sp>
        <p:nvSpPr>
          <p:cNvPr id="3" name="Content Placeholder 2"/>
          <p:cNvSpPr>
            <a:spLocks noGrp="1"/>
          </p:cNvSpPr>
          <p:nvPr>
            <p:ph idx="4294967295"/>
          </p:nvPr>
        </p:nvSpPr>
        <p:spPr>
          <a:xfrm>
            <a:off x="677100" y="2062606"/>
            <a:ext cx="7711323" cy="3999866"/>
          </a:xfrm>
        </p:spPr>
        <p:txBody>
          <a:bodyPr>
            <a:normAutofit fontScale="77500" lnSpcReduction="20000"/>
          </a:bodyPr>
          <a:lstStyle/>
          <a:p>
            <a:r>
              <a:rPr lang="en-CA" dirty="0" smtClean="0"/>
              <a:t>Extra precautions need to be taken for eating and drinking</a:t>
            </a:r>
          </a:p>
          <a:p>
            <a:r>
              <a:rPr lang="en-CA" dirty="0" smtClean="0"/>
              <a:t>Eating and drinking should take place in well ventilated spaces with </a:t>
            </a:r>
            <a:r>
              <a:rPr lang="en-CA" dirty="0" err="1" smtClean="0"/>
              <a:t>pers</a:t>
            </a:r>
            <a:r>
              <a:rPr lang="en-CA" dirty="0" smtClean="0"/>
              <a:t> seated, distanced 2m+, and not facing one another (staggered seating if necessary)</a:t>
            </a:r>
          </a:p>
          <a:p>
            <a:r>
              <a:rPr lang="en-CA" dirty="0" smtClean="0"/>
              <a:t>Wash or Sanitize hands before and after eating</a:t>
            </a:r>
          </a:p>
          <a:p>
            <a:r>
              <a:rPr lang="en-CA" dirty="0" smtClean="0"/>
              <a:t>Tables should be sanitized prior or place food on covering such as paper towel</a:t>
            </a:r>
            <a:endParaRPr lang="en-CA" dirty="0"/>
          </a:p>
          <a:p>
            <a:r>
              <a:rPr lang="en-GB" dirty="0" smtClean="0"/>
              <a:t>Talking, joking, laughing are discouraged while unmasked</a:t>
            </a:r>
          </a:p>
          <a:p>
            <a:r>
              <a:rPr lang="en-GB" dirty="0" smtClean="0"/>
              <a:t>Canteens may sell pre-packaged food</a:t>
            </a:r>
          </a:p>
          <a:p>
            <a:r>
              <a:rPr lang="en-GB" dirty="0" smtClean="0"/>
              <a:t>Food preparation must follow industry standards</a:t>
            </a:r>
          </a:p>
          <a:p>
            <a:r>
              <a:rPr lang="en-GB" dirty="0" smtClean="0"/>
              <a:t>No potlucks, buffets or self-serve steam lines</a:t>
            </a:r>
          </a:p>
          <a:p>
            <a:r>
              <a:rPr lang="en-GB" dirty="0" smtClean="0"/>
              <a:t>Masks to be replaced as soon as finished eating</a:t>
            </a:r>
          </a:p>
          <a:p>
            <a:endParaRPr lang="en-GB" dirty="0" smtClean="0"/>
          </a:p>
          <a:p>
            <a:endParaRPr lang="en-GB" dirty="0"/>
          </a:p>
        </p:txBody>
      </p:sp>
      <p:sp>
        <p:nvSpPr>
          <p:cNvPr id="4" name="Date Placeholder 3"/>
          <p:cNvSpPr>
            <a:spLocks noGrp="1"/>
          </p:cNvSpPr>
          <p:nvPr>
            <p:ph type="dt" sz="half" idx="10"/>
          </p:nvPr>
        </p:nvSpPr>
        <p:spPr/>
        <p:txBody>
          <a:bodyPr/>
          <a:lstStyle/>
          <a:p>
            <a:pPr>
              <a:defRPr/>
            </a:pPr>
            <a:r>
              <a:rPr lang="en-CA" altLang="en-US" dirty="0"/>
              <a:t>14 Sep 21</a:t>
            </a:r>
          </a:p>
          <a:p>
            <a:pPr>
              <a:defRPr/>
            </a:pPr>
            <a:endParaRPr lang="en-CA" altLang="en-US" dirty="0"/>
          </a:p>
        </p:txBody>
      </p:sp>
      <p:sp>
        <p:nvSpPr>
          <p:cNvPr id="5" name="Slide Number Placeholder 4"/>
          <p:cNvSpPr>
            <a:spLocks noGrp="1"/>
          </p:cNvSpPr>
          <p:nvPr>
            <p:ph type="sldNum" sz="quarter" idx="12"/>
          </p:nvPr>
        </p:nvSpPr>
        <p:spPr/>
        <p:txBody>
          <a:bodyPr/>
          <a:lstStyle/>
          <a:p>
            <a:fld id="{3346A52E-1BA1-4BA5-8B11-876359E6A795}" type="slidenum">
              <a:rPr lang="en-CA" smtClean="0"/>
              <a:t>25</a:t>
            </a:fld>
            <a:endParaRPr lang="en-CA"/>
          </a:p>
        </p:txBody>
      </p:sp>
    </p:spTree>
    <p:extLst>
      <p:ext uri="{BB962C8B-B14F-4D97-AF65-F5344CB8AC3E}">
        <p14:creationId xmlns:p14="http://schemas.microsoft.com/office/powerpoint/2010/main" val="3814828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141" y="1210358"/>
            <a:ext cx="7272338" cy="935037"/>
          </a:xfrm>
        </p:spPr>
        <p:txBody>
          <a:bodyPr/>
          <a:lstStyle/>
          <a:p>
            <a:r>
              <a:rPr lang="en-GB" dirty="0" smtClean="0"/>
              <a:t>Transportation</a:t>
            </a:r>
            <a:endParaRPr lang="en-GB" dirty="0"/>
          </a:p>
        </p:txBody>
      </p:sp>
      <p:sp>
        <p:nvSpPr>
          <p:cNvPr id="3" name="Content Placeholder 2"/>
          <p:cNvSpPr>
            <a:spLocks noGrp="1"/>
          </p:cNvSpPr>
          <p:nvPr>
            <p:ph idx="4294967295"/>
          </p:nvPr>
        </p:nvSpPr>
        <p:spPr>
          <a:xfrm>
            <a:off x="704532" y="2145395"/>
            <a:ext cx="7272337" cy="3312890"/>
          </a:xfrm>
        </p:spPr>
        <p:txBody>
          <a:bodyPr>
            <a:normAutofit fontScale="77500" lnSpcReduction="20000"/>
          </a:bodyPr>
          <a:lstStyle/>
          <a:p>
            <a:r>
              <a:rPr lang="en-GB" dirty="0" smtClean="0"/>
              <a:t>Preference remains for parent drop-off &amp; pick-up</a:t>
            </a:r>
          </a:p>
          <a:p>
            <a:r>
              <a:rPr lang="en-GB" dirty="0" smtClean="0"/>
              <a:t>Currently, for DND provided transportation:</a:t>
            </a:r>
          </a:p>
          <a:p>
            <a:pPr lvl="1"/>
            <a:r>
              <a:rPr lang="en-GB" dirty="0" smtClean="0"/>
              <a:t>Capacity remains restricted to 2m distancing</a:t>
            </a:r>
          </a:p>
          <a:p>
            <a:pPr lvl="1"/>
            <a:r>
              <a:rPr lang="en-GB" dirty="0" err="1" smtClean="0"/>
              <a:t>Veh</a:t>
            </a:r>
            <a:r>
              <a:rPr lang="en-GB" dirty="0" smtClean="0"/>
              <a:t> occupants must wear masks at all times</a:t>
            </a:r>
          </a:p>
          <a:p>
            <a:pPr lvl="1"/>
            <a:r>
              <a:rPr lang="en-GB" dirty="0" smtClean="0"/>
              <a:t>All occupants seated, facing forward and no shouting/singing</a:t>
            </a:r>
          </a:p>
          <a:p>
            <a:r>
              <a:rPr lang="en-GB" dirty="0" smtClean="0"/>
              <a:t>Desire to move to LMI based capacity limits (not yet approved):</a:t>
            </a:r>
          </a:p>
          <a:p>
            <a:pPr lvl="1"/>
            <a:r>
              <a:rPr lang="en-GB" dirty="0" smtClean="0"/>
              <a:t>LMI &lt;1% = full seated capacity, masked</a:t>
            </a:r>
          </a:p>
          <a:p>
            <a:pPr lvl="1"/>
            <a:r>
              <a:rPr lang="en-GB" dirty="0" smtClean="0"/>
              <a:t>LMI 1% - 2.5% = half capacity, masked</a:t>
            </a:r>
          </a:p>
          <a:p>
            <a:pPr lvl="1"/>
            <a:r>
              <a:rPr lang="en-GB" dirty="0" smtClean="0"/>
              <a:t>LMI &gt;2.5% = 2m distancing, masked</a:t>
            </a:r>
          </a:p>
          <a:p>
            <a:pPr lvl="1"/>
            <a:endParaRPr lang="en-GB" dirty="0"/>
          </a:p>
        </p:txBody>
      </p:sp>
      <p:sp>
        <p:nvSpPr>
          <p:cNvPr id="4" name="Date Placeholder 3"/>
          <p:cNvSpPr>
            <a:spLocks noGrp="1"/>
          </p:cNvSpPr>
          <p:nvPr>
            <p:ph type="dt" sz="half" idx="10"/>
          </p:nvPr>
        </p:nvSpPr>
        <p:spPr/>
        <p:txBody>
          <a:bodyPr/>
          <a:lstStyle/>
          <a:p>
            <a:pPr>
              <a:defRPr/>
            </a:pPr>
            <a:r>
              <a:rPr lang="en-CA" altLang="en-US" dirty="0"/>
              <a:t>14 Sep 21</a:t>
            </a:r>
          </a:p>
          <a:p>
            <a:pPr>
              <a:defRPr/>
            </a:pPr>
            <a:endParaRPr lang="en-CA" altLang="en-US" dirty="0"/>
          </a:p>
        </p:txBody>
      </p:sp>
      <p:sp>
        <p:nvSpPr>
          <p:cNvPr id="5" name="Slide Number Placeholder 4"/>
          <p:cNvSpPr>
            <a:spLocks noGrp="1"/>
          </p:cNvSpPr>
          <p:nvPr>
            <p:ph type="sldNum" sz="quarter" idx="12"/>
          </p:nvPr>
        </p:nvSpPr>
        <p:spPr/>
        <p:txBody>
          <a:bodyPr/>
          <a:lstStyle/>
          <a:p>
            <a:fld id="{3346A52E-1BA1-4BA5-8B11-876359E6A795}" type="slidenum">
              <a:rPr lang="en-CA" smtClean="0"/>
              <a:t>26</a:t>
            </a:fld>
            <a:endParaRPr lang="en-CA"/>
          </a:p>
        </p:txBody>
      </p:sp>
    </p:spTree>
    <p:extLst>
      <p:ext uri="{BB962C8B-B14F-4D97-AF65-F5344CB8AC3E}">
        <p14:creationId xmlns:p14="http://schemas.microsoft.com/office/powerpoint/2010/main" val="501054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141" y="1197297"/>
            <a:ext cx="7272338" cy="622359"/>
          </a:xfrm>
        </p:spPr>
        <p:txBody>
          <a:bodyPr>
            <a:normAutofit fontScale="90000"/>
          </a:bodyPr>
          <a:lstStyle/>
          <a:p>
            <a:r>
              <a:rPr lang="en-GB" dirty="0" smtClean="0"/>
              <a:t>Overnight Activities</a:t>
            </a:r>
            <a:endParaRPr lang="en-GB" dirty="0"/>
          </a:p>
        </p:txBody>
      </p:sp>
      <p:sp>
        <p:nvSpPr>
          <p:cNvPr id="3" name="Content Placeholder 2"/>
          <p:cNvSpPr>
            <a:spLocks noGrp="1"/>
          </p:cNvSpPr>
          <p:nvPr>
            <p:ph idx="4294967295"/>
          </p:nvPr>
        </p:nvSpPr>
        <p:spPr>
          <a:xfrm>
            <a:off x="677100" y="1898014"/>
            <a:ext cx="7272337" cy="3312890"/>
          </a:xfrm>
        </p:spPr>
        <p:txBody>
          <a:bodyPr>
            <a:normAutofit fontScale="77500" lnSpcReduction="20000"/>
          </a:bodyPr>
          <a:lstStyle/>
          <a:p>
            <a:r>
              <a:rPr lang="en-GB" dirty="0" smtClean="0"/>
              <a:t>Day activities remain preferred (can go into evening where would normally be a supported weekend (i.e. after dinner parent pick-up, supper provided)</a:t>
            </a:r>
          </a:p>
          <a:p>
            <a:pPr marL="0" indent="0">
              <a:buNone/>
            </a:pPr>
            <a:endParaRPr lang="en-GB" dirty="0" smtClean="0"/>
          </a:p>
          <a:p>
            <a:r>
              <a:rPr lang="en-GB" dirty="0" smtClean="0"/>
              <a:t>By exception, where warranted / necessary, overnight may be approved in hard shelters (incl. soft-walled / </a:t>
            </a:r>
            <a:r>
              <a:rPr lang="en-GB" dirty="0" err="1" smtClean="0"/>
              <a:t>WeatherHaven</a:t>
            </a:r>
            <a:r>
              <a:rPr lang="en-GB" dirty="0" smtClean="0"/>
              <a:t> style) with 3m separation between bed spaces, or </a:t>
            </a:r>
            <a:r>
              <a:rPr lang="en-GB" dirty="0"/>
              <a:t>in single </a:t>
            </a:r>
            <a:r>
              <a:rPr lang="en-GB" dirty="0" smtClean="0"/>
              <a:t>occupancy quarters / hotel </a:t>
            </a:r>
            <a:r>
              <a:rPr lang="en-GB" dirty="0"/>
              <a:t>rooms </a:t>
            </a:r>
            <a:r>
              <a:rPr lang="en-GB" dirty="0" smtClean="0"/>
              <a:t>(this is primarily intended for RDA/NDA/RTE activities)</a:t>
            </a:r>
            <a:endParaRPr lang="en-GB" dirty="0"/>
          </a:p>
        </p:txBody>
      </p:sp>
      <p:sp>
        <p:nvSpPr>
          <p:cNvPr id="4" name="Date Placeholder 3"/>
          <p:cNvSpPr>
            <a:spLocks noGrp="1"/>
          </p:cNvSpPr>
          <p:nvPr>
            <p:ph type="dt" sz="half" idx="10"/>
          </p:nvPr>
        </p:nvSpPr>
        <p:spPr/>
        <p:txBody>
          <a:bodyPr/>
          <a:lstStyle/>
          <a:p>
            <a:pPr>
              <a:defRPr/>
            </a:pPr>
            <a:r>
              <a:rPr lang="en-CA" altLang="en-US" dirty="0"/>
              <a:t>14 Sep 21</a:t>
            </a:r>
          </a:p>
          <a:p>
            <a:pPr>
              <a:defRPr/>
            </a:pPr>
            <a:endParaRPr lang="en-CA" altLang="en-US" dirty="0"/>
          </a:p>
        </p:txBody>
      </p:sp>
      <p:sp>
        <p:nvSpPr>
          <p:cNvPr id="5" name="Slide Number Placeholder 4"/>
          <p:cNvSpPr>
            <a:spLocks noGrp="1"/>
          </p:cNvSpPr>
          <p:nvPr>
            <p:ph type="sldNum" sz="quarter" idx="12"/>
          </p:nvPr>
        </p:nvSpPr>
        <p:spPr/>
        <p:txBody>
          <a:bodyPr/>
          <a:lstStyle/>
          <a:p>
            <a:fld id="{3346A52E-1BA1-4BA5-8B11-876359E6A795}" type="slidenum">
              <a:rPr lang="en-CA" smtClean="0"/>
              <a:t>27</a:t>
            </a:fld>
            <a:endParaRPr lang="en-CA"/>
          </a:p>
        </p:txBody>
      </p:sp>
    </p:spTree>
    <p:extLst>
      <p:ext uri="{BB962C8B-B14F-4D97-AF65-F5344CB8AC3E}">
        <p14:creationId xmlns:p14="http://schemas.microsoft.com/office/powerpoint/2010/main" val="2374148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848" y="1209865"/>
            <a:ext cx="7272338" cy="618935"/>
          </a:xfrm>
        </p:spPr>
        <p:txBody>
          <a:bodyPr>
            <a:normAutofit fontScale="90000"/>
          </a:bodyPr>
          <a:lstStyle/>
          <a:p>
            <a:r>
              <a:rPr lang="en-GB" dirty="0" smtClean="0"/>
              <a:t>Drill and Music Training</a:t>
            </a:r>
            <a:endParaRPr lang="en-GB" dirty="0"/>
          </a:p>
        </p:txBody>
      </p:sp>
      <p:sp>
        <p:nvSpPr>
          <p:cNvPr id="3" name="Content Placeholder 2"/>
          <p:cNvSpPr>
            <a:spLocks noGrp="1"/>
          </p:cNvSpPr>
          <p:nvPr>
            <p:ph idx="4294967295"/>
          </p:nvPr>
        </p:nvSpPr>
        <p:spPr>
          <a:xfrm>
            <a:off x="608519" y="1828800"/>
            <a:ext cx="7779904" cy="4242816"/>
          </a:xfrm>
        </p:spPr>
        <p:txBody>
          <a:bodyPr>
            <a:normAutofit lnSpcReduction="10000"/>
          </a:bodyPr>
          <a:lstStyle/>
          <a:p>
            <a:r>
              <a:rPr lang="en-GB" dirty="0" smtClean="0"/>
              <a:t>Stationary drill may be conducted with 2m spacing in place, masks to be worn</a:t>
            </a:r>
          </a:p>
          <a:p>
            <a:r>
              <a:rPr lang="en-GB" dirty="0" smtClean="0"/>
              <a:t>Marching formed in 2s/3s not recommended due to tendency to bunch up / not distance (as individuals / single file with 2m spacing OK)</a:t>
            </a:r>
          </a:p>
          <a:p>
            <a:r>
              <a:rPr lang="en-GB" dirty="0" err="1" smtClean="0"/>
              <a:t>Pers</a:t>
            </a:r>
            <a:r>
              <a:rPr lang="en-GB" dirty="0" smtClean="0"/>
              <a:t> calling commands must wear mask and use enhanced distancing (3m)</a:t>
            </a:r>
          </a:p>
          <a:p>
            <a:r>
              <a:rPr lang="en-GB" dirty="0" smtClean="0"/>
              <a:t>No in-person music practice or performance until further notice (under review)</a:t>
            </a:r>
            <a:endParaRPr lang="en-GB" dirty="0"/>
          </a:p>
        </p:txBody>
      </p:sp>
      <p:sp>
        <p:nvSpPr>
          <p:cNvPr id="4" name="Date Placeholder 3"/>
          <p:cNvSpPr>
            <a:spLocks noGrp="1"/>
          </p:cNvSpPr>
          <p:nvPr>
            <p:ph type="dt" sz="half" idx="10"/>
          </p:nvPr>
        </p:nvSpPr>
        <p:spPr/>
        <p:txBody>
          <a:bodyPr/>
          <a:lstStyle/>
          <a:p>
            <a:pPr>
              <a:defRPr/>
            </a:pPr>
            <a:r>
              <a:rPr lang="en-CA" altLang="en-US" dirty="0"/>
              <a:t>14 Sep 21</a:t>
            </a:r>
          </a:p>
          <a:p>
            <a:pPr>
              <a:defRPr/>
            </a:pPr>
            <a:endParaRPr lang="en-CA" altLang="en-US" dirty="0"/>
          </a:p>
        </p:txBody>
      </p:sp>
      <p:sp>
        <p:nvSpPr>
          <p:cNvPr id="5" name="Slide Number Placeholder 4"/>
          <p:cNvSpPr>
            <a:spLocks noGrp="1"/>
          </p:cNvSpPr>
          <p:nvPr>
            <p:ph type="sldNum" sz="quarter" idx="12"/>
          </p:nvPr>
        </p:nvSpPr>
        <p:spPr/>
        <p:txBody>
          <a:bodyPr/>
          <a:lstStyle/>
          <a:p>
            <a:fld id="{3346A52E-1BA1-4BA5-8B11-876359E6A795}" type="slidenum">
              <a:rPr lang="en-CA" smtClean="0"/>
              <a:t>28</a:t>
            </a:fld>
            <a:endParaRPr lang="en-CA"/>
          </a:p>
        </p:txBody>
      </p:sp>
    </p:spTree>
    <p:extLst>
      <p:ext uri="{BB962C8B-B14F-4D97-AF65-F5344CB8AC3E}">
        <p14:creationId xmlns:p14="http://schemas.microsoft.com/office/powerpoint/2010/main" val="2858664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Fundraising</a:t>
            </a:r>
            <a:endParaRPr lang="en-GB" dirty="0"/>
          </a:p>
        </p:txBody>
      </p:sp>
      <p:sp>
        <p:nvSpPr>
          <p:cNvPr id="3" name="Content Placeholder 2"/>
          <p:cNvSpPr>
            <a:spLocks noGrp="1"/>
          </p:cNvSpPr>
          <p:nvPr>
            <p:ph idx="4294967295"/>
          </p:nvPr>
        </p:nvSpPr>
        <p:spPr/>
        <p:txBody>
          <a:bodyPr/>
          <a:lstStyle/>
          <a:p>
            <a:r>
              <a:rPr lang="en-GB" dirty="0" smtClean="0"/>
              <a:t>No in-person fundraising activities involving cadets or staff are currently permitted</a:t>
            </a:r>
            <a:endParaRPr lang="en-GB" dirty="0"/>
          </a:p>
        </p:txBody>
      </p:sp>
      <p:sp>
        <p:nvSpPr>
          <p:cNvPr id="4" name="Date Placeholder 3"/>
          <p:cNvSpPr>
            <a:spLocks noGrp="1"/>
          </p:cNvSpPr>
          <p:nvPr>
            <p:ph type="dt" sz="half" idx="10"/>
          </p:nvPr>
        </p:nvSpPr>
        <p:spPr/>
        <p:txBody>
          <a:bodyPr/>
          <a:lstStyle/>
          <a:p>
            <a:pPr>
              <a:defRPr/>
            </a:pPr>
            <a:r>
              <a:rPr lang="en-US" altLang="en-US" dirty="0"/>
              <a:t>14 Sep 21</a:t>
            </a:r>
          </a:p>
        </p:txBody>
      </p:sp>
      <p:sp>
        <p:nvSpPr>
          <p:cNvPr id="5" name="Slide Number Placeholder 4"/>
          <p:cNvSpPr>
            <a:spLocks noGrp="1"/>
          </p:cNvSpPr>
          <p:nvPr>
            <p:ph type="sldNum" sz="quarter" idx="12"/>
          </p:nvPr>
        </p:nvSpPr>
        <p:spPr/>
        <p:txBody>
          <a:bodyPr/>
          <a:lstStyle/>
          <a:p>
            <a:fld id="{3346A52E-1BA1-4BA5-8B11-876359E6A795}" type="slidenum">
              <a:rPr lang="en-CA" smtClean="0"/>
              <a:t>29</a:t>
            </a:fld>
            <a:endParaRPr lang="en-CA"/>
          </a:p>
        </p:txBody>
      </p:sp>
    </p:spTree>
    <p:extLst>
      <p:ext uri="{BB962C8B-B14F-4D97-AF65-F5344CB8AC3E}">
        <p14:creationId xmlns:p14="http://schemas.microsoft.com/office/powerpoint/2010/main" val="95314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011" y="1210358"/>
            <a:ext cx="7272338" cy="606567"/>
          </a:xfrm>
        </p:spPr>
        <p:txBody>
          <a:bodyPr>
            <a:normAutofit fontScale="90000"/>
          </a:bodyPr>
          <a:lstStyle/>
          <a:p>
            <a:r>
              <a:rPr lang="en-GB" dirty="0" smtClean="0"/>
              <a:t>Risk Tolerance</a:t>
            </a:r>
            <a:endParaRPr lang="en-GB" dirty="0"/>
          </a:p>
        </p:txBody>
      </p:sp>
      <p:sp>
        <p:nvSpPr>
          <p:cNvPr id="3" name="Content Placeholder 2"/>
          <p:cNvSpPr>
            <a:spLocks noGrp="1"/>
          </p:cNvSpPr>
          <p:nvPr>
            <p:ph idx="4294967295"/>
          </p:nvPr>
        </p:nvSpPr>
        <p:spPr>
          <a:xfrm>
            <a:off x="641269" y="1922357"/>
            <a:ext cx="7652080" cy="4608072"/>
          </a:xfrm>
        </p:spPr>
        <p:txBody>
          <a:bodyPr>
            <a:normAutofit fontScale="77500" lnSpcReduction="20000"/>
          </a:bodyPr>
          <a:lstStyle/>
          <a:p>
            <a:pPr>
              <a:spcBef>
                <a:spcPts val="0"/>
              </a:spcBef>
              <a:spcAft>
                <a:spcPts val="1200"/>
              </a:spcAft>
            </a:pPr>
            <a:r>
              <a:rPr lang="en-GB" dirty="0" smtClean="0"/>
              <a:t>While the CCO is prepared to accept some risk in respect of certain challenging, appealing, ‘pinnacle’ type activities which define the CCO </a:t>
            </a:r>
            <a:r>
              <a:rPr lang="en-GB" dirty="0" smtClean="0">
                <a:solidFill>
                  <a:schemeClr val="tx1"/>
                </a:solidFill>
              </a:rPr>
              <a:t>(Para, flying, expedition, and on-water activities), the r</a:t>
            </a:r>
            <a:r>
              <a:rPr lang="en-GB" dirty="0" smtClean="0"/>
              <a:t>isk tolerance is relatively low when it comes to routine local training activities</a:t>
            </a:r>
          </a:p>
          <a:p>
            <a:pPr>
              <a:spcBef>
                <a:spcPts val="0"/>
              </a:spcBef>
              <a:spcAft>
                <a:spcPts val="1200"/>
              </a:spcAft>
            </a:pPr>
            <a:r>
              <a:rPr lang="en-GB" dirty="0" smtClean="0"/>
              <a:t>Specifically with respect to COVID-19, </a:t>
            </a:r>
            <a:r>
              <a:rPr lang="en-GB" dirty="0" err="1" smtClean="0"/>
              <a:t>Comd</a:t>
            </a:r>
            <a:r>
              <a:rPr lang="en-GB" dirty="0" smtClean="0"/>
              <a:t> CJCR does not want CCO activities to be a vector of transmission</a:t>
            </a:r>
          </a:p>
          <a:p>
            <a:pPr>
              <a:spcBef>
                <a:spcPts val="0"/>
              </a:spcBef>
              <a:spcAft>
                <a:spcPts val="1200"/>
              </a:spcAft>
            </a:pPr>
            <a:r>
              <a:rPr lang="en-GB" dirty="0" smtClean="0"/>
              <a:t>Efforts focus on:</a:t>
            </a:r>
          </a:p>
          <a:p>
            <a:pPr lvl="1">
              <a:spcBef>
                <a:spcPts val="0"/>
              </a:spcBef>
              <a:spcAft>
                <a:spcPts val="1200"/>
              </a:spcAft>
            </a:pPr>
            <a:r>
              <a:rPr lang="en-GB" dirty="0" smtClean="0"/>
              <a:t>ensuring potentially ill staff and cadets do not attend cadet activities, and</a:t>
            </a:r>
          </a:p>
          <a:p>
            <a:pPr lvl="1">
              <a:spcBef>
                <a:spcPts val="0"/>
              </a:spcBef>
              <a:spcAft>
                <a:spcPts val="1200"/>
              </a:spcAft>
            </a:pPr>
            <a:r>
              <a:rPr lang="en-GB" dirty="0"/>
              <a:t>p</a:t>
            </a:r>
            <a:r>
              <a:rPr lang="en-GB" dirty="0" smtClean="0"/>
              <a:t>recautions are taken to minimize the risk of transmission should a missed case of infection be present at an activity</a:t>
            </a:r>
          </a:p>
          <a:p>
            <a:pPr marL="0" indent="0">
              <a:spcBef>
                <a:spcPts val="0"/>
              </a:spcBef>
              <a:spcAft>
                <a:spcPts val="1200"/>
              </a:spcAft>
              <a:buNone/>
            </a:pPr>
            <a:endParaRPr lang="en-GB" dirty="0"/>
          </a:p>
        </p:txBody>
      </p:sp>
      <p:sp>
        <p:nvSpPr>
          <p:cNvPr id="4" name="Date Placeholder 3"/>
          <p:cNvSpPr>
            <a:spLocks noGrp="1"/>
          </p:cNvSpPr>
          <p:nvPr>
            <p:ph type="dt" sz="half" idx="10"/>
          </p:nvPr>
        </p:nvSpPr>
        <p:spPr/>
        <p:txBody>
          <a:bodyPr/>
          <a:lstStyle/>
          <a:p>
            <a:pPr>
              <a:defRPr/>
            </a:pPr>
            <a:r>
              <a:rPr lang="en-CA" altLang="en-US" dirty="0"/>
              <a:t>14 Sep 21</a:t>
            </a:r>
          </a:p>
          <a:p>
            <a:pPr>
              <a:defRPr/>
            </a:pPr>
            <a:endParaRPr lang="en-CA" altLang="en-US" dirty="0"/>
          </a:p>
        </p:txBody>
      </p:sp>
      <p:sp>
        <p:nvSpPr>
          <p:cNvPr id="5" name="Slide Number Placeholder 4"/>
          <p:cNvSpPr>
            <a:spLocks noGrp="1"/>
          </p:cNvSpPr>
          <p:nvPr>
            <p:ph type="sldNum" sz="quarter" idx="12"/>
          </p:nvPr>
        </p:nvSpPr>
        <p:spPr/>
        <p:txBody>
          <a:bodyPr/>
          <a:lstStyle/>
          <a:p>
            <a:fld id="{3346A52E-1BA1-4BA5-8B11-876359E6A795}" type="slidenum">
              <a:rPr lang="en-CA" smtClean="0"/>
              <a:t>3</a:t>
            </a:fld>
            <a:endParaRPr lang="en-CA"/>
          </a:p>
        </p:txBody>
      </p:sp>
    </p:spTree>
    <p:extLst>
      <p:ext uri="{BB962C8B-B14F-4D97-AF65-F5344CB8AC3E}">
        <p14:creationId xmlns:p14="http://schemas.microsoft.com/office/powerpoint/2010/main" val="1832687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013" y="1557338"/>
            <a:ext cx="7272338" cy="588058"/>
          </a:xfrm>
        </p:spPr>
        <p:txBody>
          <a:bodyPr>
            <a:normAutofit fontScale="90000"/>
          </a:bodyPr>
          <a:lstStyle/>
          <a:p>
            <a:r>
              <a:rPr lang="en-GB" dirty="0" smtClean="0"/>
              <a:t>Suspected COVID Case </a:t>
            </a:r>
            <a:r>
              <a:rPr lang="en-GB" dirty="0" err="1" smtClean="0"/>
              <a:t>Mgmt</a:t>
            </a:r>
            <a:endParaRPr lang="en-GB" dirty="0"/>
          </a:p>
        </p:txBody>
      </p:sp>
      <p:sp>
        <p:nvSpPr>
          <p:cNvPr id="3" name="Content Placeholder 2"/>
          <p:cNvSpPr>
            <a:spLocks noGrp="1"/>
          </p:cNvSpPr>
          <p:nvPr>
            <p:ph idx="4294967295"/>
          </p:nvPr>
        </p:nvSpPr>
        <p:spPr>
          <a:xfrm>
            <a:off x="777684" y="2240279"/>
            <a:ext cx="7272337" cy="4290149"/>
          </a:xfrm>
        </p:spPr>
        <p:txBody>
          <a:bodyPr>
            <a:normAutofit fontScale="62500" lnSpcReduction="20000"/>
          </a:bodyPr>
          <a:lstStyle/>
          <a:p>
            <a:r>
              <a:rPr lang="en-GB" dirty="0" smtClean="0"/>
              <a:t>If a person develops symptoms during an activity that would fail the screening questionnaire:</a:t>
            </a:r>
          </a:p>
          <a:p>
            <a:pPr lvl="1"/>
            <a:r>
              <a:rPr lang="en-GB" dirty="0" smtClean="0"/>
              <a:t>Report symptoms to supervisor</a:t>
            </a:r>
          </a:p>
          <a:p>
            <a:pPr lvl="1"/>
            <a:r>
              <a:rPr lang="en-GB" dirty="0" smtClean="0"/>
              <a:t>Isolate ill person until they can safely return home (maintain supervision, distancing and mask wear, provide support – for cadet, contact parents)</a:t>
            </a:r>
          </a:p>
          <a:p>
            <a:pPr lvl="1"/>
            <a:r>
              <a:rPr lang="en-GB" dirty="0" smtClean="0"/>
              <a:t>No need to cancel activity, send others home, or inform other cadets’ parents</a:t>
            </a:r>
          </a:p>
          <a:p>
            <a:pPr lvl="1"/>
            <a:r>
              <a:rPr lang="en-GB" dirty="0" smtClean="0"/>
              <a:t>Report case to Area office</a:t>
            </a:r>
          </a:p>
          <a:p>
            <a:pPr lvl="1"/>
            <a:r>
              <a:rPr lang="en-GB" dirty="0" smtClean="0"/>
              <a:t>Person to contact healthcare provider and follow directions WRT COVID Testing</a:t>
            </a:r>
          </a:p>
          <a:p>
            <a:pPr lvl="1"/>
            <a:r>
              <a:rPr lang="en-GB" dirty="0" smtClean="0"/>
              <a:t>Person to report test result to Chain of Command who advise Area Office</a:t>
            </a:r>
          </a:p>
          <a:p>
            <a:pPr lvl="1"/>
            <a:r>
              <a:rPr lang="en-GB" dirty="0" smtClean="0"/>
              <a:t>If positive, CCIR / SIR / COVID Tracking per policy, </a:t>
            </a:r>
            <a:r>
              <a:rPr lang="en-GB" dirty="0" err="1" smtClean="0"/>
              <a:t>coord</a:t>
            </a:r>
            <a:r>
              <a:rPr lang="en-GB" dirty="0" smtClean="0"/>
              <a:t> with PHU/RMLO regarding contact tracing and notification of other attendees/parents</a:t>
            </a:r>
          </a:p>
          <a:p>
            <a:pPr lvl="1"/>
            <a:r>
              <a:rPr lang="en-GB" dirty="0" smtClean="0"/>
              <a:t>Provide CFMAP info and maintain supportive contact with person and family</a:t>
            </a:r>
          </a:p>
          <a:p>
            <a:pPr lvl="1"/>
            <a:r>
              <a:rPr lang="en-GB" dirty="0" smtClean="0"/>
              <a:t>Person not to return to any activity until negative test received / cleared by healthcare provider</a:t>
            </a:r>
            <a:endParaRPr lang="en-GB" dirty="0"/>
          </a:p>
        </p:txBody>
      </p:sp>
      <p:sp>
        <p:nvSpPr>
          <p:cNvPr id="4" name="Date Placeholder 3"/>
          <p:cNvSpPr>
            <a:spLocks noGrp="1"/>
          </p:cNvSpPr>
          <p:nvPr>
            <p:ph type="dt" sz="half" idx="10"/>
          </p:nvPr>
        </p:nvSpPr>
        <p:spPr/>
        <p:txBody>
          <a:bodyPr/>
          <a:lstStyle/>
          <a:p>
            <a:pPr>
              <a:defRPr/>
            </a:pPr>
            <a:r>
              <a:rPr lang="en-CA" altLang="en-US" dirty="0"/>
              <a:t>14 Sep 21</a:t>
            </a:r>
          </a:p>
          <a:p>
            <a:pPr>
              <a:defRPr/>
            </a:pPr>
            <a:endParaRPr lang="en-CA" altLang="en-US" dirty="0"/>
          </a:p>
        </p:txBody>
      </p:sp>
      <p:sp>
        <p:nvSpPr>
          <p:cNvPr id="5" name="Slide Number Placeholder 4"/>
          <p:cNvSpPr>
            <a:spLocks noGrp="1"/>
          </p:cNvSpPr>
          <p:nvPr>
            <p:ph type="sldNum" sz="quarter" idx="12"/>
          </p:nvPr>
        </p:nvSpPr>
        <p:spPr/>
        <p:txBody>
          <a:bodyPr/>
          <a:lstStyle/>
          <a:p>
            <a:fld id="{3346A52E-1BA1-4BA5-8B11-876359E6A795}" type="slidenum">
              <a:rPr lang="en-CA" smtClean="0"/>
              <a:t>30</a:t>
            </a:fld>
            <a:endParaRPr lang="en-CA"/>
          </a:p>
        </p:txBody>
      </p:sp>
    </p:spTree>
    <p:extLst>
      <p:ext uri="{BB962C8B-B14F-4D97-AF65-F5344CB8AC3E}">
        <p14:creationId xmlns:p14="http://schemas.microsoft.com/office/powerpoint/2010/main" val="2244036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Suspected COVID Case </a:t>
            </a:r>
            <a:r>
              <a:rPr lang="en-GB" dirty="0" err="1" smtClean="0"/>
              <a:t>Mgmt</a:t>
            </a:r>
            <a:endParaRPr lang="en-GB" dirty="0"/>
          </a:p>
        </p:txBody>
      </p:sp>
      <p:sp>
        <p:nvSpPr>
          <p:cNvPr id="3" name="Content Placeholder 2"/>
          <p:cNvSpPr>
            <a:spLocks noGrp="1"/>
          </p:cNvSpPr>
          <p:nvPr>
            <p:ph idx="4294967295"/>
          </p:nvPr>
        </p:nvSpPr>
        <p:spPr>
          <a:xfrm>
            <a:off x="1116012" y="2492374"/>
            <a:ext cx="7272337" cy="3312890"/>
          </a:xfrm>
        </p:spPr>
        <p:txBody>
          <a:bodyPr>
            <a:normAutofit fontScale="85000" lnSpcReduction="20000"/>
          </a:bodyPr>
          <a:lstStyle/>
          <a:p>
            <a:r>
              <a:rPr lang="en-GB" dirty="0" smtClean="0"/>
              <a:t>If a person reports being infected / positive test for COVID-19:</a:t>
            </a:r>
          </a:p>
          <a:p>
            <a:pPr lvl="1"/>
            <a:r>
              <a:rPr lang="en-GB" dirty="0" smtClean="0"/>
              <a:t>Offer support including CMAP</a:t>
            </a:r>
          </a:p>
          <a:p>
            <a:pPr lvl="1"/>
            <a:r>
              <a:rPr lang="en-CA" dirty="0" smtClean="0"/>
              <a:t>Review </a:t>
            </a:r>
            <a:r>
              <a:rPr lang="en-CA" dirty="0"/>
              <a:t>in-person attendance history in Fortress for any contact in past 14 days</a:t>
            </a:r>
          </a:p>
          <a:p>
            <a:pPr lvl="1"/>
            <a:r>
              <a:rPr lang="en-GB" dirty="0" smtClean="0"/>
              <a:t>Report to Area OC</a:t>
            </a:r>
          </a:p>
          <a:p>
            <a:pPr lvl="1"/>
            <a:r>
              <a:rPr lang="en-CA" dirty="0" smtClean="0"/>
              <a:t>CCIR </a:t>
            </a:r>
            <a:r>
              <a:rPr lang="en-CA" dirty="0"/>
              <a:t>/ SIR / COVID Tracking </a:t>
            </a:r>
            <a:r>
              <a:rPr lang="en-CA" dirty="0" smtClean="0"/>
              <a:t>update per </a:t>
            </a:r>
            <a:r>
              <a:rPr lang="en-CA" dirty="0"/>
              <a:t>policy, </a:t>
            </a:r>
            <a:r>
              <a:rPr lang="en-CA" dirty="0" err="1"/>
              <a:t>coord</a:t>
            </a:r>
            <a:r>
              <a:rPr lang="en-CA" dirty="0"/>
              <a:t> with PHU/RMLO regarding contact tracing and notification of </a:t>
            </a:r>
            <a:r>
              <a:rPr lang="en-CA" dirty="0" smtClean="0"/>
              <a:t>potential contacts / parents</a:t>
            </a:r>
            <a:endParaRPr lang="en-CA" dirty="0"/>
          </a:p>
          <a:p>
            <a:pPr lvl="1"/>
            <a:r>
              <a:rPr lang="en-GB" dirty="0" smtClean="0"/>
              <a:t>Person not to return to any activity until negative test received / cleared by healthcare provider</a:t>
            </a:r>
          </a:p>
          <a:p>
            <a:pPr lvl="1"/>
            <a:endParaRPr lang="en-GB" dirty="0"/>
          </a:p>
        </p:txBody>
      </p:sp>
      <p:sp>
        <p:nvSpPr>
          <p:cNvPr id="4" name="Date Placeholder 3"/>
          <p:cNvSpPr>
            <a:spLocks noGrp="1"/>
          </p:cNvSpPr>
          <p:nvPr>
            <p:ph type="dt" sz="half" idx="10"/>
          </p:nvPr>
        </p:nvSpPr>
        <p:spPr/>
        <p:txBody>
          <a:bodyPr/>
          <a:lstStyle/>
          <a:p>
            <a:pPr>
              <a:defRPr/>
            </a:pPr>
            <a:r>
              <a:rPr lang="en-CA" altLang="en-US" dirty="0"/>
              <a:t>14 Sep 21</a:t>
            </a:r>
          </a:p>
          <a:p>
            <a:pPr>
              <a:defRPr/>
            </a:pPr>
            <a:endParaRPr lang="en-CA" altLang="en-US" dirty="0"/>
          </a:p>
        </p:txBody>
      </p:sp>
      <p:sp>
        <p:nvSpPr>
          <p:cNvPr id="5" name="Slide Number Placeholder 4"/>
          <p:cNvSpPr>
            <a:spLocks noGrp="1"/>
          </p:cNvSpPr>
          <p:nvPr>
            <p:ph type="sldNum" sz="quarter" idx="12"/>
          </p:nvPr>
        </p:nvSpPr>
        <p:spPr/>
        <p:txBody>
          <a:bodyPr/>
          <a:lstStyle/>
          <a:p>
            <a:fld id="{3346A52E-1BA1-4BA5-8B11-876359E6A795}" type="slidenum">
              <a:rPr lang="en-CA" smtClean="0"/>
              <a:t>31</a:t>
            </a:fld>
            <a:endParaRPr lang="en-CA"/>
          </a:p>
        </p:txBody>
      </p:sp>
    </p:spTree>
    <p:extLst>
      <p:ext uri="{BB962C8B-B14F-4D97-AF65-F5344CB8AC3E}">
        <p14:creationId xmlns:p14="http://schemas.microsoft.com/office/powerpoint/2010/main" val="34754018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CTC Facility Use</a:t>
            </a:r>
            <a:endParaRPr lang="en-GB" dirty="0"/>
          </a:p>
        </p:txBody>
      </p:sp>
      <p:sp>
        <p:nvSpPr>
          <p:cNvPr id="3" name="Content Placeholder 2"/>
          <p:cNvSpPr>
            <a:spLocks noGrp="1"/>
          </p:cNvSpPr>
          <p:nvPr>
            <p:ph idx="4294967295"/>
          </p:nvPr>
        </p:nvSpPr>
        <p:spPr/>
        <p:txBody>
          <a:bodyPr/>
          <a:lstStyle/>
          <a:p>
            <a:r>
              <a:rPr lang="en-GB" dirty="0" smtClean="0"/>
              <a:t>Facilities at </a:t>
            </a:r>
            <a:r>
              <a:rPr lang="en-GB" dirty="0" err="1" smtClean="0"/>
              <a:t>Blackdown</a:t>
            </a:r>
            <a:r>
              <a:rPr lang="en-GB" dirty="0" smtClean="0"/>
              <a:t>, Connaught and Trenton are available for day use at reduced capacities</a:t>
            </a:r>
          </a:p>
          <a:p>
            <a:r>
              <a:rPr lang="en-GB" dirty="0" smtClean="0"/>
              <a:t>Requests via CSAR per usual process</a:t>
            </a:r>
            <a:endParaRPr lang="en-GB" dirty="0"/>
          </a:p>
        </p:txBody>
      </p:sp>
      <p:sp>
        <p:nvSpPr>
          <p:cNvPr id="4" name="Date Placeholder 3"/>
          <p:cNvSpPr>
            <a:spLocks noGrp="1"/>
          </p:cNvSpPr>
          <p:nvPr>
            <p:ph type="dt" sz="half" idx="10"/>
          </p:nvPr>
        </p:nvSpPr>
        <p:spPr/>
        <p:txBody>
          <a:bodyPr/>
          <a:lstStyle/>
          <a:p>
            <a:pPr>
              <a:defRPr/>
            </a:pPr>
            <a:r>
              <a:rPr lang="en-US" altLang="en-US" dirty="0" smtClean="0"/>
              <a:t>14 Sep 21</a:t>
            </a:r>
            <a:endParaRPr lang="en-CA" altLang="en-US" dirty="0"/>
          </a:p>
        </p:txBody>
      </p:sp>
      <p:sp>
        <p:nvSpPr>
          <p:cNvPr id="5" name="Slide Number Placeholder 4"/>
          <p:cNvSpPr>
            <a:spLocks noGrp="1"/>
          </p:cNvSpPr>
          <p:nvPr>
            <p:ph type="sldNum" sz="quarter" idx="12"/>
          </p:nvPr>
        </p:nvSpPr>
        <p:spPr/>
        <p:txBody>
          <a:bodyPr/>
          <a:lstStyle/>
          <a:p>
            <a:fld id="{3346A52E-1BA1-4BA5-8B11-876359E6A795}" type="slidenum">
              <a:rPr lang="en-CA" smtClean="0"/>
              <a:t>32</a:t>
            </a:fld>
            <a:endParaRPr lang="en-CA"/>
          </a:p>
        </p:txBody>
      </p:sp>
    </p:spTree>
    <p:extLst>
      <p:ext uri="{BB962C8B-B14F-4D97-AF65-F5344CB8AC3E}">
        <p14:creationId xmlns:p14="http://schemas.microsoft.com/office/powerpoint/2010/main" val="9352548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Regional Training Establishments</a:t>
            </a:r>
            <a:endParaRPr lang="en-GB" dirty="0"/>
          </a:p>
        </p:txBody>
      </p:sp>
      <p:sp>
        <p:nvSpPr>
          <p:cNvPr id="3" name="Content Placeholder 2"/>
          <p:cNvSpPr>
            <a:spLocks noGrp="1"/>
          </p:cNvSpPr>
          <p:nvPr>
            <p:ph idx="4294967295"/>
          </p:nvPr>
        </p:nvSpPr>
        <p:spPr/>
        <p:txBody>
          <a:bodyPr>
            <a:normAutofit fontScale="92500"/>
          </a:bodyPr>
          <a:lstStyle/>
          <a:p>
            <a:r>
              <a:rPr lang="en-GB" dirty="0" smtClean="0"/>
              <a:t>CNS:  No corps sail training days/</a:t>
            </a:r>
            <a:r>
              <a:rPr lang="en-GB" dirty="0" err="1" smtClean="0"/>
              <a:t>wknds</a:t>
            </a:r>
            <a:r>
              <a:rPr lang="en-GB" dirty="0" smtClean="0"/>
              <a:t> in fall 2021; focus on staff currency and proficiency</a:t>
            </a:r>
          </a:p>
          <a:p>
            <a:r>
              <a:rPr lang="en-GB" dirty="0" smtClean="0"/>
              <a:t>CES:  Silver and Gold Star day expedition activities planned for fall 2021</a:t>
            </a:r>
          </a:p>
          <a:p>
            <a:r>
              <a:rPr lang="en-GB" dirty="0" smtClean="0"/>
              <a:t>CFS:  No </a:t>
            </a:r>
            <a:r>
              <a:rPr lang="en-GB" dirty="0" err="1" smtClean="0"/>
              <a:t>sqn</a:t>
            </a:r>
            <a:r>
              <a:rPr lang="en-GB" dirty="0" smtClean="0"/>
              <a:t> </a:t>
            </a:r>
            <a:r>
              <a:rPr lang="en-GB" dirty="0" err="1" smtClean="0"/>
              <a:t>famil</a:t>
            </a:r>
            <a:r>
              <a:rPr lang="en-GB" dirty="0" smtClean="0"/>
              <a:t> gliding days in fall 2021; focus on staff currency and </a:t>
            </a:r>
            <a:r>
              <a:rPr lang="en-GB" dirty="0" err="1" smtClean="0"/>
              <a:t>profficiency</a:t>
            </a:r>
            <a:endParaRPr lang="en-GB" dirty="0"/>
          </a:p>
        </p:txBody>
      </p:sp>
      <p:sp>
        <p:nvSpPr>
          <p:cNvPr id="4" name="Date Placeholder 3"/>
          <p:cNvSpPr>
            <a:spLocks noGrp="1"/>
          </p:cNvSpPr>
          <p:nvPr>
            <p:ph type="dt" sz="half" idx="10"/>
          </p:nvPr>
        </p:nvSpPr>
        <p:spPr/>
        <p:txBody>
          <a:bodyPr/>
          <a:lstStyle/>
          <a:p>
            <a:pPr>
              <a:defRPr/>
            </a:pPr>
            <a:r>
              <a:rPr lang="en-US" altLang="en-US" dirty="0"/>
              <a:t>14 Sep 21</a:t>
            </a:r>
          </a:p>
        </p:txBody>
      </p:sp>
      <p:sp>
        <p:nvSpPr>
          <p:cNvPr id="5" name="Slide Number Placeholder 4"/>
          <p:cNvSpPr>
            <a:spLocks noGrp="1"/>
          </p:cNvSpPr>
          <p:nvPr>
            <p:ph type="sldNum" sz="quarter" idx="12"/>
          </p:nvPr>
        </p:nvSpPr>
        <p:spPr/>
        <p:txBody>
          <a:bodyPr/>
          <a:lstStyle/>
          <a:p>
            <a:fld id="{3346A52E-1BA1-4BA5-8B11-876359E6A795}" type="slidenum">
              <a:rPr lang="en-CA" smtClean="0"/>
              <a:t>33</a:t>
            </a:fld>
            <a:endParaRPr lang="en-CA"/>
          </a:p>
        </p:txBody>
      </p:sp>
    </p:spTree>
    <p:extLst>
      <p:ext uri="{BB962C8B-B14F-4D97-AF65-F5344CB8AC3E}">
        <p14:creationId xmlns:p14="http://schemas.microsoft.com/office/powerpoint/2010/main" val="1681606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 513 </a:t>
            </a:r>
            <a:r>
              <a:rPr lang="en-GB" dirty="0" err="1" smtClean="0"/>
              <a:t>Sr</a:t>
            </a:r>
            <a:r>
              <a:rPr lang="en-GB" dirty="0" smtClean="0"/>
              <a:t> Cadet Workshops</a:t>
            </a:r>
            <a:endParaRPr lang="en-GB" dirty="0"/>
          </a:p>
        </p:txBody>
      </p:sp>
      <p:sp>
        <p:nvSpPr>
          <p:cNvPr id="3" name="Content Placeholder 2"/>
          <p:cNvSpPr>
            <a:spLocks noGrp="1"/>
          </p:cNvSpPr>
          <p:nvPr>
            <p:ph idx="4294967295"/>
          </p:nvPr>
        </p:nvSpPr>
        <p:spPr/>
        <p:txBody>
          <a:bodyPr/>
          <a:lstStyle/>
          <a:p>
            <a:r>
              <a:rPr lang="en-GB" dirty="0" smtClean="0"/>
              <a:t>513 workshops are being planned as day activities, following a hybrid approach</a:t>
            </a:r>
          </a:p>
          <a:p>
            <a:r>
              <a:rPr lang="en-GB" dirty="0" smtClean="0"/>
              <a:t>One day planned in the fall, some locations to be conducted virtually, others potentially in-person</a:t>
            </a:r>
          </a:p>
          <a:p>
            <a:r>
              <a:rPr lang="en-GB" dirty="0" smtClean="0"/>
              <a:t>Second day planned for late winter / spring, intent to be primarily in-person</a:t>
            </a:r>
            <a:endParaRPr lang="en-GB" dirty="0"/>
          </a:p>
        </p:txBody>
      </p:sp>
      <p:sp>
        <p:nvSpPr>
          <p:cNvPr id="4" name="Date Placeholder 3"/>
          <p:cNvSpPr>
            <a:spLocks noGrp="1"/>
          </p:cNvSpPr>
          <p:nvPr>
            <p:ph type="dt" sz="half" idx="10"/>
          </p:nvPr>
        </p:nvSpPr>
        <p:spPr/>
        <p:txBody>
          <a:bodyPr/>
          <a:lstStyle/>
          <a:p>
            <a:pPr>
              <a:defRPr/>
            </a:pPr>
            <a:r>
              <a:rPr lang="en-US" altLang="en-US" dirty="0" smtClean="0"/>
              <a:t>14 Sep 21</a:t>
            </a:r>
            <a:endParaRPr lang="en-CA" altLang="en-US" dirty="0"/>
          </a:p>
        </p:txBody>
      </p:sp>
      <p:sp>
        <p:nvSpPr>
          <p:cNvPr id="5" name="Slide Number Placeholder 4"/>
          <p:cNvSpPr>
            <a:spLocks noGrp="1"/>
          </p:cNvSpPr>
          <p:nvPr>
            <p:ph type="sldNum" sz="quarter" idx="12"/>
          </p:nvPr>
        </p:nvSpPr>
        <p:spPr/>
        <p:txBody>
          <a:bodyPr/>
          <a:lstStyle/>
          <a:p>
            <a:fld id="{3346A52E-1BA1-4BA5-8B11-876359E6A795}" type="slidenum">
              <a:rPr lang="en-CA" smtClean="0"/>
              <a:t>34</a:t>
            </a:fld>
            <a:endParaRPr lang="en-CA"/>
          </a:p>
        </p:txBody>
      </p:sp>
    </p:spTree>
    <p:extLst>
      <p:ext uri="{BB962C8B-B14F-4D97-AF65-F5344CB8AC3E}">
        <p14:creationId xmlns:p14="http://schemas.microsoft.com/office/powerpoint/2010/main" val="17379555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Orienteering</a:t>
            </a:r>
            <a:endParaRPr lang="en-GB" dirty="0"/>
          </a:p>
        </p:txBody>
      </p:sp>
      <p:sp>
        <p:nvSpPr>
          <p:cNvPr id="3" name="Content Placeholder 2"/>
          <p:cNvSpPr>
            <a:spLocks noGrp="1"/>
          </p:cNvSpPr>
          <p:nvPr>
            <p:ph idx="4294967295"/>
          </p:nvPr>
        </p:nvSpPr>
        <p:spPr/>
        <p:txBody>
          <a:bodyPr/>
          <a:lstStyle/>
          <a:p>
            <a:r>
              <a:rPr lang="en-GB" dirty="0" smtClean="0"/>
              <a:t>Orienteering skills development clinics being planned for fall 2021 instead of competitions</a:t>
            </a:r>
          </a:p>
          <a:p>
            <a:r>
              <a:rPr lang="en-GB" dirty="0" smtClean="0"/>
              <a:t>Intent to run in-person where possible, but ability to deliver virtually as necessary</a:t>
            </a:r>
            <a:endParaRPr lang="en-GB" dirty="0"/>
          </a:p>
        </p:txBody>
      </p:sp>
      <p:sp>
        <p:nvSpPr>
          <p:cNvPr id="4" name="Date Placeholder 3"/>
          <p:cNvSpPr>
            <a:spLocks noGrp="1"/>
          </p:cNvSpPr>
          <p:nvPr>
            <p:ph type="dt" sz="half" idx="10"/>
          </p:nvPr>
        </p:nvSpPr>
        <p:spPr/>
        <p:txBody>
          <a:bodyPr/>
          <a:lstStyle/>
          <a:p>
            <a:pPr>
              <a:defRPr/>
            </a:pPr>
            <a:r>
              <a:rPr lang="en-US" altLang="en-US" dirty="0"/>
              <a:t>14 Sep 21</a:t>
            </a:r>
          </a:p>
        </p:txBody>
      </p:sp>
      <p:sp>
        <p:nvSpPr>
          <p:cNvPr id="5" name="Slide Number Placeholder 4"/>
          <p:cNvSpPr>
            <a:spLocks noGrp="1"/>
          </p:cNvSpPr>
          <p:nvPr>
            <p:ph type="sldNum" sz="quarter" idx="12"/>
          </p:nvPr>
        </p:nvSpPr>
        <p:spPr/>
        <p:txBody>
          <a:bodyPr/>
          <a:lstStyle/>
          <a:p>
            <a:fld id="{3346A52E-1BA1-4BA5-8B11-876359E6A795}" type="slidenum">
              <a:rPr lang="en-CA" smtClean="0"/>
              <a:t>35</a:t>
            </a:fld>
            <a:endParaRPr lang="en-CA"/>
          </a:p>
        </p:txBody>
      </p:sp>
    </p:spTree>
    <p:extLst>
      <p:ext uri="{BB962C8B-B14F-4D97-AF65-F5344CB8AC3E}">
        <p14:creationId xmlns:p14="http://schemas.microsoft.com/office/powerpoint/2010/main" val="2163579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Marksmanship</a:t>
            </a:r>
            <a:endParaRPr lang="en-GB" dirty="0"/>
          </a:p>
        </p:txBody>
      </p:sp>
      <p:sp>
        <p:nvSpPr>
          <p:cNvPr id="3" name="Content Placeholder 2"/>
          <p:cNvSpPr>
            <a:spLocks noGrp="1"/>
          </p:cNvSpPr>
          <p:nvPr>
            <p:ph idx="4294967295"/>
          </p:nvPr>
        </p:nvSpPr>
        <p:spPr/>
        <p:txBody>
          <a:bodyPr>
            <a:normAutofit lnSpcReduction="10000"/>
          </a:bodyPr>
          <a:lstStyle/>
          <a:p>
            <a:r>
              <a:rPr lang="en-GB" dirty="0" smtClean="0"/>
              <a:t>Marksmanship series planned to proceed</a:t>
            </a:r>
          </a:p>
          <a:p>
            <a:r>
              <a:rPr lang="en-GB" dirty="0" smtClean="0"/>
              <a:t>Program is flexible to adapt to pandemic restrictions (outdoors / large well-ventilated indoor spaces, distanced shooting lanes, mask wear, </a:t>
            </a:r>
            <a:r>
              <a:rPr lang="en-GB" dirty="0" err="1" smtClean="0"/>
              <a:t>etc</a:t>
            </a:r>
            <a:r>
              <a:rPr lang="en-GB" dirty="0" smtClean="0"/>
              <a:t>) and can move to asynchronous or postal type shoots if centralised competitions not possible</a:t>
            </a:r>
            <a:endParaRPr lang="en-GB" dirty="0"/>
          </a:p>
        </p:txBody>
      </p:sp>
      <p:sp>
        <p:nvSpPr>
          <p:cNvPr id="4" name="Date Placeholder 3"/>
          <p:cNvSpPr>
            <a:spLocks noGrp="1"/>
          </p:cNvSpPr>
          <p:nvPr>
            <p:ph type="dt" sz="half" idx="10"/>
          </p:nvPr>
        </p:nvSpPr>
        <p:spPr/>
        <p:txBody>
          <a:bodyPr/>
          <a:lstStyle/>
          <a:p>
            <a:pPr>
              <a:defRPr/>
            </a:pPr>
            <a:r>
              <a:rPr lang="en-US" altLang="en-US" dirty="0"/>
              <a:t>14 Sep 21</a:t>
            </a:r>
          </a:p>
        </p:txBody>
      </p:sp>
      <p:sp>
        <p:nvSpPr>
          <p:cNvPr id="5" name="Slide Number Placeholder 4"/>
          <p:cNvSpPr>
            <a:spLocks noGrp="1"/>
          </p:cNvSpPr>
          <p:nvPr>
            <p:ph type="sldNum" sz="quarter" idx="12"/>
          </p:nvPr>
        </p:nvSpPr>
        <p:spPr/>
        <p:txBody>
          <a:bodyPr/>
          <a:lstStyle/>
          <a:p>
            <a:fld id="{3346A52E-1BA1-4BA5-8B11-876359E6A795}" type="slidenum">
              <a:rPr lang="en-CA" smtClean="0"/>
              <a:t>36</a:t>
            </a:fld>
            <a:endParaRPr lang="en-CA"/>
          </a:p>
        </p:txBody>
      </p:sp>
    </p:spTree>
    <p:extLst>
      <p:ext uri="{BB962C8B-B14F-4D97-AF65-F5344CB8AC3E}">
        <p14:creationId xmlns:p14="http://schemas.microsoft.com/office/powerpoint/2010/main" val="6764726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Biathlon</a:t>
            </a:r>
            <a:endParaRPr lang="en-GB" dirty="0"/>
          </a:p>
        </p:txBody>
      </p:sp>
      <p:sp>
        <p:nvSpPr>
          <p:cNvPr id="3" name="Content Placeholder 2"/>
          <p:cNvSpPr>
            <a:spLocks noGrp="1"/>
          </p:cNvSpPr>
          <p:nvPr>
            <p:ph idx="4294967295"/>
          </p:nvPr>
        </p:nvSpPr>
        <p:spPr/>
        <p:txBody>
          <a:bodyPr/>
          <a:lstStyle/>
          <a:p>
            <a:r>
              <a:rPr lang="en-GB" dirty="0" smtClean="0"/>
              <a:t>Planning to proceed with greater use of run and shoot competition at Area level</a:t>
            </a:r>
          </a:p>
          <a:p>
            <a:r>
              <a:rPr lang="en-GB" dirty="0" smtClean="0"/>
              <a:t>Regional and National competitions will depend on broader pandemic status and advisability of travel</a:t>
            </a:r>
            <a:endParaRPr lang="en-GB" dirty="0"/>
          </a:p>
        </p:txBody>
      </p:sp>
      <p:sp>
        <p:nvSpPr>
          <p:cNvPr id="4" name="Date Placeholder 3"/>
          <p:cNvSpPr>
            <a:spLocks noGrp="1"/>
          </p:cNvSpPr>
          <p:nvPr>
            <p:ph type="dt" sz="half" idx="10"/>
          </p:nvPr>
        </p:nvSpPr>
        <p:spPr/>
        <p:txBody>
          <a:bodyPr/>
          <a:lstStyle/>
          <a:p>
            <a:pPr>
              <a:defRPr/>
            </a:pPr>
            <a:r>
              <a:rPr lang="en-US" altLang="en-US" dirty="0"/>
              <a:t>14 Sep 21</a:t>
            </a:r>
          </a:p>
        </p:txBody>
      </p:sp>
      <p:sp>
        <p:nvSpPr>
          <p:cNvPr id="5" name="Slide Number Placeholder 4"/>
          <p:cNvSpPr>
            <a:spLocks noGrp="1"/>
          </p:cNvSpPr>
          <p:nvPr>
            <p:ph type="sldNum" sz="quarter" idx="12"/>
          </p:nvPr>
        </p:nvSpPr>
        <p:spPr/>
        <p:txBody>
          <a:bodyPr/>
          <a:lstStyle/>
          <a:p>
            <a:fld id="{3346A52E-1BA1-4BA5-8B11-876359E6A795}" type="slidenum">
              <a:rPr lang="en-CA" smtClean="0"/>
              <a:t>37</a:t>
            </a:fld>
            <a:endParaRPr lang="en-CA"/>
          </a:p>
        </p:txBody>
      </p:sp>
    </p:spTree>
    <p:extLst>
      <p:ext uri="{BB962C8B-B14F-4D97-AF65-F5344CB8AC3E}">
        <p14:creationId xmlns:p14="http://schemas.microsoft.com/office/powerpoint/2010/main" val="22920729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Band and Drill</a:t>
            </a:r>
            <a:endParaRPr lang="en-GB" dirty="0"/>
          </a:p>
        </p:txBody>
      </p:sp>
      <p:sp>
        <p:nvSpPr>
          <p:cNvPr id="3" name="Content Placeholder 2"/>
          <p:cNvSpPr>
            <a:spLocks noGrp="1"/>
          </p:cNvSpPr>
          <p:nvPr>
            <p:ph idx="4294967295"/>
          </p:nvPr>
        </p:nvSpPr>
        <p:spPr/>
        <p:txBody>
          <a:bodyPr/>
          <a:lstStyle/>
          <a:p>
            <a:r>
              <a:rPr lang="en-GB" dirty="0" smtClean="0"/>
              <a:t>Plans for Band and Drill competitions in TY21/22 are currently paused</a:t>
            </a:r>
          </a:p>
          <a:p>
            <a:r>
              <a:rPr lang="en-GB" dirty="0" smtClean="0"/>
              <a:t>Current climate is not favourable for the conduct of these activities</a:t>
            </a:r>
          </a:p>
          <a:p>
            <a:r>
              <a:rPr lang="en-GB" dirty="0" smtClean="0"/>
              <a:t>A ‘go / no-go’ decision will be announced prior to the December break</a:t>
            </a:r>
            <a:endParaRPr lang="en-GB" dirty="0"/>
          </a:p>
        </p:txBody>
      </p:sp>
      <p:sp>
        <p:nvSpPr>
          <p:cNvPr id="4" name="Date Placeholder 3"/>
          <p:cNvSpPr>
            <a:spLocks noGrp="1"/>
          </p:cNvSpPr>
          <p:nvPr>
            <p:ph type="dt" sz="half" idx="10"/>
          </p:nvPr>
        </p:nvSpPr>
        <p:spPr/>
        <p:txBody>
          <a:bodyPr/>
          <a:lstStyle/>
          <a:p>
            <a:pPr>
              <a:defRPr/>
            </a:pPr>
            <a:r>
              <a:rPr lang="en-US" altLang="en-US" dirty="0"/>
              <a:t>14 Sep 21</a:t>
            </a:r>
          </a:p>
        </p:txBody>
      </p:sp>
      <p:sp>
        <p:nvSpPr>
          <p:cNvPr id="5" name="Slide Number Placeholder 4"/>
          <p:cNvSpPr>
            <a:spLocks noGrp="1"/>
          </p:cNvSpPr>
          <p:nvPr>
            <p:ph type="sldNum" sz="quarter" idx="12"/>
          </p:nvPr>
        </p:nvSpPr>
        <p:spPr/>
        <p:txBody>
          <a:bodyPr/>
          <a:lstStyle/>
          <a:p>
            <a:fld id="{3346A52E-1BA1-4BA5-8B11-876359E6A795}" type="slidenum">
              <a:rPr lang="en-CA" smtClean="0"/>
              <a:t>38</a:t>
            </a:fld>
            <a:endParaRPr lang="en-CA"/>
          </a:p>
        </p:txBody>
      </p:sp>
    </p:spTree>
    <p:extLst>
      <p:ext uri="{BB962C8B-B14F-4D97-AF65-F5344CB8AC3E}">
        <p14:creationId xmlns:p14="http://schemas.microsoft.com/office/powerpoint/2010/main" val="11160070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Regatta</a:t>
            </a:r>
            <a:endParaRPr lang="en-GB" dirty="0"/>
          </a:p>
        </p:txBody>
      </p:sp>
      <p:sp>
        <p:nvSpPr>
          <p:cNvPr id="3" name="Content Placeholder 2"/>
          <p:cNvSpPr>
            <a:spLocks noGrp="1"/>
          </p:cNvSpPr>
          <p:nvPr>
            <p:ph idx="4294967295"/>
          </p:nvPr>
        </p:nvSpPr>
        <p:spPr/>
        <p:txBody>
          <a:bodyPr>
            <a:normAutofit fontScale="92500" lnSpcReduction="20000"/>
          </a:bodyPr>
          <a:lstStyle/>
          <a:p>
            <a:r>
              <a:rPr lang="en-GB" dirty="0" smtClean="0"/>
              <a:t>Focussing on a plan leading to resumption of effective and competitive Regional and National Regattas in summer 2023</a:t>
            </a:r>
          </a:p>
          <a:p>
            <a:r>
              <a:rPr lang="en-GB" dirty="0" smtClean="0"/>
              <a:t>For 2022: </a:t>
            </a:r>
          </a:p>
          <a:p>
            <a:pPr lvl="1"/>
            <a:r>
              <a:rPr lang="en-GB" dirty="0" smtClean="0"/>
              <a:t>a pre-CTC sail / instructor skills development clinic in late June / early July</a:t>
            </a:r>
          </a:p>
          <a:p>
            <a:pPr lvl="1"/>
            <a:r>
              <a:rPr lang="en-GB" dirty="0"/>
              <a:t>a</a:t>
            </a:r>
            <a:r>
              <a:rPr lang="en-GB" dirty="0" smtClean="0"/>
              <a:t> post-CTC racing skills / coaching clinic culminating in a 2-day regatta</a:t>
            </a:r>
          </a:p>
          <a:p>
            <a:r>
              <a:rPr lang="en-GB" dirty="0" smtClean="0"/>
              <a:t>Remains subject to approval and funding</a:t>
            </a:r>
            <a:endParaRPr lang="en-GB" dirty="0"/>
          </a:p>
        </p:txBody>
      </p:sp>
      <p:sp>
        <p:nvSpPr>
          <p:cNvPr id="4" name="Date Placeholder 3"/>
          <p:cNvSpPr>
            <a:spLocks noGrp="1"/>
          </p:cNvSpPr>
          <p:nvPr>
            <p:ph type="dt" sz="half" idx="10"/>
          </p:nvPr>
        </p:nvSpPr>
        <p:spPr/>
        <p:txBody>
          <a:bodyPr/>
          <a:lstStyle/>
          <a:p>
            <a:pPr>
              <a:defRPr/>
            </a:pPr>
            <a:r>
              <a:rPr lang="en-US" altLang="en-US" dirty="0"/>
              <a:t>14 Sep 21</a:t>
            </a:r>
          </a:p>
        </p:txBody>
      </p:sp>
      <p:sp>
        <p:nvSpPr>
          <p:cNvPr id="5" name="Slide Number Placeholder 4"/>
          <p:cNvSpPr>
            <a:spLocks noGrp="1"/>
          </p:cNvSpPr>
          <p:nvPr>
            <p:ph type="sldNum" sz="quarter" idx="12"/>
          </p:nvPr>
        </p:nvSpPr>
        <p:spPr/>
        <p:txBody>
          <a:bodyPr/>
          <a:lstStyle/>
          <a:p>
            <a:fld id="{3346A52E-1BA1-4BA5-8B11-876359E6A795}" type="slidenum">
              <a:rPr lang="en-CA" smtClean="0"/>
              <a:t>39</a:t>
            </a:fld>
            <a:endParaRPr lang="en-CA"/>
          </a:p>
        </p:txBody>
      </p:sp>
    </p:spTree>
    <p:extLst>
      <p:ext uri="{BB962C8B-B14F-4D97-AF65-F5344CB8AC3E}">
        <p14:creationId xmlns:p14="http://schemas.microsoft.com/office/powerpoint/2010/main" val="1415099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012" y="1210358"/>
            <a:ext cx="7272338" cy="665943"/>
          </a:xfrm>
        </p:spPr>
        <p:txBody>
          <a:bodyPr/>
          <a:lstStyle/>
          <a:p>
            <a:r>
              <a:rPr lang="en-GB" dirty="0" smtClean="0"/>
              <a:t>Return to Training</a:t>
            </a:r>
            <a:endParaRPr lang="en-GB" dirty="0"/>
          </a:p>
        </p:txBody>
      </p:sp>
      <p:sp>
        <p:nvSpPr>
          <p:cNvPr id="3" name="Content Placeholder 2"/>
          <p:cNvSpPr>
            <a:spLocks noGrp="1"/>
          </p:cNvSpPr>
          <p:nvPr>
            <p:ph idx="4294967295"/>
          </p:nvPr>
        </p:nvSpPr>
        <p:spPr>
          <a:xfrm>
            <a:off x="783772" y="1876301"/>
            <a:ext cx="7604578" cy="3928963"/>
          </a:xfrm>
        </p:spPr>
        <p:txBody>
          <a:bodyPr>
            <a:normAutofit fontScale="92500"/>
          </a:bodyPr>
          <a:lstStyle/>
          <a:p>
            <a:r>
              <a:rPr lang="en-GB" dirty="0" smtClean="0"/>
              <a:t>Where local conditions support, starting             1 Oct, approval may be granted for in-person cadet training sessions and day activities in local community (both supported and optional)</a:t>
            </a:r>
          </a:p>
          <a:p>
            <a:r>
              <a:rPr lang="en-GB" dirty="0" smtClean="0"/>
              <a:t>Until then, CC/</a:t>
            </a:r>
            <a:r>
              <a:rPr lang="en-GB" dirty="0" err="1" smtClean="0"/>
              <a:t>Sqn</a:t>
            </a:r>
            <a:r>
              <a:rPr lang="en-GB" dirty="0" smtClean="0"/>
              <a:t> can be approved to conduct in-person Admin sessions, supply appointments, planning meetings, and development / </a:t>
            </a:r>
            <a:r>
              <a:rPr lang="en-GB" dirty="0" err="1" smtClean="0"/>
              <a:t>coord</a:t>
            </a:r>
            <a:r>
              <a:rPr lang="en-GB" dirty="0" smtClean="0"/>
              <a:t> activities for staff and senior cadets</a:t>
            </a:r>
            <a:endParaRPr lang="en-GB" dirty="0"/>
          </a:p>
        </p:txBody>
      </p:sp>
      <p:sp>
        <p:nvSpPr>
          <p:cNvPr id="4" name="Date Placeholder 3"/>
          <p:cNvSpPr>
            <a:spLocks noGrp="1"/>
          </p:cNvSpPr>
          <p:nvPr>
            <p:ph type="dt" sz="half" idx="10"/>
          </p:nvPr>
        </p:nvSpPr>
        <p:spPr/>
        <p:txBody>
          <a:bodyPr/>
          <a:lstStyle/>
          <a:p>
            <a:pPr>
              <a:defRPr/>
            </a:pPr>
            <a:r>
              <a:rPr lang="en-CA" altLang="en-US" dirty="0"/>
              <a:t>14 Sep 21</a:t>
            </a:r>
          </a:p>
          <a:p>
            <a:pPr>
              <a:defRPr/>
            </a:pPr>
            <a:endParaRPr lang="en-CA" altLang="en-US" dirty="0"/>
          </a:p>
        </p:txBody>
      </p:sp>
      <p:sp>
        <p:nvSpPr>
          <p:cNvPr id="5" name="Slide Number Placeholder 4"/>
          <p:cNvSpPr>
            <a:spLocks noGrp="1"/>
          </p:cNvSpPr>
          <p:nvPr>
            <p:ph type="sldNum" sz="quarter" idx="12"/>
          </p:nvPr>
        </p:nvSpPr>
        <p:spPr/>
        <p:txBody>
          <a:bodyPr/>
          <a:lstStyle/>
          <a:p>
            <a:fld id="{3346A52E-1BA1-4BA5-8B11-876359E6A795}" type="slidenum">
              <a:rPr lang="en-CA" smtClean="0"/>
              <a:t>4</a:t>
            </a:fld>
            <a:endParaRPr lang="en-CA"/>
          </a:p>
        </p:txBody>
      </p:sp>
    </p:spTree>
    <p:extLst>
      <p:ext uri="{BB962C8B-B14F-4D97-AF65-F5344CB8AC3E}">
        <p14:creationId xmlns:p14="http://schemas.microsoft.com/office/powerpoint/2010/main" val="1697573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Summer Training 2022</a:t>
            </a:r>
            <a:endParaRPr lang="en-GB" dirty="0"/>
          </a:p>
        </p:txBody>
      </p:sp>
      <p:sp>
        <p:nvSpPr>
          <p:cNvPr id="3" name="Content Placeholder 2"/>
          <p:cNvSpPr>
            <a:spLocks noGrp="1"/>
          </p:cNvSpPr>
          <p:nvPr>
            <p:ph idx="4294967295"/>
          </p:nvPr>
        </p:nvSpPr>
        <p:spPr/>
        <p:txBody>
          <a:bodyPr>
            <a:normAutofit fontScale="85000" lnSpcReduction="10000"/>
          </a:bodyPr>
          <a:lstStyle/>
          <a:p>
            <a:r>
              <a:rPr lang="en-GB" dirty="0" smtClean="0"/>
              <a:t>CJCR HQ planning for in-person summer training in 2022</a:t>
            </a:r>
          </a:p>
          <a:p>
            <a:r>
              <a:rPr lang="en-GB" dirty="0" smtClean="0"/>
              <a:t>A review and refresh of summer training courses is underway</a:t>
            </a:r>
          </a:p>
          <a:p>
            <a:r>
              <a:rPr lang="en-GB" dirty="0" smtClean="0"/>
              <a:t>Summer 22 </a:t>
            </a:r>
            <a:r>
              <a:rPr lang="en-GB" dirty="0" err="1" smtClean="0"/>
              <a:t>Trg</a:t>
            </a:r>
            <a:r>
              <a:rPr lang="en-GB" dirty="0" smtClean="0"/>
              <a:t> Dir to be issued in Oct-Nov timeframe:  will provide details</a:t>
            </a:r>
          </a:p>
          <a:p>
            <a:r>
              <a:rPr lang="en-GB" dirty="0" smtClean="0"/>
              <a:t>Hold-off on conducting cadet or parent briefings / info sessions on summer training until Summer </a:t>
            </a:r>
            <a:r>
              <a:rPr lang="en-GB" dirty="0" err="1" smtClean="0"/>
              <a:t>Trg</a:t>
            </a:r>
            <a:r>
              <a:rPr lang="en-GB" dirty="0" smtClean="0"/>
              <a:t> Dir and accurate, up to date details are avail</a:t>
            </a:r>
            <a:endParaRPr lang="en-GB" dirty="0"/>
          </a:p>
        </p:txBody>
      </p:sp>
      <p:sp>
        <p:nvSpPr>
          <p:cNvPr id="4" name="Date Placeholder 3"/>
          <p:cNvSpPr>
            <a:spLocks noGrp="1"/>
          </p:cNvSpPr>
          <p:nvPr>
            <p:ph type="dt" sz="half" idx="10"/>
          </p:nvPr>
        </p:nvSpPr>
        <p:spPr/>
        <p:txBody>
          <a:bodyPr/>
          <a:lstStyle/>
          <a:p>
            <a:pPr>
              <a:defRPr/>
            </a:pPr>
            <a:r>
              <a:rPr lang="en-US" altLang="en-US" dirty="0" smtClean="0"/>
              <a:t>14 Sep 21</a:t>
            </a:r>
            <a:endParaRPr lang="en-CA" altLang="en-US" dirty="0"/>
          </a:p>
        </p:txBody>
      </p:sp>
      <p:sp>
        <p:nvSpPr>
          <p:cNvPr id="5" name="Slide Number Placeholder 4"/>
          <p:cNvSpPr>
            <a:spLocks noGrp="1"/>
          </p:cNvSpPr>
          <p:nvPr>
            <p:ph type="sldNum" sz="quarter" idx="12"/>
          </p:nvPr>
        </p:nvSpPr>
        <p:spPr/>
        <p:txBody>
          <a:bodyPr/>
          <a:lstStyle/>
          <a:p>
            <a:fld id="{3346A52E-1BA1-4BA5-8B11-876359E6A795}" type="slidenum">
              <a:rPr lang="en-CA" smtClean="0"/>
              <a:t>40</a:t>
            </a:fld>
            <a:endParaRPr lang="en-CA"/>
          </a:p>
        </p:txBody>
      </p:sp>
    </p:spTree>
    <p:extLst>
      <p:ext uri="{BB962C8B-B14F-4D97-AF65-F5344CB8AC3E}">
        <p14:creationId xmlns:p14="http://schemas.microsoft.com/office/powerpoint/2010/main" val="11634959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Updates</a:t>
            </a:r>
            <a:endParaRPr lang="en-GB" dirty="0"/>
          </a:p>
        </p:txBody>
      </p:sp>
      <p:sp>
        <p:nvSpPr>
          <p:cNvPr id="3" name="Content Placeholder 2"/>
          <p:cNvSpPr>
            <a:spLocks noGrp="1"/>
          </p:cNvSpPr>
          <p:nvPr>
            <p:ph idx="4294967295"/>
          </p:nvPr>
        </p:nvSpPr>
        <p:spPr/>
        <p:txBody>
          <a:bodyPr/>
          <a:lstStyle/>
          <a:p>
            <a:r>
              <a:rPr lang="en-GB" dirty="0" smtClean="0"/>
              <a:t>This slide deck will be updated as changes occur, with date slide updated posted in bottom left corner</a:t>
            </a:r>
            <a:endParaRPr lang="en-GB" dirty="0"/>
          </a:p>
        </p:txBody>
      </p:sp>
      <p:sp>
        <p:nvSpPr>
          <p:cNvPr id="4" name="Date Placeholder 3"/>
          <p:cNvSpPr>
            <a:spLocks noGrp="1"/>
          </p:cNvSpPr>
          <p:nvPr>
            <p:ph type="dt" sz="half" idx="10"/>
          </p:nvPr>
        </p:nvSpPr>
        <p:spPr/>
        <p:txBody>
          <a:bodyPr/>
          <a:lstStyle/>
          <a:p>
            <a:pPr>
              <a:defRPr/>
            </a:pPr>
            <a:r>
              <a:rPr lang="en-US" altLang="en-US" dirty="0" smtClean="0"/>
              <a:t>14 Sep 21</a:t>
            </a:r>
            <a:endParaRPr lang="en-CA" altLang="en-US" dirty="0"/>
          </a:p>
        </p:txBody>
      </p:sp>
      <p:sp>
        <p:nvSpPr>
          <p:cNvPr id="5" name="Slide Number Placeholder 4"/>
          <p:cNvSpPr>
            <a:spLocks noGrp="1"/>
          </p:cNvSpPr>
          <p:nvPr>
            <p:ph type="sldNum" sz="quarter" idx="12"/>
          </p:nvPr>
        </p:nvSpPr>
        <p:spPr/>
        <p:txBody>
          <a:bodyPr/>
          <a:lstStyle/>
          <a:p>
            <a:fld id="{3346A52E-1BA1-4BA5-8B11-876359E6A795}" type="slidenum">
              <a:rPr lang="en-CA" smtClean="0"/>
              <a:t>41</a:t>
            </a:fld>
            <a:endParaRPr lang="en-CA"/>
          </a:p>
        </p:txBody>
      </p:sp>
    </p:spTree>
    <p:extLst>
      <p:ext uri="{BB962C8B-B14F-4D97-AF65-F5344CB8AC3E}">
        <p14:creationId xmlns:p14="http://schemas.microsoft.com/office/powerpoint/2010/main" val="350886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Evolving Landscape</a:t>
            </a:r>
            <a:endParaRPr lang="en-GB" dirty="0"/>
          </a:p>
        </p:txBody>
      </p:sp>
      <p:sp>
        <p:nvSpPr>
          <p:cNvPr id="3" name="Content Placeholder 2"/>
          <p:cNvSpPr>
            <a:spLocks noGrp="1"/>
          </p:cNvSpPr>
          <p:nvPr>
            <p:ph idx="4294967295"/>
          </p:nvPr>
        </p:nvSpPr>
        <p:spPr>
          <a:xfrm>
            <a:off x="768540" y="2309493"/>
            <a:ext cx="7619811" cy="3842749"/>
          </a:xfrm>
        </p:spPr>
        <p:txBody>
          <a:bodyPr>
            <a:normAutofit fontScale="85000" lnSpcReduction="20000"/>
          </a:bodyPr>
          <a:lstStyle/>
          <a:p>
            <a:r>
              <a:rPr lang="en-GB" dirty="0" smtClean="0"/>
              <a:t>In grip of fourth wave: projections troubling</a:t>
            </a:r>
          </a:p>
          <a:p>
            <a:r>
              <a:rPr lang="en-GB" dirty="0" smtClean="0"/>
              <a:t>Delta variant highly infectious, potential for new variants, continued caution necessary</a:t>
            </a:r>
          </a:p>
          <a:p>
            <a:r>
              <a:rPr lang="en-GB" dirty="0" smtClean="0"/>
              <a:t>Assess impact of return-to-school and work</a:t>
            </a:r>
          </a:p>
          <a:p>
            <a:r>
              <a:rPr lang="en-GB" dirty="0" smtClean="0"/>
              <a:t>Ontario government shows little appetite for lockdown or closures: less focus on active cases and more on ICU space</a:t>
            </a:r>
          </a:p>
          <a:p>
            <a:r>
              <a:rPr lang="en-GB" dirty="0" smtClean="0"/>
              <a:t>Overall good vaccination rates, but not quite there:  most under 12 years of age remain unvaccinated</a:t>
            </a:r>
          </a:p>
          <a:p>
            <a:r>
              <a:rPr lang="en-GB" dirty="0" smtClean="0"/>
              <a:t>Some presentation content may not be current by time of COs’ conference – will provide updates then</a:t>
            </a:r>
            <a:endParaRPr lang="en-GB" dirty="0"/>
          </a:p>
        </p:txBody>
      </p:sp>
      <p:sp>
        <p:nvSpPr>
          <p:cNvPr id="4" name="Date Placeholder 3"/>
          <p:cNvSpPr>
            <a:spLocks noGrp="1"/>
          </p:cNvSpPr>
          <p:nvPr>
            <p:ph type="dt" sz="half" idx="10"/>
          </p:nvPr>
        </p:nvSpPr>
        <p:spPr/>
        <p:txBody>
          <a:bodyPr/>
          <a:lstStyle/>
          <a:p>
            <a:pPr>
              <a:defRPr/>
            </a:pPr>
            <a:r>
              <a:rPr lang="en-CA" altLang="en-US" dirty="0"/>
              <a:t>14 Sep 21</a:t>
            </a:r>
          </a:p>
          <a:p>
            <a:pPr>
              <a:defRPr/>
            </a:pPr>
            <a:endParaRPr lang="en-CA" altLang="en-US" dirty="0"/>
          </a:p>
        </p:txBody>
      </p:sp>
      <p:sp>
        <p:nvSpPr>
          <p:cNvPr id="5" name="Slide Number Placeholder 4"/>
          <p:cNvSpPr>
            <a:spLocks noGrp="1"/>
          </p:cNvSpPr>
          <p:nvPr>
            <p:ph type="sldNum" sz="quarter" idx="12"/>
          </p:nvPr>
        </p:nvSpPr>
        <p:spPr/>
        <p:txBody>
          <a:bodyPr/>
          <a:lstStyle/>
          <a:p>
            <a:fld id="{3346A52E-1BA1-4BA5-8B11-876359E6A795}" type="slidenum">
              <a:rPr lang="en-CA" smtClean="0"/>
              <a:t>5</a:t>
            </a:fld>
            <a:endParaRPr lang="en-CA"/>
          </a:p>
        </p:txBody>
      </p:sp>
    </p:spTree>
    <p:extLst>
      <p:ext uri="{BB962C8B-B14F-4D97-AF65-F5344CB8AC3E}">
        <p14:creationId xmlns:p14="http://schemas.microsoft.com/office/powerpoint/2010/main" val="829700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298" y="1210359"/>
            <a:ext cx="7272338" cy="618442"/>
          </a:xfrm>
        </p:spPr>
        <p:txBody>
          <a:bodyPr>
            <a:normAutofit fontScale="90000"/>
          </a:bodyPr>
          <a:lstStyle/>
          <a:p>
            <a:r>
              <a:rPr lang="en-GB" dirty="0" smtClean="0"/>
              <a:t>Asymmetric Approach</a:t>
            </a:r>
            <a:endParaRPr lang="en-GB" dirty="0"/>
          </a:p>
        </p:txBody>
      </p:sp>
      <p:sp>
        <p:nvSpPr>
          <p:cNvPr id="3" name="Content Placeholder 2"/>
          <p:cNvSpPr>
            <a:spLocks noGrp="1"/>
          </p:cNvSpPr>
          <p:nvPr>
            <p:ph idx="4294967295"/>
          </p:nvPr>
        </p:nvSpPr>
        <p:spPr>
          <a:xfrm>
            <a:off x="641228" y="2154115"/>
            <a:ext cx="7747195" cy="3998127"/>
          </a:xfrm>
        </p:spPr>
        <p:txBody>
          <a:bodyPr>
            <a:normAutofit fontScale="85000" lnSpcReduction="20000"/>
          </a:bodyPr>
          <a:lstStyle/>
          <a:p>
            <a:pPr marL="0" indent="0">
              <a:buNone/>
            </a:pPr>
            <a:r>
              <a:rPr lang="en-GB" dirty="0" smtClean="0"/>
              <a:t>Essential to consider in-person, virtual and hybrid models in planning, guided by local conditions:</a:t>
            </a:r>
          </a:p>
          <a:p>
            <a:pPr marL="0" indent="0">
              <a:buNone/>
            </a:pPr>
            <a:endParaRPr lang="en-GB" sz="1400" dirty="0" smtClean="0"/>
          </a:p>
          <a:p>
            <a:r>
              <a:rPr lang="en-GB" dirty="0" smtClean="0"/>
              <a:t>COVID conditions (4</a:t>
            </a:r>
            <a:r>
              <a:rPr lang="en-GB" baseline="30000" dirty="0" smtClean="0"/>
              <a:t>th</a:t>
            </a:r>
            <a:r>
              <a:rPr lang="en-GB" dirty="0" smtClean="0"/>
              <a:t> wave) in some geo-locations may preclude in-person options</a:t>
            </a:r>
          </a:p>
          <a:p>
            <a:r>
              <a:rPr lang="en-GB" dirty="0" smtClean="0"/>
              <a:t>Some CC/</a:t>
            </a:r>
            <a:r>
              <a:rPr lang="en-GB" dirty="0" err="1" smtClean="0"/>
              <a:t>Sqn</a:t>
            </a:r>
            <a:r>
              <a:rPr lang="en-GB" dirty="0" smtClean="0"/>
              <a:t> may not have facility access</a:t>
            </a:r>
          </a:p>
          <a:p>
            <a:r>
              <a:rPr lang="en-GB" dirty="0" smtClean="0"/>
              <a:t>Capacity limits may not permit </a:t>
            </a:r>
            <a:r>
              <a:rPr lang="en-GB" dirty="0" err="1" smtClean="0"/>
              <a:t>trg</a:t>
            </a:r>
            <a:r>
              <a:rPr lang="en-GB" dirty="0" smtClean="0"/>
              <a:t> at full strength, requiring some form of weekly rotation</a:t>
            </a:r>
          </a:p>
          <a:p>
            <a:r>
              <a:rPr lang="en-GB" dirty="0" smtClean="0"/>
              <a:t>Increased facility costs may necessitate less frequent use or use of other venues</a:t>
            </a:r>
          </a:p>
          <a:p>
            <a:r>
              <a:rPr lang="en-GB" dirty="0" smtClean="0"/>
              <a:t>Some venues may introduce vaccination passport requirement</a:t>
            </a:r>
          </a:p>
          <a:p>
            <a:pPr lvl="1"/>
            <a:endParaRPr lang="en-GB" dirty="0" smtClean="0"/>
          </a:p>
          <a:p>
            <a:pPr marL="457200" lvl="1" indent="0">
              <a:buNone/>
            </a:pPr>
            <a:endParaRPr lang="en-GB" dirty="0" smtClean="0"/>
          </a:p>
        </p:txBody>
      </p:sp>
      <p:sp>
        <p:nvSpPr>
          <p:cNvPr id="4" name="Date Placeholder 3"/>
          <p:cNvSpPr>
            <a:spLocks noGrp="1"/>
          </p:cNvSpPr>
          <p:nvPr>
            <p:ph type="dt" sz="half" idx="10"/>
          </p:nvPr>
        </p:nvSpPr>
        <p:spPr/>
        <p:txBody>
          <a:bodyPr/>
          <a:lstStyle/>
          <a:p>
            <a:pPr>
              <a:defRPr/>
            </a:pPr>
            <a:r>
              <a:rPr lang="en-CA" altLang="en-US" dirty="0"/>
              <a:t>14 Sep 21</a:t>
            </a:r>
          </a:p>
          <a:p>
            <a:pPr>
              <a:defRPr/>
            </a:pPr>
            <a:endParaRPr lang="en-CA" altLang="en-US" dirty="0"/>
          </a:p>
        </p:txBody>
      </p:sp>
      <p:sp>
        <p:nvSpPr>
          <p:cNvPr id="5" name="Slide Number Placeholder 4"/>
          <p:cNvSpPr>
            <a:spLocks noGrp="1"/>
          </p:cNvSpPr>
          <p:nvPr>
            <p:ph type="sldNum" sz="quarter" idx="12"/>
          </p:nvPr>
        </p:nvSpPr>
        <p:spPr/>
        <p:txBody>
          <a:bodyPr/>
          <a:lstStyle/>
          <a:p>
            <a:fld id="{3346A52E-1BA1-4BA5-8B11-876359E6A795}" type="slidenum">
              <a:rPr lang="en-CA" smtClean="0"/>
              <a:t>6</a:t>
            </a:fld>
            <a:endParaRPr lang="en-CA"/>
          </a:p>
        </p:txBody>
      </p:sp>
    </p:spTree>
    <p:extLst>
      <p:ext uri="{BB962C8B-B14F-4D97-AF65-F5344CB8AC3E}">
        <p14:creationId xmlns:p14="http://schemas.microsoft.com/office/powerpoint/2010/main" val="474623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141" y="1210359"/>
            <a:ext cx="7272338" cy="655018"/>
          </a:xfrm>
        </p:spPr>
        <p:txBody>
          <a:bodyPr/>
          <a:lstStyle/>
          <a:p>
            <a:r>
              <a:rPr lang="en-GB" dirty="0" smtClean="0"/>
              <a:t>Planning Considerations</a:t>
            </a:r>
            <a:endParaRPr lang="en-GB" dirty="0"/>
          </a:p>
        </p:txBody>
      </p:sp>
      <p:sp>
        <p:nvSpPr>
          <p:cNvPr id="3" name="Content Placeholder 2"/>
          <p:cNvSpPr>
            <a:spLocks noGrp="1"/>
          </p:cNvSpPr>
          <p:nvPr>
            <p:ph idx="4294967295"/>
          </p:nvPr>
        </p:nvSpPr>
        <p:spPr>
          <a:xfrm>
            <a:off x="658812" y="1962022"/>
            <a:ext cx="7729611" cy="4082162"/>
          </a:xfrm>
        </p:spPr>
        <p:txBody>
          <a:bodyPr>
            <a:normAutofit fontScale="77500" lnSpcReduction="20000"/>
          </a:bodyPr>
          <a:lstStyle/>
          <a:p>
            <a:r>
              <a:rPr lang="en-GB" dirty="0" smtClean="0"/>
              <a:t>Outdoor is safest:  where feasible this is best choice</a:t>
            </a:r>
          </a:p>
          <a:p>
            <a:r>
              <a:rPr lang="en-GB" dirty="0" smtClean="0"/>
              <a:t>Larger indoor spaces with good ventilation are next best when must move indoors</a:t>
            </a:r>
          </a:p>
          <a:p>
            <a:r>
              <a:rPr lang="en-GB" dirty="0" smtClean="0"/>
              <a:t>Smaller spaces and those with poor air exchange are least safe – limit numbers and duration, open windows and doors</a:t>
            </a:r>
          </a:p>
          <a:p>
            <a:r>
              <a:rPr lang="en-GB" dirty="0" smtClean="0"/>
              <a:t>Favour activities that readily allow distancing</a:t>
            </a:r>
          </a:p>
          <a:p>
            <a:r>
              <a:rPr lang="en-GB" dirty="0" smtClean="0"/>
              <a:t>Focus in local community using parent drop-off &amp; pick-up</a:t>
            </a:r>
          </a:p>
          <a:p>
            <a:r>
              <a:rPr lang="en-GB" dirty="0" smtClean="0"/>
              <a:t>History of community / Health District performance in past waves, along with local vaccination rates, are best predictor of what is to come in fourth wave. Plan accordingly.</a:t>
            </a:r>
          </a:p>
          <a:p>
            <a:endParaRPr lang="en-GB" dirty="0"/>
          </a:p>
        </p:txBody>
      </p:sp>
      <p:sp>
        <p:nvSpPr>
          <p:cNvPr id="4" name="Date Placeholder 3"/>
          <p:cNvSpPr>
            <a:spLocks noGrp="1"/>
          </p:cNvSpPr>
          <p:nvPr>
            <p:ph type="dt" sz="half" idx="10"/>
          </p:nvPr>
        </p:nvSpPr>
        <p:spPr/>
        <p:txBody>
          <a:bodyPr/>
          <a:lstStyle/>
          <a:p>
            <a:pPr>
              <a:defRPr/>
            </a:pPr>
            <a:r>
              <a:rPr lang="en-CA" altLang="en-US" dirty="0"/>
              <a:t>14 Sep 21</a:t>
            </a:r>
          </a:p>
          <a:p>
            <a:pPr>
              <a:defRPr/>
            </a:pPr>
            <a:endParaRPr lang="en-CA" altLang="en-US" dirty="0"/>
          </a:p>
        </p:txBody>
      </p:sp>
      <p:sp>
        <p:nvSpPr>
          <p:cNvPr id="5" name="Slide Number Placeholder 4"/>
          <p:cNvSpPr>
            <a:spLocks noGrp="1"/>
          </p:cNvSpPr>
          <p:nvPr>
            <p:ph type="sldNum" sz="quarter" idx="12"/>
          </p:nvPr>
        </p:nvSpPr>
        <p:spPr/>
        <p:txBody>
          <a:bodyPr/>
          <a:lstStyle/>
          <a:p>
            <a:fld id="{3346A52E-1BA1-4BA5-8B11-876359E6A795}" type="slidenum">
              <a:rPr lang="en-CA" smtClean="0"/>
              <a:t>7</a:t>
            </a:fld>
            <a:endParaRPr lang="en-CA"/>
          </a:p>
        </p:txBody>
      </p:sp>
    </p:spTree>
    <p:extLst>
      <p:ext uri="{BB962C8B-B14F-4D97-AF65-F5344CB8AC3E}">
        <p14:creationId xmlns:p14="http://schemas.microsoft.com/office/powerpoint/2010/main" val="2978076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Planning Scope</a:t>
            </a:r>
            <a:endParaRPr lang="en-GB" dirty="0"/>
          </a:p>
        </p:txBody>
      </p:sp>
      <p:sp>
        <p:nvSpPr>
          <p:cNvPr id="3" name="Content Placeholder 2"/>
          <p:cNvSpPr>
            <a:spLocks noGrp="1"/>
          </p:cNvSpPr>
          <p:nvPr>
            <p:ph idx="4294967295"/>
          </p:nvPr>
        </p:nvSpPr>
        <p:spPr/>
        <p:txBody>
          <a:bodyPr>
            <a:normAutofit fontScale="85000" lnSpcReduction="10000"/>
          </a:bodyPr>
          <a:lstStyle/>
          <a:p>
            <a:r>
              <a:rPr lang="en-GB" dirty="0" smtClean="0"/>
              <a:t>Intent is to plan and execute as much of the CC/</a:t>
            </a:r>
            <a:r>
              <a:rPr lang="en-GB" dirty="0" err="1" smtClean="0"/>
              <a:t>Sqn</a:t>
            </a:r>
            <a:r>
              <a:rPr lang="en-GB" dirty="0" smtClean="0"/>
              <a:t> training program as can be reasonably conducted</a:t>
            </a:r>
          </a:p>
          <a:p>
            <a:r>
              <a:rPr lang="en-GB" dirty="0" smtClean="0"/>
              <a:t>CC/</a:t>
            </a:r>
            <a:r>
              <a:rPr lang="en-GB" dirty="0" err="1" smtClean="0"/>
              <a:t>Sqns</a:t>
            </a:r>
            <a:r>
              <a:rPr lang="en-GB" dirty="0" smtClean="0"/>
              <a:t> and cadets will not be penalised where efforts are made but conditions preclude achieving entire program</a:t>
            </a:r>
          </a:p>
          <a:p>
            <a:r>
              <a:rPr lang="en-GB" dirty="0" smtClean="0"/>
              <a:t>Cadet Sail weekends and gliding familiarization are not being conducted Fall 2021</a:t>
            </a:r>
          </a:p>
          <a:p>
            <a:r>
              <a:rPr lang="en-GB" dirty="0"/>
              <a:t>D</a:t>
            </a:r>
            <a:r>
              <a:rPr lang="en-GB" dirty="0" smtClean="0"/>
              <a:t>ay expedition activities are being planned</a:t>
            </a:r>
            <a:endParaRPr lang="en-GB" dirty="0"/>
          </a:p>
        </p:txBody>
      </p:sp>
      <p:sp>
        <p:nvSpPr>
          <p:cNvPr id="4" name="Date Placeholder 3"/>
          <p:cNvSpPr>
            <a:spLocks noGrp="1"/>
          </p:cNvSpPr>
          <p:nvPr>
            <p:ph type="dt" sz="half" idx="10"/>
          </p:nvPr>
        </p:nvSpPr>
        <p:spPr/>
        <p:txBody>
          <a:bodyPr/>
          <a:lstStyle/>
          <a:p>
            <a:pPr>
              <a:defRPr/>
            </a:pPr>
            <a:r>
              <a:rPr lang="en-CA" altLang="en-US" dirty="0"/>
              <a:t>14 Sep 21</a:t>
            </a:r>
          </a:p>
          <a:p>
            <a:pPr>
              <a:defRPr/>
            </a:pPr>
            <a:endParaRPr lang="en-CA" altLang="en-US" dirty="0"/>
          </a:p>
        </p:txBody>
      </p:sp>
      <p:sp>
        <p:nvSpPr>
          <p:cNvPr id="5" name="Slide Number Placeholder 4"/>
          <p:cNvSpPr>
            <a:spLocks noGrp="1"/>
          </p:cNvSpPr>
          <p:nvPr>
            <p:ph type="sldNum" sz="quarter" idx="12"/>
          </p:nvPr>
        </p:nvSpPr>
        <p:spPr/>
        <p:txBody>
          <a:bodyPr/>
          <a:lstStyle/>
          <a:p>
            <a:fld id="{3346A52E-1BA1-4BA5-8B11-876359E6A795}" type="slidenum">
              <a:rPr lang="en-CA" smtClean="0"/>
              <a:t>8</a:t>
            </a:fld>
            <a:endParaRPr lang="en-CA"/>
          </a:p>
        </p:txBody>
      </p:sp>
    </p:spTree>
    <p:extLst>
      <p:ext uri="{BB962C8B-B14F-4D97-AF65-F5344CB8AC3E}">
        <p14:creationId xmlns:p14="http://schemas.microsoft.com/office/powerpoint/2010/main" val="589839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253" y="1210358"/>
            <a:ext cx="7272338" cy="935037"/>
          </a:xfrm>
        </p:spPr>
        <p:txBody>
          <a:bodyPr/>
          <a:lstStyle/>
          <a:p>
            <a:r>
              <a:rPr lang="en-GB" dirty="0" smtClean="0"/>
              <a:t>Pending Policy Update(s)</a:t>
            </a:r>
            <a:endParaRPr lang="en-GB" dirty="0"/>
          </a:p>
        </p:txBody>
      </p:sp>
      <p:sp>
        <p:nvSpPr>
          <p:cNvPr id="3" name="Content Placeholder 2"/>
          <p:cNvSpPr>
            <a:spLocks noGrp="1"/>
          </p:cNvSpPr>
          <p:nvPr>
            <p:ph idx="4294967295"/>
          </p:nvPr>
        </p:nvSpPr>
        <p:spPr>
          <a:xfrm>
            <a:off x="622236" y="2145394"/>
            <a:ext cx="7272337" cy="3889645"/>
          </a:xfrm>
        </p:spPr>
        <p:txBody>
          <a:bodyPr>
            <a:normAutofit fontScale="85000" lnSpcReduction="10000"/>
          </a:bodyPr>
          <a:lstStyle/>
          <a:p>
            <a:r>
              <a:rPr lang="en-GB" dirty="0" smtClean="0"/>
              <a:t>Current policies / procedures WRT COVID-19 are essentially same as last year</a:t>
            </a:r>
          </a:p>
          <a:p>
            <a:r>
              <a:rPr lang="en-GB" dirty="0" smtClean="0"/>
              <a:t>VCDS has now delegated control for setting PHM to </a:t>
            </a:r>
            <a:r>
              <a:rPr lang="en-GB" dirty="0" err="1" smtClean="0"/>
              <a:t>Comd</a:t>
            </a:r>
            <a:r>
              <a:rPr lang="en-GB" dirty="0" smtClean="0"/>
              <a:t> CJCR (within CCO)</a:t>
            </a:r>
          </a:p>
          <a:p>
            <a:r>
              <a:rPr lang="en-GB" dirty="0" smtClean="0"/>
              <a:t>Consideration for sub-delegating PHM </a:t>
            </a:r>
            <a:r>
              <a:rPr lang="en-GB" dirty="0" err="1" smtClean="0"/>
              <a:t>auth</a:t>
            </a:r>
            <a:r>
              <a:rPr lang="en-GB" dirty="0" smtClean="0"/>
              <a:t> to RCSU COs</a:t>
            </a:r>
          </a:p>
          <a:p>
            <a:r>
              <a:rPr lang="en-GB" dirty="0" smtClean="0"/>
              <a:t>Decision briefs drafted / pending </a:t>
            </a:r>
            <a:r>
              <a:rPr lang="en-GB" dirty="0" err="1" smtClean="0"/>
              <a:t>Comd</a:t>
            </a:r>
            <a:r>
              <a:rPr lang="en-GB" dirty="0" smtClean="0"/>
              <a:t> approval to update or suppress some restrictions, provide greater control to RCSU COs</a:t>
            </a:r>
            <a:endParaRPr lang="en-GB" dirty="0"/>
          </a:p>
          <a:p>
            <a:r>
              <a:rPr lang="en-GB" dirty="0" err="1" smtClean="0"/>
              <a:t>Comd</a:t>
            </a:r>
            <a:r>
              <a:rPr lang="en-GB" dirty="0" smtClean="0"/>
              <a:t> was receptive, but no decision yet</a:t>
            </a:r>
          </a:p>
        </p:txBody>
      </p:sp>
      <p:sp>
        <p:nvSpPr>
          <p:cNvPr id="4" name="Date Placeholder 3"/>
          <p:cNvSpPr>
            <a:spLocks noGrp="1"/>
          </p:cNvSpPr>
          <p:nvPr>
            <p:ph type="dt" sz="half" idx="10"/>
          </p:nvPr>
        </p:nvSpPr>
        <p:spPr/>
        <p:txBody>
          <a:bodyPr/>
          <a:lstStyle/>
          <a:p>
            <a:pPr>
              <a:defRPr/>
            </a:pPr>
            <a:r>
              <a:rPr lang="en-CA" altLang="en-US" dirty="0"/>
              <a:t>14 Sep 21</a:t>
            </a:r>
          </a:p>
          <a:p>
            <a:pPr>
              <a:defRPr/>
            </a:pPr>
            <a:endParaRPr lang="en-CA" altLang="en-US" dirty="0"/>
          </a:p>
        </p:txBody>
      </p:sp>
      <p:sp>
        <p:nvSpPr>
          <p:cNvPr id="5" name="Slide Number Placeholder 4"/>
          <p:cNvSpPr>
            <a:spLocks noGrp="1"/>
          </p:cNvSpPr>
          <p:nvPr>
            <p:ph type="sldNum" sz="quarter" idx="12"/>
          </p:nvPr>
        </p:nvSpPr>
        <p:spPr/>
        <p:txBody>
          <a:bodyPr/>
          <a:lstStyle/>
          <a:p>
            <a:fld id="{3346A52E-1BA1-4BA5-8B11-876359E6A795}" type="slidenum">
              <a:rPr lang="en-CA" smtClean="0"/>
              <a:t>9</a:t>
            </a:fld>
            <a:endParaRPr lang="en-CA"/>
          </a:p>
        </p:txBody>
      </p:sp>
    </p:spTree>
    <p:extLst>
      <p:ext uri="{BB962C8B-B14F-4D97-AF65-F5344CB8AC3E}">
        <p14:creationId xmlns:p14="http://schemas.microsoft.com/office/powerpoint/2010/main" val="2654470530"/>
      </p:ext>
    </p:extLst>
  </p:cSld>
  <p:clrMapOvr>
    <a:masterClrMapping/>
  </p:clrMapOvr>
</p:sld>
</file>

<file path=ppt/theme/theme1.xml><?xml version="1.0" encoding="utf-8"?>
<a:theme xmlns:a="http://schemas.openxmlformats.org/drawingml/2006/main" name="Natl CJCR - Plain Master">
  <a:themeElements>
    <a:clrScheme name="DND">
      <a:dk1>
        <a:srgbClr val="000000"/>
      </a:dk1>
      <a:lt1>
        <a:srgbClr val="FFFFFF"/>
      </a:lt1>
      <a:dk2>
        <a:srgbClr val="1F548A"/>
      </a:dk2>
      <a:lt2>
        <a:srgbClr val="D0DCE8"/>
      </a:lt2>
      <a:accent1>
        <a:srgbClr val="6D90B8"/>
      </a:accent1>
      <a:accent2>
        <a:srgbClr val="629DD1"/>
      </a:accent2>
      <a:accent3>
        <a:srgbClr val="297FD5"/>
      </a:accent3>
      <a:accent4>
        <a:srgbClr val="7F8FA9"/>
      </a:accent4>
      <a:accent5>
        <a:srgbClr val="9DC0E3"/>
      </a:accent5>
      <a:accent6>
        <a:srgbClr val="75D5FF"/>
      </a:accent6>
      <a:hlink>
        <a:srgbClr val="AD7EFF"/>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B5F419CB-5C4D-B044-B1F7-9D8334991B80}" vid="{45FB2A74-16C1-9542-8D42-1D74BDA5F357}"/>
    </a:ext>
  </a:extLst>
</a:theme>
</file>

<file path=ppt/theme/theme10.xml><?xml version="1.0" encoding="utf-8"?>
<a:theme xmlns:a="http://schemas.openxmlformats.org/drawingml/2006/main" name="7_Natl CJCR - RCSU Vert Master">
  <a:themeElements>
    <a:clrScheme name="DND">
      <a:dk1>
        <a:srgbClr val="000000"/>
      </a:dk1>
      <a:lt1>
        <a:srgbClr val="FFFFFF"/>
      </a:lt1>
      <a:dk2>
        <a:srgbClr val="1F548A"/>
      </a:dk2>
      <a:lt2>
        <a:srgbClr val="D0DCE8"/>
      </a:lt2>
      <a:accent1>
        <a:srgbClr val="6D90B8"/>
      </a:accent1>
      <a:accent2>
        <a:srgbClr val="629DD1"/>
      </a:accent2>
      <a:accent3>
        <a:srgbClr val="297FD5"/>
      </a:accent3>
      <a:accent4>
        <a:srgbClr val="7F8FA9"/>
      </a:accent4>
      <a:accent5>
        <a:srgbClr val="9DC0E3"/>
      </a:accent5>
      <a:accent6>
        <a:srgbClr val="75D5FF"/>
      </a:accent6>
      <a:hlink>
        <a:srgbClr val="AD7EFF"/>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B5F419CB-5C4D-B044-B1F7-9D8334991B80}" vid="{45FB2A74-16C1-9542-8D42-1D74BDA5F357}"/>
    </a:ext>
  </a:extLst>
</a:theme>
</file>

<file path=ppt/theme/theme11.xml><?xml version="1.0" encoding="utf-8"?>
<a:theme xmlns:a="http://schemas.openxmlformats.org/drawingml/2006/main" name="8_Natl CJCR - RCSU Vert Master">
  <a:themeElements>
    <a:clrScheme name="DND">
      <a:dk1>
        <a:srgbClr val="000000"/>
      </a:dk1>
      <a:lt1>
        <a:srgbClr val="FFFFFF"/>
      </a:lt1>
      <a:dk2>
        <a:srgbClr val="1F548A"/>
      </a:dk2>
      <a:lt2>
        <a:srgbClr val="D0DCE8"/>
      </a:lt2>
      <a:accent1>
        <a:srgbClr val="6D90B8"/>
      </a:accent1>
      <a:accent2>
        <a:srgbClr val="629DD1"/>
      </a:accent2>
      <a:accent3>
        <a:srgbClr val="297FD5"/>
      </a:accent3>
      <a:accent4>
        <a:srgbClr val="7F8FA9"/>
      </a:accent4>
      <a:accent5>
        <a:srgbClr val="9DC0E3"/>
      </a:accent5>
      <a:accent6>
        <a:srgbClr val="75D5FF"/>
      </a:accent6>
      <a:hlink>
        <a:srgbClr val="AD7EFF"/>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B5F419CB-5C4D-B044-B1F7-9D8334991B80}" vid="{45FB2A74-16C1-9542-8D42-1D74BDA5F357}"/>
    </a:ext>
  </a:extLst>
</a:theme>
</file>

<file path=ppt/theme/theme12.xml><?xml version="1.0" encoding="utf-8"?>
<a:theme xmlns:a="http://schemas.openxmlformats.org/drawingml/2006/main" name="10_Natl CJCR - RCSU Vert Master">
  <a:themeElements>
    <a:clrScheme name="DND">
      <a:dk1>
        <a:srgbClr val="000000"/>
      </a:dk1>
      <a:lt1>
        <a:srgbClr val="FFFFFF"/>
      </a:lt1>
      <a:dk2>
        <a:srgbClr val="1F548A"/>
      </a:dk2>
      <a:lt2>
        <a:srgbClr val="D0DCE8"/>
      </a:lt2>
      <a:accent1>
        <a:srgbClr val="6D90B8"/>
      </a:accent1>
      <a:accent2>
        <a:srgbClr val="629DD1"/>
      </a:accent2>
      <a:accent3>
        <a:srgbClr val="297FD5"/>
      </a:accent3>
      <a:accent4>
        <a:srgbClr val="7F8FA9"/>
      </a:accent4>
      <a:accent5>
        <a:srgbClr val="9DC0E3"/>
      </a:accent5>
      <a:accent6>
        <a:srgbClr val="75D5FF"/>
      </a:accent6>
      <a:hlink>
        <a:srgbClr val="AD7EFF"/>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B5F419CB-5C4D-B044-B1F7-9D8334991B80}" vid="{45FB2A74-16C1-9542-8D42-1D74BDA5F357}"/>
    </a:ext>
  </a:extLst>
</a:theme>
</file>

<file path=ppt/theme/theme13.xml><?xml version="1.0" encoding="utf-8"?>
<a:theme xmlns:a="http://schemas.openxmlformats.org/drawingml/2006/main" name="11_Natl CJCR - RCSU Vert Master">
  <a:themeElements>
    <a:clrScheme name="DND">
      <a:dk1>
        <a:srgbClr val="000000"/>
      </a:dk1>
      <a:lt1>
        <a:srgbClr val="FFFFFF"/>
      </a:lt1>
      <a:dk2>
        <a:srgbClr val="1F548A"/>
      </a:dk2>
      <a:lt2>
        <a:srgbClr val="D0DCE8"/>
      </a:lt2>
      <a:accent1>
        <a:srgbClr val="6D90B8"/>
      </a:accent1>
      <a:accent2>
        <a:srgbClr val="629DD1"/>
      </a:accent2>
      <a:accent3>
        <a:srgbClr val="297FD5"/>
      </a:accent3>
      <a:accent4>
        <a:srgbClr val="7F8FA9"/>
      </a:accent4>
      <a:accent5>
        <a:srgbClr val="9DC0E3"/>
      </a:accent5>
      <a:accent6>
        <a:srgbClr val="75D5FF"/>
      </a:accent6>
      <a:hlink>
        <a:srgbClr val="AD7EFF"/>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B5F419CB-5C4D-B044-B1F7-9D8334991B80}" vid="{45FB2A74-16C1-9542-8D42-1D74BDA5F357}"/>
    </a:ext>
  </a:extLst>
</a:theme>
</file>

<file path=ppt/theme/theme14.xml><?xml version="1.0" encoding="utf-8"?>
<a:theme xmlns:a="http://schemas.openxmlformats.org/drawingml/2006/main" name="12_Natl CJCR - RCSU Vert Master">
  <a:themeElements>
    <a:clrScheme name="DND">
      <a:dk1>
        <a:srgbClr val="000000"/>
      </a:dk1>
      <a:lt1>
        <a:srgbClr val="FFFFFF"/>
      </a:lt1>
      <a:dk2>
        <a:srgbClr val="1F548A"/>
      </a:dk2>
      <a:lt2>
        <a:srgbClr val="D0DCE8"/>
      </a:lt2>
      <a:accent1>
        <a:srgbClr val="6D90B8"/>
      </a:accent1>
      <a:accent2>
        <a:srgbClr val="629DD1"/>
      </a:accent2>
      <a:accent3>
        <a:srgbClr val="297FD5"/>
      </a:accent3>
      <a:accent4>
        <a:srgbClr val="7F8FA9"/>
      </a:accent4>
      <a:accent5>
        <a:srgbClr val="9DC0E3"/>
      </a:accent5>
      <a:accent6>
        <a:srgbClr val="75D5FF"/>
      </a:accent6>
      <a:hlink>
        <a:srgbClr val="AD7EFF"/>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B5F419CB-5C4D-B044-B1F7-9D8334991B80}" vid="{45FB2A74-16C1-9542-8D42-1D74BDA5F357}"/>
    </a:ext>
  </a:extLst>
</a:theme>
</file>

<file path=ppt/theme/theme15.xml><?xml version="1.0" encoding="utf-8"?>
<a:theme xmlns:a="http://schemas.openxmlformats.org/drawingml/2006/main" name="16_Natl CJCR - RCSU Vert Master">
  <a:themeElements>
    <a:clrScheme name="DND">
      <a:dk1>
        <a:srgbClr val="000000"/>
      </a:dk1>
      <a:lt1>
        <a:srgbClr val="FFFFFF"/>
      </a:lt1>
      <a:dk2>
        <a:srgbClr val="1F548A"/>
      </a:dk2>
      <a:lt2>
        <a:srgbClr val="D0DCE8"/>
      </a:lt2>
      <a:accent1>
        <a:srgbClr val="6D90B8"/>
      </a:accent1>
      <a:accent2>
        <a:srgbClr val="629DD1"/>
      </a:accent2>
      <a:accent3>
        <a:srgbClr val="297FD5"/>
      </a:accent3>
      <a:accent4>
        <a:srgbClr val="7F8FA9"/>
      </a:accent4>
      <a:accent5>
        <a:srgbClr val="9DC0E3"/>
      </a:accent5>
      <a:accent6>
        <a:srgbClr val="75D5FF"/>
      </a:accent6>
      <a:hlink>
        <a:srgbClr val="AD7EFF"/>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B5F419CB-5C4D-B044-B1F7-9D8334991B80}" vid="{45FB2A74-16C1-9542-8D42-1D74BDA5F357}"/>
    </a:ext>
  </a:extLst>
</a:theme>
</file>

<file path=ppt/theme/theme16.xml><?xml version="1.0" encoding="utf-8"?>
<a:theme xmlns:a="http://schemas.openxmlformats.org/drawingml/2006/main" name="17_Natl CJCR - RCSU Vert Master">
  <a:themeElements>
    <a:clrScheme name="DND">
      <a:dk1>
        <a:srgbClr val="000000"/>
      </a:dk1>
      <a:lt1>
        <a:srgbClr val="FFFFFF"/>
      </a:lt1>
      <a:dk2>
        <a:srgbClr val="1F548A"/>
      </a:dk2>
      <a:lt2>
        <a:srgbClr val="D0DCE8"/>
      </a:lt2>
      <a:accent1>
        <a:srgbClr val="6D90B8"/>
      </a:accent1>
      <a:accent2>
        <a:srgbClr val="629DD1"/>
      </a:accent2>
      <a:accent3>
        <a:srgbClr val="297FD5"/>
      </a:accent3>
      <a:accent4>
        <a:srgbClr val="7F8FA9"/>
      </a:accent4>
      <a:accent5>
        <a:srgbClr val="9DC0E3"/>
      </a:accent5>
      <a:accent6>
        <a:srgbClr val="75D5FF"/>
      </a:accent6>
      <a:hlink>
        <a:srgbClr val="AD7EFF"/>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B5F419CB-5C4D-B044-B1F7-9D8334991B80}" vid="{45FB2A74-16C1-9542-8D42-1D74BDA5F357}"/>
    </a:ext>
  </a:extLst>
</a:theme>
</file>

<file path=ppt/theme/theme17.xml><?xml version="1.0" encoding="utf-8"?>
<a:theme xmlns:a="http://schemas.openxmlformats.org/drawingml/2006/main" name="6_Natl CJCR - RCSU Vert Master">
  <a:themeElements>
    <a:clrScheme name="DND">
      <a:dk1>
        <a:srgbClr val="000000"/>
      </a:dk1>
      <a:lt1>
        <a:srgbClr val="FFFFFF"/>
      </a:lt1>
      <a:dk2>
        <a:srgbClr val="1F548A"/>
      </a:dk2>
      <a:lt2>
        <a:srgbClr val="D0DCE8"/>
      </a:lt2>
      <a:accent1>
        <a:srgbClr val="6D90B8"/>
      </a:accent1>
      <a:accent2>
        <a:srgbClr val="629DD1"/>
      </a:accent2>
      <a:accent3>
        <a:srgbClr val="297FD5"/>
      </a:accent3>
      <a:accent4>
        <a:srgbClr val="7F8FA9"/>
      </a:accent4>
      <a:accent5>
        <a:srgbClr val="9DC0E3"/>
      </a:accent5>
      <a:accent6>
        <a:srgbClr val="75D5FF"/>
      </a:accent6>
      <a:hlink>
        <a:srgbClr val="AD7EFF"/>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B5F419CB-5C4D-B044-B1F7-9D8334991B80}" vid="{45FB2A74-16C1-9542-8D42-1D74BDA5F357}"/>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atl CJCR - RCSU Vert Master">
  <a:themeElements>
    <a:clrScheme name="DND">
      <a:dk1>
        <a:srgbClr val="000000"/>
      </a:dk1>
      <a:lt1>
        <a:srgbClr val="FFFFFF"/>
      </a:lt1>
      <a:dk2>
        <a:srgbClr val="1F548A"/>
      </a:dk2>
      <a:lt2>
        <a:srgbClr val="D0DCE8"/>
      </a:lt2>
      <a:accent1>
        <a:srgbClr val="6D90B8"/>
      </a:accent1>
      <a:accent2>
        <a:srgbClr val="629DD1"/>
      </a:accent2>
      <a:accent3>
        <a:srgbClr val="297FD5"/>
      </a:accent3>
      <a:accent4>
        <a:srgbClr val="7F8FA9"/>
      </a:accent4>
      <a:accent5>
        <a:srgbClr val="9DC0E3"/>
      </a:accent5>
      <a:accent6>
        <a:srgbClr val="75D5FF"/>
      </a:accent6>
      <a:hlink>
        <a:srgbClr val="AD7EFF"/>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B5F419CB-5C4D-B044-B1F7-9D8334991B80}" vid="{45FB2A74-16C1-9542-8D42-1D74BDA5F357}"/>
    </a:ext>
  </a:extLst>
</a:theme>
</file>

<file path=ppt/theme/theme3.xml><?xml version="1.0" encoding="utf-8"?>
<a:theme xmlns:a="http://schemas.openxmlformats.org/drawingml/2006/main" name="Natl CJCR - RCSU Horiz Master">
  <a:themeElements>
    <a:clrScheme name="DND">
      <a:dk1>
        <a:srgbClr val="000000"/>
      </a:dk1>
      <a:lt1>
        <a:srgbClr val="FFFFFF"/>
      </a:lt1>
      <a:dk2>
        <a:srgbClr val="1F548A"/>
      </a:dk2>
      <a:lt2>
        <a:srgbClr val="D0DCE8"/>
      </a:lt2>
      <a:accent1>
        <a:srgbClr val="6D90B8"/>
      </a:accent1>
      <a:accent2>
        <a:srgbClr val="629DD1"/>
      </a:accent2>
      <a:accent3>
        <a:srgbClr val="297FD5"/>
      </a:accent3>
      <a:accent4>
        <a:srgbClr val="7F8FA9"/>
      </a:accent4>
      <a:accent5>
        <a:srgbClr val="9DC0E3"/>
      </a:accent5>
      <a:accent6>
        <a:srgbClr val="75D5FF"/>
      </a:accent6>
      <a:hlink>
        <a:srgbClr val="AD7EFF"/>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B5F419CB-5C4D-B044-B1F7-9D8334991B80}" vid="{45FB2A74-16C1-9542-8D42-1D74BDA5F357}"/>
    </a:ext>
  </a:extLst>
</a:theme>
</file>

<file path=ppt/theme/theme4.xml><?xml version="1.0" encoding="utf-8"?>
<a:theme xmlns:a="http://schemas.openxmlformats.org/drawingml/2006/main" name="Natl CJCR - Secondary Plain">
  <a:themeElements>
    <a:clrScheme name="DND">
      <a:dk1>
        <a:srgbClr val="000000"/>
      </a:dk1>
      <a:lt1>
        <a:srgbClr val="FFFFFF"/>
      </a:lt1>
      <a:dk2>
        <a:srgbClr val="1F548A"/>
      </a:dk2>
      <a:lt2>
        <a:srgbClr val="D0DCE8"/>
      </a:lt2>
      <a:accent1>
        <a:srgbClr val="6D90B8"/>
      </a:accent1>
      <a:accent2>
        <a:srgbClr val="629DD1"/>
      </a:accent2>
      <a:accent3>
        <a:srgbClr val="297FD5"/>
      </a:accent3>
      <a:accent4>
        <a:srgbClr val="7F8FA9"/>
      </a:accent4>
      <a:accent5>
        <a:srgbClr val="9DC0E3"/>
      </a:accent5>
      <a:accent6>
        <a:srgbClr val="75D5FF"/>
      </a:accent6>
      <a:hlink>
        <a:srgbClr val="AD7EFF"/>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B5F419CB-5C4D-B044-B1F7-9D8334991B80}" vid="{B5ED224B-4C15-6745-8D43-3B9BB97A360B}"/>
    </a:ext>
  </a:extLst>
</a:theme>
</file>

<file path=ppt/theme/theme5.xml><?xml version="1.0" encoding="utf-8"?>
<a:theme xmlns:a="http://schemas.openxmlformats.org/drawingml/2006/main" name="Natl CJCR - Secondary RCSU Vert">
  <a:themeElements>
    <a:clrScheme name="DND">
      <a:dk1>
        <a:srgbClr val="000000"/>
      </a:dk1>
      <a:lt1>
        <a:srgbClr val="FFFFFF"/>
      </a:lt1>
      <a:dk2>
        <a:srgbClr val="1F548A"/>
      </a:dk2>
      <a:lt2>
        <a:srgbClr val="D0DCE8"/>
      </a:lt2>
      <a:accent1>
        <a:srgbClr val="6D90B8"/>
      </a:accent1>
      <a:accent2>
        <a:srgbClr val="629DD1"/>
      </a:accent2>
      <a:accent3>
        <a:srgbClr val="297FD5"/>
      </a:accent3>
      <a:accent4>
        <a:srgbClr val="7F8FA9"/>
      </a:accent4>
      <a:accent5>
        <a:srgbClr val="9DC0E3"/>
      </a:accent5>
      <a:accent6>
        <a:srgbClr val="75D5FF"/>
      </a:accent6>
      <a:hlink>
        <a:srgbClr val="AD7EFF"/>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B5F419CB-5C4D-B044-B1F7-9D8334991B80}" vid="{B5ED224B-4C15-6745-8D43-3B9BB97A360B}"/>
    </a:ext>
  </a:extLst>
</a:theme>
</file>

<file path=ppt/theme/theme6.xml><?xml version="1.0" encoding="utf-8"?>
<a:theme xmlns:a="http://schemas.openxmlformats.org/drawingml/2006/main" name="Natl CJCR - Secondary RCSU Horiz">
  <a:themeElements>
    <a:clrScheme name="DND">
      <a:dk1>
        <a:srgbClr val="000000"/>
      </a:dk1>
      <a:lt1>
        <a:srgbClr val="FFFFFF"/>
      </a:lt1>
      <a:dk2>
        <a:srgbClr val="1F548A"/>
      </a:dk2>
      <a:lt2>
        <a:srgbClr val="D0DCE8"/>
      </a:lt2>
      <a:accent1>
        <a:srgbClr val="6D90B8"/>
      </a:accent1>
      <a:accent2>
        <a:srgbClr val="629DD1"/>
      </a:accent2>
      <a:accent3>
        <a:srgbClr val="297FD5"/>
      </a:accent3>
      <a:accent4>
        <a:srgbClr val="7F8FA9"/>
      </a:accent4>
      <a:accent5>
        <a:srgbClr val="9DC0E3"/>
      </a:accent5>
      <a:accent6>
        <a:srgbClr val="75D5FF"/>
      </a:accent6>
      <a:hlink>
        <a:srgbClr val="AD7EFF"/>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B5F419CB-5C4D-B044-B1F7-9D8334991B80}" vid="{B5ED224B-4C15-6745-8D43-3B9BB97A360B}"/>
    </a:ext>
  </a:extLst>
</a:theme>
</file>

<file path=ppt/theme/theme7.xml><?xml version="1.0" encoding="utf-8"?>
<a:theme xmlns:a="http://schemas.openxmlformats.org/drawingml/2006/main" name="1_Natl CJCR - RCSU Vert Master">
  <a:themeElements>
    <a:clrScheme name="DND">
      <a:dk1>
        <a:srgbClr val="000000"/>
      </a:dk1>
      <a:lt1>
        <a:srgbClr val="FFFFFF"/>
      </a:lt1>
      <a:dk2>
        <a:srgbClr val="1F548A"/>
      </a:dk2>
      <a:lt2>
        <a:srgbClr val="D0DCE8"/>
      </a:lt2>
      <a:accent1>
        <a:srgbClr val="6D90B8"/>
      </a:accent1>
      <a:accent2>
        <a:srgbClr val="629DD1"/>
      </a:accent2>
      <a:accent3>
        <a:srgbClr val="297FD5"/>
      </a:accent3>
      <a:accent4>
        <a:srgbClr val="7F8FA9"/>
      </a:accent4>
      <a:accent5>
        <a:srgbClr val="9DC0E3"/>
      </a:accent5>
      <a:accent6>
        <a:srgbClr val="75D5FF"/>
      </a:accent6>
      <a:hlink>
        <a:srgbClr val="AD7EFF"/>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B5F419CB-5C4D-B044-B1F7-9D8334991B80}" vid="{45FB2A74-16C1-9542-8D42-1D74BDA5F357}"/>
    </a:ext>
  </a:extLst>
</a:theme>
</file>

<file path=ppt/theme/theme8.xml><?xml version="1.0" encoding="utf-8"?>
<a:theme xmlns:a="http://schemas.openxmlformats.org/drawingml/2006/main" name="2_Natl CJCR - RCSU Vert Master">
  <a:themeElements>
    <a:clrScheme name="DND">
      <a:dk1>
        <a:srgbClr val="000000"/>
      </a:dk1>
      <a:lt1>
        <a:srgbClr val="FFFFFF"/>
      </a:lt1>
      <a:dk2>
        <a:srgbClr val="1F548A"/>
      </a:dk2>
      <a:lt2>
        <a:srgbClr val="D0DCE8"/>
      </a:lt2>
      <a:accent1>
        <a:srgbClr val="6D90B8"/>
      </a:accent1>
      <a:accent2>
        <a:srgbClr val="629DD1"/>
      </a:accent2>
      <a:accent3>
        <a:srgbClr val="297FD5"/>
      </a:accent3>
      <a:accent4>
        <a:srgbClr val="7F8FA9"/>
      </a:accent4>
      <a:accent5>
        <a:srgbClr val="9DC0E3"/>
      </a:accent5>
      <a:accent6>
        <a:srgbClr val="75D5FF"/>
      </a:accent6>
      <a:hlink>
        <a:srgbClr val="AD7EFF"/>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B5F419CB-5C4D-B044-B1F7-9D8334991B80}" vid="{45FB2A74-16C1-9542-8D42-1D74BDA5F357}"/>
    </a:ext>
  </a:extLst>
</a:theme>
</file>

<file path=ppt/theme/theme9.xml><?xml version="1.0" encoding="utf-8"?>
<a:theme xmlns:a="http://schemas.openxmlformats.org/drawingml/2006/main" name="3_Natl CJCR - RCSU Vert Master">
  <a:themeElements>
    <a:clrScheme name="DND">
      <a:dk1>
        <a:srgbClr val="000000"/>
      </a:dk1>
      <a:lt1>
        <a:srgbClr val="FFFFFF"/>
      </a:lt1>
      <a:dk2>
        <a:srgbClr val="1F548A"/>
      </a:dk2>
      <a:lt2>
        <a:srgbClr val="D0DCE8"/>
      </a:lt2>
      <a:accent1>
        <a:srgbClr val="6D90B8"/>
      </a:accent1>
      <a:accent2>
        <a:srgbClr val="629DD1"/>
      </a:accent2>
      <a:accent3>
        <a:srgbClr val="297FD5"/>
      </a:accent3>
      <a:accent4>
        <a:srgbClr val="7F8FA9"/>
      </a:accent4>
      <a:accent5>
        <a:srgbClr val="9DC0E3"/>
      </a:accent5>
      <a:accent6>
        <a:srgbClr val="75D5FF"/>
      </a:accent6>
      <a:hlink>
        <a:srgbClr val="AD7EFF"/>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B5F419CB-5C4D-B044-B1F7-9D8334991B80}" vid="{45FB2A74-16C1-9542-8D42-1D74BDA5F35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41B3BD92FACD3488993995FB0206F94" ma:contentTypeVersion="1" ma:contentTypeDescription="Create a new document." ma:contentTypeScope="" ma:versionID="a1802a403213dfec0fd7bb8734b9ed6f">
  <xsd:schema xmlns:xsd="http://www.w3.org/2001/XMLSchema" xmlns:xs="http://www.w3.org/2001/XMLSchema" xmlns:p="http://schemas.microsoft.com/office/2006/metadata/properties" xmlns:ns2="cb64fe83-74db-41f1-ac33-afaa76e02f3e" targetNamespace="http://schemas.microsoft.com/office/2006/metadata/properties" ma:root="true" ma:fieldsID="f3ff98d166cb4f132c3f474995a3481a" ns2:_="">
    <xsd:import namespace="cb64fe83-74db-41f1-ac33-afaa76e02f3e"/>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64fe83-74db-41f1-ac33-afaa76e02f3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D479FA-E7D1-4E40-962D-32B87855EC90}">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cb64fe83-74db-41f1-ac33-afaa76e02f3e"/>
    <ds:schemaRef ds:uri="http://www.w3.org/XML/1998/namespace"/>
    <ds:schemaRef ds:uri="http://purl.org/dc/dcmitype/"/>
  </ds:schemaRefs>
</ds:datastoreItem>
</file>

<file path=customXml/itemProps2.xml><?xml version="1.0" encoding="utf-8"?>
<ds:datastoreItem xmlns:ds="http://schemas.openxmlformats.org/officeDocument/2006/customXml" ds:itemID="{F745A755-AC8C-4841-AEEC-ECAFE294A443}">
  <ds:schemaRefs>
    <ds:schemaRef ds:uri="http://schemas.microsoft.com/sharepoint/v3/contenttype/forms"/>
  </ds:schemaRefs>
</ds:datastoreItem>
</file>

<file path=customXml/itemProps3.xml><?xml version="1.0" encoding="utf-8"?>
<ds:datastoreItem xmlns:ds="http://schemas.openxmlformats.org/officeDocument/2006/customXml" ds:itemID="{506F13D2-1BDF-497E-A39C-964C2840B0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64fe83-74db-41f1-ac33-afaa76e02f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Presentation_Natl CJCR</Template>
  <TotalTime>16269</TotalTime>
  <Words>2974</Words>
  <Application>Microsoft Office PowerPoint</Application>
  <PresentationFormat>On-screen Show (4:3)</PresentationFormat>
  <Paragraphs>308</Paragraphs>
  <Slides>41</Slides>
  <Notes>1</Notes>
  <HiddenSlides>0</HiddenSlides>
  <MMClips>0</MMClips>
  <ScaleCrop>false</ScaleCrop>
  <HeadingPairs>
    <vt:vector size="6" baseType="variant">
      <vt:variant>
        <vt:lpstr>Fonts Used</vt:lpstr>
      </vt:variant>
      <vt:variant>
        <vt:i4>3</vt:i4>
      </vt:variant>
      <vt:variant>
        <vt:lpstr>Theme</vt:lpstr>
      </vt:variant>
      <vt:variant>
        <vt:i4>17</vt:i4>
      </vt:variant>
      <vt:variant>
        <vt:lpstr>Slide Titles</vt:lpstr>
      </vt:variant>
      <vt:variant>
        <vt:i4>41</vt:i4>
      </vt:variant>
    </vt:vector>
  </HeadingPairs>
  <TitlesOfParts>
    <vt:vector size="61" baseType="lpstr">
      <vt:lpstr>ＭＳ Ｐゴシック</vt:lpstr>
      <vt:lpstr>Arial</vt:lpstr>
      <vt:lpstr>Calibri</vt:lpstr>
      <vt:lpstr>Natl CJCR - Plain Master</vt:lpstr>
      <vt:lpstr>Natl CJCR - RCSU Vert Master</vt:lpstr>
      <vt:lpstr>Natl CJCR - RCSU Horiz Master</vt:lpstr>
      <vt:lpstr>Natl CJCR - Secondary Plain</vt:lpstr>
      <vt:lpstr>Natl CJCR - Secondary RCSU Vert</vt:lpstr>
      <vt:lpstr>Natl CJCR - Secondary RCSU Horiz</vt:lpstr>
      <vt:lpstr>1_Natl CJCR - RCSU Vert Master</vt:lpstr>
      <vt:lpstr>2_Natl CJCR - RCSU Vert Master</vt:lpstr>
      <vt:lpstr>3_Natl CJCR - RCSU Vert Master</vt:lpstr>
      <vt:lpstr>7_Natl CJCR - RCSU Vert Master</vt:lpstr>
      <vt:lpstr>8_Natl CJCR - RCSU Vert Master</vt:lpstr>
      <vt:lpstr>10_Natl CJCR - RCSU Vert Master</vt:lpstr>
      <vt:lpstr>11_Natl CJCR - RCSU Vert Master</vt:lpstr>
      <vt:lpstr>12_Natl CJCR - RCSU Vert Master</vt:lpstr>
      <vt:lpstr>16_Natl CJCR - RCSU Vert Master</vt:lpstr>
      <vt:lpstr>17_Natl CJCR - RCSU Vert Master</vt:lpstr>
      <vt:lpstr>6_Natl CJCR - RCSU Vert Master</vt:lpstr>
      <vt:lpstr>RCSU Central</vt:lpstr>
      <vt:lpstr>Commander’s Intent</vt:lpstr>
      <vt:lpstr>Risk Tolerance</vt:lpstr>
      <vt:lpstr>Return to Training</vt:lpstr>
      <vt:lpstr>Evolving Landscape</vt:lpstr>
      <vt:lpstr>Asymmetric Approach</vt:lpstr>
      <vt:lpstr>Planning Considerations</vt:lpstr>
      <vt:lpstr>Planning Scope</vt:lpstr>
      <vt:lpstr>Pending Policy Update(s)</vt:lpstr>
      <vt:lpstr>In-Person Training Approval</vt:lpstr>
      <vt:lpstr>Approval Factors</vt:lpstr>
      <vt:lpstr>Facility Checklist</vt:lpstr>
      <vt:lpstr>Protective Strategies</vt:lpstr>
      <vt:lpstr>Pre-Screening &amp; Screening</vt:lpstr>
      <vt:lpstr>Visitors</vt:lpstr>
      <vt:lpstr>Proof of Vaccination</vt:lpstr>
      <vt:lpstr>Distancing</vt:lpstr>
      <vt:lpstr>Mask Wear</vt:lpstr>
      <vt:lpstr>Hand Hygiene &amp; Respiratory Etiquette</vt:lpstr>
      <vt:lpstr>Attendance / Contact Tracing</vt:lpstr>
      <vt:lpstr>Capacity Limits</vt:lpstr>
      <vt:lpstr>Cohorting</vt:lpstr>
      <vt:lpstr>Shared Material</vt:lpstr>
      <vt:lpstr>Cleaning Protocols</vt:lpstr>
      <vt:lpstr>Canteens, Snacks and Meals</vt:lpstr>
      <vt:lpstr>Transportation</vt:lpstr>
      <vt:lpstr>Overnight Activities</vt:lpstr>
      <vt:lpstr>Drill and Music Training</vt:lpstr>
      <vt:lpstr>Fundraising</vt:lpstr>
      <vt:lpstr>Suspected COVID Case Mgmt</vt:lpstr>
      <vt:lpstr>Suspected COVID Case Mgmt</vt:lpstr>
      <vt:lpstr>CTC Facility Use</vt:lpstr>
      <vt:lpstr>Regional Training Establishments</vt:lpstr>
      <vt:lpstr>PO 513 Sr Cadet Workshops</vt:lpstr>
      <vt:lpstr>Orienteering</vt:lpstr>
      <vt:lpstr>Marksmanship</vt:lpstr>
      <vt:lpstr>Biathlon</vt:lpstr>
      <vt:lpstr>Band and Drill</vt:lpstr>
      <vt:lpstr>Regatta</vt:lpstr>
      <vt:lpstr>Summer Training 2022</vt:lpstr>
      <vt:lpstr>Updates</vt:lpstr>
    </vt:vector>
  </TitlesOfParts>
  <Company>National Cadet and Junior Canadian Rangers Support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National Presentation Template for Internal Audiences</dc:subject>
  <dc:creator>NATHAN.JAMES@forces.gc.ca</dc:creator>
  <dc:description>V2 - Updated badge
V3 - Added French to title slides</dc:description>
  <cp:lastModifiedBy>wright.da</cp:lastModifiedBy>
  <cp:revision>527</cp:revision>
  <cp:lastPrinted>2021-09-08T18:53:46Z</cp:lastPrinted>
  <dcterms:created xsi:type="dcterms:W3CDTF">2016-03-17T15:00:36Z</dcterms:created>
  <dcterms:modified xsi:type="dcterms:W3CDTF">2021-09-14T20:11:21Z</dcterms:modified>
  <cp:category>Template</cp:category>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0x010100541B3BD92FACD3488993995FB0206F94</vt:lpwstr>
  </property>
</Properties>
</file>