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75" r:id="rId3"/>
    <p:sldId id="278" r:id="rId4"/>
    <p:sldId id="277" r:id="rId5"/>
    <p:sldId id="279" r:id="rId6"/>
    <p:sldId id="276" r:id="rId7"/>
    <p:sldId id="257" r:id="rId8"/>
    <p:sldId id="259" r:id="rId9"/>
    <p:sldId id="260" r:id="rId10"/>
    <p:sldId id="261" r:id="rId11"/>
    <p:sldId id="284" r:id="rId12"/>
    <p:sldId id="262" r:id="rId13"/>
    <p:sldId id="263" r:id="rId14"/>
    <p:sldId id="264" r:id="rId15"/>
    <p:sldId id="266" r:id="rId16"/>
    <p:sldId id="265" r:id="rId17"/>
    <p:sldId id="267" r:id="rId18"/>
    <p:sldId id="280" r:id="rId19"/>
    <p:sldId id="268" r:id="rId20"/>
    <p:sldId id="271" r:id="rId21"/>
    <p:sldId id="272" r:id="rId22"/>
    <p:sldId id="283" r:id="rId23"/>
    <p:sldId id="282" r:id="rId24"/>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78" autoAdjust="0"/>
    <p:restoredTop sz="94660"/>
  </p:normalViewPr>
  <p:slideViewPr>
    <p:cSldViewPr snapToGrid="0">
      <p:cViewPr varScale="1">
        <p:scale>
          <a:sx n="74" d="100"/>
          <a:sy n="74" d="100"/>
        </p:scale>
        <p:origin x="72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053BF5-DDD9-4DD1-BE76-15E0E2289C22}" type="doc">
      <dgm:prSet loTypeId="urn:microsoft.com/office/officeart/2016/7/layout/RepeatingBendingProcessNew" loCatId="process" qsTypeId="urn:microsoft.com/office/officeart/2005/8/quickstyle/simple4" qsCatId="simple" csTypeId="urn:microsoft.com/office/officeart/2005/8/colors/accent6_4" csCatId="accent6" phldr="1"/>
      <dgm:spPr/>
      <dgm:t>
        <a:bodyPr/>
        <a:lstStyle/>
        <a:p>
          <a:endParaRPr lang="en-US"/>
        </a:p>
      </dgm:t>
    </dgm:pt>
    <dgm:pt modelId="{05A2043B-98CF-4249-BD15-C0DE8EB4869E}">
      <dgm:prSet custT="1"/>
      <dgm:spPr>
        <a:gradFill rotWithShape="0">
          <a:gsLst>
            <a:gs pos="1770">
              <a:srgbClr val="C00000"/>
            </a:gs>
            <a:gs pos="67000">
              <a:srgbClr val="C00000"/>
            </a:gs>
            <a:gs pos="50000">
              <a:srgbClr val="C00000"/>
            </a:gs>
            <a:gs pos="100000">
              <a:srgbClr val="C00000"/>
            </a:gs>
          </a:gsLst>
        </a:gradFill>
      </dgm:spPr>
      <dgm:t>
        <a:bodyPr/>
        <a:lstStyle/>
        <a:p>
          <a:r>
            <a:rPr lang="en-US" sz="1800" b="1" dirty="0"/>
            <a:t>The town wide </a:t>
          </a:r>
          <a:r>
            <a:rPr lang="en-US" sz="1800" b="1" dirty="0" err="1"/>
            <a:t>WMB</a:t>
          </a:r>
          <a:r>
            <a:rPr lang="en-US" sz="1800" b="1" dirty="0"/>
            <a:t> will potentially consist of 10 chapters.</a:t>
          </a:r>
          <a:endParaRPr lang="en-US" sz="1800" dirty="0"/>
        </a:p>
      </dgm:t>
    </dgm:pt>
    <dgm:pt modelId="{3F460184-D6B1-4147-8B1C-69D933DF49A1}" type="parTrans" cxnId="{60B7C994-E6B2-4954-840C-E4659CB996E5}">
      <dgm:prSet/>
      <dgm:spPr/>
      <dgm:t>
        <a:bodyPr/>
        <a:lstStyle/>
        <a:p>
          <a:endParaRPr lang="en-US"/>
        </a:p>
      </dgm:t>
    </dgm:pt>
    <dgm:pt modelId="{D64C743C-626F-4064-90E1-69B245803CF9}" type="sibTrans" cxnId="{60B7C994-E6B2-4954-840C-E4659CB996E5}">
      <dgm:prSet/>
      <dgm:spPr/>
      <dgm:t>
        <a:bodyPr/>
        <a:lstStyle/>
        <a:p>
          <a:endParaRPr lang="en-US"/>
        </a:p>
      </dgm:t>
    </dgm:pt>
    <dgm:pt modelId="{ED115222-00A6-47DA-B53D-97DB18FF2AED}">
      <dgm:prSet custT="1"/>
      <dgm:spPr>
        <a:gradFill rotWithShape="0">
          <a:gsLst>
            <a:gs pos="0">
              <a:srgbClr val="C00000"/>
            </a:gs>
            <a:gs pos="100000">
              <a:srgbClr val="C00000"/>
            </a:gs>
            <a:gs pos="100000">
              <a:schemeClr val="accent6">
                <a:shade val="50000"/>
                <a:hueOff val="245616"/>
                <a:satOff val="-10737"/>
                <a:lumOff val="29307"/>
                <a:alphaOff val="0"/>
                <a:lumMod val="99000"/>
                <a:satMod val="120000"/>
                <a:shade val="78000"/>
              </a:schemeClr>
            </a:gs>
          </a:gsLst>
        </a:gradFill>
      </dgm:spPr>
      <dgm:t>
        <a:bodyPr/>
        <a:lstStyle/>
        <a:p>
          <a:r>
            <a:rPr lang="en-US" sz="1600" b="1" dirty="0"/>
            <a:t>The chapters will consist of:</a:t>
          </a:r>
          <a:endParaRPr lang="en-US" sz="1600" dirty="0"/>
        </a:p>
      </dgm:t>
    </dgm:pt>
    <dgm:pt modelId="{BFF4D24E-8BE6-4CCD-9C9A-B682183CB328}" type="parTrans" cxnId="{D9D83A5A-6047-4E7D-AE6F-72ADE54CAE97}">
      <dgm:prSet/>
      <dgm:spPr/>
      <dgm:t>
        <a:bodyPr/>
        <a:lstStyle/>
        <a:p>
          <a:endParaRPr lang="en-US"/>
        </a:p>
      </dgm:t>
    </dgm:pt>
    <dgm:pt modelId="{76DDC264-ECDF-43AF-A08E-EA6932EA74DA}" type="sibTrans" cxnId="{D9D83A5A-6047-4E7D-AE6F-72ADE54CAE97}">
      <dgm:prSet/>
      <dgm:spPr/>
      <dgm:t>
        <a:bodyPr/>
        <a:lstStyle/>
        <a:p>
          <a:endParaRPr lang="en-US"/>
        </a:p>
      </dgm:t>
    </dgm:pt>
    <dgm:pt modelId="{0997E7F0-4DDF-4485-8E3B-D93F299C0404}">
      <dgm:prSet custT="1"/>
      <dgm:spPr>
        <a:gradFill rotWithShape="0">
          <a:gsLst>
            <a:gs pos="0">
              <a:srgbClr val="C00000"/>
            </a:gs>
            <a:gs pos="100000">
              <a:srgbClr val="C00000"/>
            </a:gs>
            <a:gs pos="100000">
              <a:schemeClr val="accent6">
                <a:shade val="50000"/>
                <a:hueOff val="245616"/>
                <a:satOff val="-10737"/>
                <a:lumOff val="29307"/>
                <a:alphaOff val="0"/>
                <a:lumMod val="99000"/>
                <a:satMod val="120000"/>
                <a:shade val="78000"/>
              </a:schemeClr>
            </a:gs>
          </a:gsLst>
        </a:gradFill>
      </dgm:spPr>
      <dgm:t>
        <a:bodyPr/>
        <a:lstStyle/>
        <a:p>
          <a:r>
            <a:rPr lang="en-US" sz="1600" dirty="0"/>
            <a:t>1.  Each of the 8 primary schools.</a:t>
          </a:r>
        </a:p>
      </dgm:t>
    </dgm:pt>
    <dgm:pt modelId="{CB588FA7-0AC2-495C-9E00-EBD927D9283C}" type="parTrans" cxnId="{3F493F24-441E-4B14-B0D5-59E2421D668D}">
      <dgm:prSet/>
      <dgm:spPr/>
      <dgm:t>
        <a:bodyPr/>
        <a:lstStyle/>
        <a:p>
          <a:endParaRPr lang="en-US"/>
        </a:p>
      </dgm:t>
    </dgm:pt>
    <dgm:pt modelId="{30982E99-CCFA-4F65-8BF2-455D2D9BB9E2}" type="sibTrans" cxnId="{3F493F24-441E-4B14-B0D5-59E2421D668D}">
      <dgm:prSet/>
      <dgm:spPr/>
      <dgm:t>
        <a:bodyPr/>
        <a:lstStyle/>
        <a:p>
          <a:endParaRPr lang="en-US"/>
        </a:p>
      </dgm:t>
    </dgm:pt>
    <dgm:pt modelId="{931257E3-7100-4ED6-8536-D6F6F51DEA20}">
      <dgm:prSet custT="1"/>
      <dgm:spPr>
        <a:gradFill rotWithShape="0">
          <a:gsLst>
            <a:gs pos="0">
              <a:srgbClr val="C00000"/>
            </a:gs>
            <a:gs pos="100000">
              <a:srgbClr val="C00000"/>
            </a:gs>
            <a:gs pos="100000">
              <a:schemeClr val="accent6">
                <a:shade val="50000"/>
                <a:hueOff val="245616"/>
                <a:satOff val="-10737"/>
                <a:lumOff val="29307"/>
                <a:alphaOff val="0"/>
                <a:lumMod val="99000"/>
                <a:satMod val="120000"/>
                <a:shade val="78000"/>
              </a:schemeClr>
            </a:gs>
          </a:gsLst>
        </a:gradFill>
      </dgm:spPr>
      <dgm:t>
        <a:bodyPr/>
        <a:lstStyle/>
        <a:p>
          <a:r>
            <a:rPr lang="en-US" sz="1600" dirty="0"/>
            <a:t>2.  One middle school chapter consisting of Adams and Chapman.</a:t>
          </a:r>
        </a:p>
      </dgm:t>
    </dgm:pt>
    <dgm:pt modelId="{296A9143-38D4-4192-8EE1-5846AB6CAD2B}" type="parTrans" cxnId="{5682F562-6F1B-4728-86A7-9EE518BE96D0}">
      <dgm:prSet/>
      <dgm:spPr/>
      <dgm:t>
        <a:bodyPr/>
        <a:lstStyle/>
        <a:p>
          <a:endParaRPr lang="en-US"/>
        </a:p>
      </dgm:t>
    </dgm:pt>
    <dgm:pt modelId="{7B95A28D-4F27-4B03-8988-1CA874C88A79}" type="sibTrans" cxnId="{5682F562-6F1B-4728-86A7-9EE518BE96D0}">
      <dgm:prSet/>
      <dgm:spPr/>
      <dgm:t>
        <a:bodyPr/>
        <a:lstStyle/>
        <a:p>
          <a:endParaRPr lang="en-US"/>
        </a:p>
      </dgm:t>
    </dgm:pt>
    <dgm:pt modelId="{D988B3E7-E588-46CA-BC52-E1484C84FFD1}">
      <dgm:prSet custT="1"/>
      <dgm:spPr>
        <a:gradFill rotWithShape="0">
          <a:gsLst>
            <a:gs pos="0">
              <a:srgbClr val="C00000"/>
            </a:gs>
            <a:gs pos="100000">
              <a:srgbClr val="C00000"/>
            </a:gs>
            <a:gs pos="100000">
              <a:schemeClr val="accent6">
                <a:shade val="50000"/>
                <a:hueOff val="245616"/>
                <a:satOff val="-10737"/>
                <a:lumOff val="29307"/>
                <a:alphaOff val="0"/>
                <a:lumMod val="99000"/>
                <a:satMod val="120000"/>
                <a:shade val="78000"/>
              </a:schemeClr>
            </a:gs>
          </a:gsLst>
        </a:gradFill>
      </dgm:spPr>
      <dgm:t>
        <a:bodyPr/>
        <a:lstStyle/>
        <a:p>
          <a:r>
            <a:rPr lang="en-US" sz="1600" dirty="0"/>
            <a:t>3.  The </a:t>
          </a:r>
          <a:r>
            <a:rPr lang="en-US" sz="1600" dirty="0" err="1"/>
            <a:t>WHS</a:t>
          </a:r>
          <a:r>
            <a:rPr lang="en-US" sz="1600" dirty="0"/>
            <a:t> chapter that already exists.</a:t>
          </a:r>
        </a:p>
      </dgm:t>
    </dgm:pt>
    <dgm:pt modelId="{060EB41E-AF67-49A6-B8CA-BA073E8B2692}" type="parTrans" cxnId="{5008A05B-028A-4311-A433-1DBF92D41B95}">
      <dgm:prSet/>
      <dgm:spPr/>
      <dgm:t>
        <a:bodyPr/>
        <a:lstStyle/>
        <a:p>
          <a:endParaRPr lang="en-US"/>
        </a:p>
      </dgm:t>
    </dgm:pt>
    <dgm:pt modelId="{0BE09351-CA4F-4F28-ABAB-685B6A05A90A}" type="sibTrans" cxnId="{5008A05B-028A-4311-A433-1DBF92D41B95}">
      <dgm:prSet/>
      <dgm:spPr/>
      <dgm:t>
        <a:bodyPr/>
        <a:lstStyle/>
        <a:p>
          <a:endParaRPr lang="en-US"/>
        </a:p>
      </dgm:t>
    </dgm:pt>
    <dgm:pt modelId="{2A6B8AC1-93F9-446C-8BDC-5A415D5281E1}">
      <dgm:prSet custT="1"/>
      <dgm:spPr>
        <a:gradFill rotWithShape="0">
          <a:gsLst>
            <a:gs pos="0">
              <a:srgbClr val="C00000"/>
            </a:gs>
            <a:gs pos="100000">
              <a:srgbClr val="C00000"/>
            </a:gs>
            <a:gs pos="100000">
              <a:schemeClr val="accent6">
                <a:shade val="50000"/>
                <a:hueOff val="245616"/>
                <a:satOff val="-10737"/>
                <a:lumOff val="29307"/>
                <a:alphaOff val="0"/>
                <a:lumMod val="99000"/>
                <a:satMod val="120000"/>
                <a:shade val="78000"/>
              </a:schemeClr>
            </a:gs>
          </a:gsLst>
        </a:gradFill>
      </dgm:spPr>
      <dgm:t>
        <a:bodyPr/>
        <a:lstStyle/>
        <a:p>
          <a:r>
            <a:rPr lang="en-US" sz="1600" dirty="0"/>
            <a:t>4.  Parents or a school’s parent council are not required to organize a </a:t>
          </a:r>
          <a:r>
            <a:rPr lang="en-US" sz="1600" dirty="0" err="1"/>
            <a:t>WMB</a:t>
          </a:r>
          <a:r>
            <a:rPr lang="en-US" sz="1600" dirty="0"/>
            <a:t> chapter at any school.</a:t>
          </a:r>
        </a:p>
      </dgm:t>
    </dgm:pt>
    <dgm:pt modelId="{06C76FB7-17C1-4EC9-A47C-A2B000D9A0AE}" type="parTrans" cxnId="{D9A81DB8-132A-49C8-ABF5-1F4B0B21200F}">
      <dgm:prSet/>
      <dgm:spPr/>
      <dgm:t>
        <a:bodyPr/>
        <a:lstStyle/>
        <a:p>
          <a:endParaRPr lang="en-US"/>
        </a:p>
      </dgm:t>
    </dgm:pt>
    <dgm:pt modelId="{44FE938E-EEA0-4206-9B30-B37F2CCF9339}" type="sibTrans" cxnId="{D9A81DB8-132A-49C8-ABF5-1F4B0B21200F}">
      <dgm:prSet/>
      <dgm:spPr/>
      <dgm:t>
        <a:bodyPr/>
        <a:lstStyle/>
        <a:p>
          <a:endParaRPr lang="en-US"/>
        </a:p>
      </dgm:t>
    </dgm:pt>
    <dgm:pt modelId="{5F2A0814-BCA0-45EA-9BFC-D370CD28DDF4}">
      <dgm:prSet custT="1"/>
      <dgm:spPr>
        <a:gradFill rotWithShape="0">
          <a:gsLst>
            <a:gs pos="0">
              <a:srgbClr val="C00000"/>
            </a:gs>
            <a:gs pos="50000">
              <a:srgbClr val="C00000"/>
            </a:gs>
            <a:gs pos="100000">
              <a:srgbClr val="C00000"/>
            </a:gs>
          </a:gsLst>
        </a:gradFill>
      </dgm:spPr>
      <dgm:t>
        <a:bodyPr/>
        <a:lstStyle/>
        <a:p>
          <a:r>
            <a:rPr lang="en-US" sz="1500" b="1" dirty="0"/>
            <a:t>Organizational makeup</a:t>
          </a:r>
          <a:endParaRPr lang="en-US" sz="1500" dirty="0"/>
        </a:p>
      </dgm:t>
    </dgm:pt>
    <dgm:pt modelId="{A7CF306A-03A7-4519-BB7B-C771931F5BD5}" type="parTrans" cxnId="{E6A289B3-1AB9-47C1-ABD1-C222525A5BAF}">
      <dgm:prSet/>
      <dgm:spPr/>
      <dgm:t>
        <a:bodyPr/>
        <a:lstStyle/>
        <a:p>
          <a:endParaRPr lang="en-US"/>
        </a:p>
      </dgm:t>
    </dgm:pt>
    <dgm:pt modelId="{9D9C0516-5529-44D0-A015-778EBF342743}" type="sibTrans" cxnId="{E6A289B3-1AB9-47C1-ABD1-C222525A5BAF}">
      <dgm:prSet/>
      <dgm:spPr/>
      <dgm:t>
        <a:bodyPr/>
        <a:lstStyle/>
        <a:p>
          <a:endParaRPr lang="en-US"/>
        </a:p>
      </dgm:t>
    </dgm:pt>
    <dgm:pt modelId="{6999E0AF-BBA7-448D-ACAC-A04F4BB58187}">
      <dgm:prSet custT="1"/>
      <dgm:spPr>
        <a:gradFill rotWithShape="0">
          <a:gsLst>
            <a:gs pos="0">
              <a:srgbClr val="C00000"/>
            </a:gs>
            <a:gs pos="50000">
              <a:srgbClr val="C00000"/>
            </a:gs>
            <a:gs pos="100000">
              <a:srgbClr val="C00000"/>
            </a:gs>
          </a:gsLst>
        </a:gradFill>
      </dgm:spPr>
      <dgm:t>
        <a:bodyPr/>
        <a:lstStyle/>
        <a:p>
          <a:r>
            <a:rPr lang="en-US" sz="1500" dirty="0"/>
            <a:t>1.  Necessary numbers of members to allow for the election of Officer’s and follow Roberts Rules of Order  	(</a:t>
          </a:r>
          <a:r>
            <a:rPr lang="en-US" sz="1500" dirty="0" err="1"/>
            <a:t>WHS</a:t>
          </a:r>
          <a:r>
            <a:rPr lang="en-US" sz="1500" dirty="0"/>
            <a:t> currently), or</a:t>
          </a:r>
        </a:p>
      </dgm:t>
    </dgm:pt>
    <dgm:pt modelId="{806E83B8-8BF3-4742-B4FC-CA40189C3CF0}" type="parTrans" cxnId="{D10823C7-0258-4AB6-B6CD-437EDF649FE7}">
      <dgm:prSet/>
      <dgm:spPr/>
      <dgm:t>
        <a:bodyPr/>
        <a:lstStyle/>
        <a:p>
          <a:endParaRPr lang="en-US"/>
        </a:p>
      </dgm:t>
    </dgm:pt>
    <dgm:pt modelId="{E4A30C86-E1F4-4B21-BBC8-4CA0795198EE}" type="sibTrans" cxnId="{D10823C7-0258-4AB6-B6CD-437EDF649FE7}">
      <dgm:prSet/>
      <dgm:spPr/>
      <dgm:t>
        <a:bodyPr/>
        <a:lstStyle/>
        <a:p>
          <a:endParaRPr lang="en-US"/>
        </a:p>
      </dgm:t>
    </dgm:pt>
    <dgm:pt modelId="{91757984-72A6-4160-8886-36CC3D3304C0}">
      <dgm:prSet custT="1"/>
      <dgm:spPr>
        <a:gradFill rotWithShape="0">
          <a:gsLst>
            <a:gs pos="0">
              <a:srgbClr val="C00000"/>
            </a:gs>
            <a:gs pos="50000">
              <a:srgbClr val="C00000"/>
            </a:gs>
            <a:gs pos="100000">
              <a:srgbClr val="C00000"/>
            </a:gs>
          </a:gsLst>
        </a:gradFill>
      </dgm:spPr>
      <dgm:t>
        <a:bodyPr/>
        <a:lstStyle/>
        <a:p>
          <a:r>
            <a:rPr lang="en-US" sz="1500" dirty="0"/>
            <a:t>2.  One member on a school’s parent’s council, or</a:t>
          </a:r>
        </a:p>
      </dgm:t>
    </dgm:pt>
    <dgm:pt modelId="{83F659FF-05D0-41C8-92B1-8E4114EDF152}" type="parTrans" cxnId="{3D1DB233-1395-4EFB-BA1E-BF3A83DF6400}">
      <dgm:prSet/>
      <dgm:spPr/>
      <dgm:t>
        <a:bodyPr/>
        <a:lstStyle/>
        <a:p>
          <a:endParaRPr lang="en-US"/>
        </a:p>
      </dgm:t>
    </dgm:pt>
    <dgm:pt modelId="{29E65A98-7FD8-4B54-BDDA-69E0EDDFE341}" type="sibTrans" cxnId="{3D1DB233-1395-4EFB-BA1E-BF3A83DF6400}">
      <dgm:prSet/>
      <dgm:spPr/>
      <dgm:t>
        <a:bodyPr/>
        <a:lstStyle/>
        <a:p>
          <a:endParaRPr lang="en-US"/>
        </a:p>
      </dgm:t>
    </dgm:pt>
    <dgm:pt modelId="{AF7D3C83-F766-4839-BEEF-CB054E0084B0}">
      <dgm:prSet custT="1"/>
      <dgm:spPr>
        <a:gradFill rotWithShape="0">
          <a:gsLst>
            <a:gs pos="0">
              <a:srgbClr val="C00000"/>
            </a:gs>
            <a:gs pos="50000">
              <a:srgbClr val="C00000"/>
            </a:gs>
            <a:gs pos="100000">
              <a:srgbClr val="C00000"/>
            </a:gs>
          </a:gsLst>
        </a:gradFill>
      </dgm:spPr>
      <dgm:t>
        <a:bodyPr/>
        <a:lstStyle/>
        <a:p>
          <a:r>
            <a:rPr lang="en-US" sz="1500" dirty="0"/>
            <a:t>3.  Several member’s meeting monthly.</a:t>
          </a:r>
        </a:p>
      </dgm:t>
    </dgm:pt>
    <dgm:pt modelId="{A200E13D-2A1A-4DBA-BA17-043D49FFBD89}" type="parTrans" cxnId="{A6DB9F9C-5B44-43AA-A8B7-01FD0252000B}">
      <dgm:prSet/>
      <dgm:spPr/>
      <dgm:t>
        <a:bodyPr/>
        <a:lstStyle/>
        <a:p>
          <a:endParaRPr lang="en-US"/>
        </a:p>
      </dgm:t>
    </dgm:pt>
    <dgm:pt modelId="{29C30DAD-DF36-465D-AD6E-E1C1D3DB69E7}" type="sibTrans" cxnId="{A6DB9F9C-5B44-43AA-A8B7-01FD0252000B}">
      <dgm:prSet/>
      <dgm:spPr/>
      <dgm:t>
        <a:bodyPr/>
        <a:lstStyle/>
        <a:p>
          <a:endParaRPr lang="en-US"/>
        </a:p>
      </dgm:t>
    </dgm:pt>
    <dgm:pt modelId="{13841A3E-5FDD-4765-8347-38729021F9B6}" type="pres">
      <dgm:prSet presAssocID="{BD053BF5-DDD9-4DD1-BE76-15E0E2289C22}" presName="Name0" presStyleCnt="0">
        <dgm:presLayoutVars>
          <dgm:dir/>
          <dgm:resizeHandles val="exact"/>
        </dgm:presLayoutVars>
      </dgm:prSet>
      <dgm:spPr/>
    </dgm:pt>
    <dgm:pt modelId="{F09A4E05-3F55-4891-BA6E-4A4D0C4A011E}" type="pres">
      <dgm:prSet presAssocID="{05A2043B-98CF-4249-BD15-C0DE8EB4869E}" presName="node" presStyleLbl="node1" presStyleIdx="0" presStyleCnt="3">
        <dgm:presLayoutVars>
          <dgm:bulletEnabled val="1"/>
        </dgm:presLayoutVars>
      </dgm:prSet>
      <dgm:spPr/>
    </dgm:pt>
    <dgm:pt modelId="{42A74F7F-76B8-4D97-8980-B54312B60923}" type="pres">
      <dgm:prSet presAssocID="{D64C743C-626F-4064-90E1-69B245803CF9}" presName="sibTrans" presStyleLbl="sibTrans1D1" presStyleIdx="0" presStyleCnt="2"/>
      <dgm:spPr/>
    </dgm:pt>
    <dgm:pt modelId="{E543C6F8-2FD8-4B1A-AFCC-8FEE6291A6A1}" type="pres">
      <dgm:prSet presAssocID="{D64C743C-626F-4064-90E1-69B245803CF9}" presName="connectorText" presStyleLbl="sibTrans1D1" presStyleIdx="0" presStyleCnt="2"/>
      <dgm:spPr/>
    </dgm:pt>
    <dgm:pt modelId="{24EA77DC-49BB-40DD-AD91-22918A864BC1}" type="pres">
      <dgm:prSet presAssocID="{ED115222-00A6-47DA-B53D-97DB18FF2AED}" presName="node" presStyleLbl="node1" presStyleIdx="1" presStyleCnt="3" custScaleY="197266" custLinFactNeighborX="-300" custLinFactNeighborY="29481">
        <dgm:presLayoutVars>
          <dgm:bulletEnabled val="1"/>
        </dgm:presLayoutVars>
      </dgm:prSet>
      <dgm:spPr/>
    </dgm:pt>
    <dgm:pt modelId="{8F76E807-4CA6-4068-AB62-41C56CAC2E30}" type="pres">
      <dgm:prSet presAssocID="{76DDC264-ECDF-43AF-A08E-EA6932EA74DA}" presName="sibTrans" presStyleLbl="sibTrans1D1" presStyleIdx="1" presStyleCnt="2"/>
      <dgm:spPr/>
    </dgm:pt>
    <dgm:pt modelId="{51BFC24A-E605-4C63-ADC2-AB154E565C3C}" type="pres">
      <dgm:prSet presAssocID="{76DDC264-ECDF-43AF-A08E-EA6932EA74DA}" presName="connectorText" presStyleLbl="sibTrans1D1" presStyleIdx="1" presStyleCnt="2"/>
      <dgm:spPr/>
    </dgm:pt>
    <dgm:pt modelId="{76EAF7FD-4AA8-4E38-8AC3-41080E7E1072}" type="pres">
      <dgm:prSet presAssocID="{5F2A0814-BCA0-45EA-9BFC-D370CD28DDF4}" presName="node" presStyleLbl="node1" presStyleIdx="2" presStyleCnt="3" custScaleY="165023" custLinFactNeighborX="3695" custLinFactNeighborY="-43972">
        <dgm:presLayoutVars>
          <dgm:bulletEnabled val="1"/>
        </dgm:presLayoutVars>
      </dgm:prSet>
      <dgm:spPr/>
    </dgm:pt>
  </dgm:ptLst>
  <dgm:cxnLst>
    <dgm:cxn modelId="{79594111-2D17-4BA8-B4C8-637087B6C46D}" type="presOf" srcId="{0997E7F0-4DDF-4485-8E3B-D93F299C0404}" destId="{24EA77DC-49BB-40DD-AD91-22918A864BC1}" srcOrd="0" destOrd="1" presId="urn:microsoft.com/office/officeart/2016/7/layout/RepeatingBendingProcessNew"/>
    <dgm:cxn modelId="{AAE6DF11-DCCA-4A7F-91E1-308F9DF4CF55}" type="presOf" srcId="{91757984-72A6-4160-8886-36CC3D3304C0}" destId="{76EAF7FD-4AA8-4E38-8AC3-41080E7E1072}" srcOrd="0" destOrd="2" presId="urn:microsoft.com/office/officeart/2016/7/layout/RepeatingBendingProcessNew"/>
    <dgm:cxn modelId="{BFEED220-71ED-4627-B6D8-3C80EC8EF62C}" type="presOf" srcId="{AF7D3C83-F766-4839-BEEF-CB054E0084B0}" destId="{76EAF7FD-4AA8-4E38-8AC3-41080E7E1072}" srcOrd="0" destOrd="3" presId="urn:microsoft.com/office/officeart/2016/7/layout/RepeatingBendingProcessNew"/>
    <dgm:cxn modelId="{14EEE720-D91C-4634-8A80-482465B0A74A}" type="presOf" srcId="{ED115222-00A6-47DA-B53D-97DB18FF2AED}" destId="{24EA77DC-49BB-40DD-AD91-22918A864BC1}" srcOrd="0" destOrd="0" presId="urn:microsoft.com/office/officeart/2016/7/layout/RepeatingBendingProcessNew"/>
    <dgm:cxn modelId="{3F493F24-441E-4B14-B0D5-59E2421D668D}" srcId="{ED115222-00A6-47DA-B53D-97DB18FF2AED}" destId="{0997E7F0-4DDF-4485-8E3B-D93F299C0404}" srcOrd="0" destOrd="0" parTransId="{CB588FA7-0AC2-495C-9E00-EBD927D9283C}" sibTransId="{30982E99-CCFA-4F65-8BF2-455D2D9BB9E2}"/>
    <dgm:cxn modelId="{3D1DB233-1395-4EFB-BA1E-BF3A83DF6400}" srcId="{5F2A0814-BCA0-45EA-9BFC-D370CD28DDF4}" destId="{91757984-72A6-4160-8886-36CC3D3304C0}" srcOrd="1" destOrd="0" parTransId="{83F659FF-05D0-41C8-92B1-8E4114EDF152}" sibTransId="{29E65A98-7FD8-4B54-BDDA-69E0EDDFE341}"/>
    <dgm:cxn modelId="{5008A05B-028A-4311-A433-1DBF92D41B95}" srcId="{ED115222-00A6-47DA-B53D-97DB18FF2AED}" destId="{D988B3E7-E588-46CA-BC52-E1484C84FFD1}" srcOrd="2" destOrd="0" parTransId="{060EB41E-AF67-49A6-B8CA-BA073E8B2692}" sibTransId="{0BE09351-CA4F-4F28-ABAB-685B6A05A90A}"/>
    <dgm:cxn modelId="{94533962-7E33-41B2-A823-C14281496E81}" type="presOf" srcId="{BD053BF5-DDD9-4DD1-BE76-15E0E2289C22}" destId="{13841A3E-5FDD-4765-8347-38729021F9B6}" srcOrd="0" destOrd="0" presId="urn:microsoft.com/office/officeart/2016/7/layout/RepeatingBendingProcessNew"/>
    <dgm:cxn modelId="{5682F562-6F1B-4728-86A7-9EE518BE96D0}" srcId="{ED115222-00A6-47DA-B53D-97DB18FF2AED}" destId="{931257E3-7100-4ED6-8536-D6F6F51DEA20}" srcOrd="1" destOrd="0" parTransId="{296A9143-38D4-4192-8EE1-5846AB6CAD2B}" sibTransId="{7B95A28D-4F27-4B03-8988-1CA874C88A79}"/>
    <dgm:cxn modelId="{EE32B566-7C32-4FB1-BB69-CDFD5135091F}" type="presOf" srcId="{6999E0AF-BBA7-448D-ACAC-A04F4BB58187}" destId="{76EAF7FD-4AA8-4E38-8AC3-41080E7E1072}" srcOrd="0" destOrd="1" presId="urn:microsoft.com/office/officeart/2016/7/layout/RepeatingBendingProcessNew"/>
    <dgm:cxn modelId="{0F7D284C-75AE-4911-A79A-4631669B71F0}" type="presOf" srcId="{2A6B8AC1-93F9-446C-8BDC-5A415D5281E1}" destId="{24EA77DC-49BB-40DD-AD91-22918A864BC1}" srcOrd="0" destOrd="4" presId="urn:microsoft.com/office/officeart/2016/7/layout/RepeatingBendingProcessNew"/>
    <dgm:cxn modelId="{F36B854F-4360-4329-961E-191FE6E4F547}" type="presOf" srcId="{05A2043B-98CF-4249-BD15-C0DE8EB4869E}" destId="{F09A4E05-3F55-4891-BA6E-4A4D0C4A011E}" srcOrd="0" destOrd="0" presId="urn:microsoft.com/office/officeart/2016/7/layout/RepeatingBendingProcessNew"/>
    <dgm:cxn modelId="{C29D5F75-E8B2-498C-9A99-0A3B0FBE1BB2}" type="presOf" srcId="{D64C743C-626F-4064-90E1-69B245803CF9}" destId="{42A74F7F-76B8-4D97-8980-B54312B60923}" srcOrd="0" destOrd="0" presId="urn:microsoft.com/office/officeart/2016/7/layout/RepeatingBendingProcessNew"/>
    <dgm:cxn modelId="{D9D83A5A-6047-4E7D-AE6F-72ADE54CAE97}" srcId="{BD053BF5-DDD9-4DD1-BE76-15E0E2289C22}" destId="{ED115222-00A6-47DA-B53D-97DB18FF2AED}" srcOrd="1" destOrd="0" parTransId="{BFF4D24E-8BE6-4CCD-9C9A-B682183CB328}" sibTransId="{76DDC264-ECDF-43AF-A08E-EA6932EA74DA}"/>
    <dgm:cxn modelId="{A9294F7F-4D48-4142-A9D0-254552E011BB}" type="presOf" srcId="{76DDC264-ECDF-43AF-A08E-EA6932EA74DA}" destId="{51BFC24A-E605-4C63-ADC2-AB154E565C3C}" srcOrd="1" destOrd="0" presId="urn:microsoft.com/office/officeart/2016/7/layout/RepeatingBendingProcessNew"/>
    <dgm:cxn modelId="{60B7C994-E6B2-4954-840C-E4659CB996E5}" srcId="{BD053BF5-DDD9-4DD1-BE76-15E0E2289C22}" destId="{05A2043B-98CF-4249-BD15-C0DE8EB4869E}" srcOrd="0" destOrd="0" parTransId="{3F460184-D6B1-4147-8B1C-69D933DF49A1}" sibTransId="{D64C743C-626F-4064-90E1-69B245803CF9}"/>
    <dgm:cxn modelId="{A6DB9F9C-5B44-43AA-A8B7-01FD0252000B}" srcId="{5F2A0814-BCA0-45EA-9BFC-D370CD28DDF4}" destId="{AF7D3C83-F766-4839-BEEF-CB054E0084B0}" srcOrd="2" destOrd="0" parTransId="{A200E13D-2A1A-4DBA-BA17-043D49FFBD89}" sibTransId="{29C30DAD-DF36-465D-AD6E-E1C1D3DB69E7}"/>
    <dgm:cxn modelId="{1FE5B3B0-0B80-401F-8D51-E8A35CC651B5}" type="presOf" srcId="{D64C743C-626F-4064-90E1-69B245803CF9}" destId="{E543C6F8-2FD8-4B1A-AFCC-8FEE6291A6A1}" srcOrd="1" destOrd="0" presId="urn:microsoft.com/office/officeart/2016/7/layout/RepeatingBendingProcessNew"/>
    <dgm:cxn modelId="{E6A289B3-1AB9-47C1-ABD1-C222525A5BAF}" srcId="{BD053BF5-DDD9-4DD1-BE76-15E0E2289C22}" destId="{5F2A0814-BCA0-45EA-9BFC-D370CD28DDF4}" srcOrd="2" destOrd="0" parTransId="{A7CF306A-03A7-4519-BB7B-C771931F5BD5}" sibTransId="{9D9C0516-5529-44D0-A015-778EBF342743}"/>
    <dgm:cxn modelId="{D9A81DB8-132A-49C8-ABF5-1F4B0B21200F}" srcId="{ED115222-00A6-47DA-B53D-97DB18FF2AED}" destId="{2A6B8AC1-93F9-446C-8BDC-5A415D5281E1}" srcOrd="3" destOrd="0" parTransId="{06C76FB7-17C1-4EC9-A47C-A2B000D9A0AE}" sibTransId="{44FE938E-EEA0-4206-9B30-B37F2CCF9339}"/>
    <dgm:cxn modelId="{CCC25BBC-5B1D-4237-A1C8-E6AD9EAB54C9}" type="presOf" srcId="{76DDC264-ECDF-43AF-A08E-EA6932EA74DA}" destId="{8F76E807-4CA6-4068-AB62-41C56CAC2E30}" srcOrd="0" destOrd="0" presId="urn:microsoft.com/office/officeart/2016/7/layout/RepeatingBendingProcessNew"/>
    <dgm:cxn modelId="{637F1FBE-519B-4D72-B6E2-59B85E9121E4}" type="presOf" srcId="{5F2A0814-BCA0-45EA-9BFC-D370CD28DDF4}" destId="{76EAF7FD-4AA8-4E38-8AC3-41080E7E1072}" srcOrd="0" destOrd="0" presId="urn:microsoft.com/office/officeart/2016/7/layout/RepeatingBendingProcessNew"/>
    <dgm:cxn modelId="{D10823C7-0258-4AB6-B6CD-437EDF649FE7}" srcId="{5F2A0814-BCA0-45EA-9BFC-D370CD28DDF4}" destId="{6999E0AF-BBA7-448D-ACAC-A04F4BB58187}" srcOrd="0" destOrd="0" parTransId="{806E83B8-8BF3-4742-B4FC-CA40189C3CF0}" sibTransId="{E4A30C86-E1F4-4B21-BBC8-4CA0795198EE}"/>
    <dgm:cxn modelId="{055E5CD3-B50A-45C4-9AEC-6BE9E1022D67}" type="presOf" srcId="{931257E3-7100-4ED6-8536-D6F6F51DEA20}" destId="{24EA77DC-49BB-40DD-AD91-22918A864BC1}" srcOrd="0" destOrd="2" presId="urn:microsoft.com/office/officeart/2016/7/layout/RepeatingBendingProcessNew"/>
    <dgm:cxn modelId="{E66872EB-86F0-457C-8FE4-150CC57E781C}" type="presOf" srcId="{D988B3E7-E588-46CA-BC52-E1484C84FFD1}" destId="{24EA77DC-49BB-40DD-AD91-22918A864BC1}" srcOrd="0" destOrd="3" presId="urn:microsoft.com/office/officeart/2016/7/layout/RepeatingBendingProcessNew"/>
    <dgm:cxn modelId="{A59C6EA5-3B44-4B3B-BB53-04E64A4306B7}" type="presParOf" srcId="{13841A3E-5FDD-4765-8347-38729021F9B6}" destId="{F09A4E05-3F55-4891-BA6E-4A4D0C4A011E}" srcOrd="0" destOrd="0" presId="urn:microsoft.com/office/officeart/2016/7/layout/RepeatingBendingProcessNew"/>
    <dgm:cxn modelId="{D247FFE6-10BE-4FAA-A3E8-511D0CEC6307}" type="presParOf" srcId="{13841A3E-5FDD-4765-8347-38729021F9B6}" destId="{42A74F7F-76B8-4D97-8980-B54312B60923}" srcOrd="1" destOrd="0" presId="urn:microsoft.com/office/officeart/2016/7/layout/RepeatingBendingProcessNew"/>
    <dgm:cxn modelId="{9CB4CC12-E830-4895-8C29-B82418E7C5B1}" type="presParOf" srcId="{42A74F7F-76B8-4D97-8980-B54312B60923}" destId="{E543C6F8-2FD8-4B1A-AFCC-8FEE6291A6A1}" srcOrd="0" destOrd="0" presId="urn:microsoft.com/office/officeart/2016/7/layout/RepeatingBendingProcessNew"/>
    <dgm:cxn modelId="{C0F1509B-833F-46FC-9537-33B392412EF0}" type="presParOf" srcId="{13841A3E-5FDD-4765-8347-38729021F9B6}" destId="{24EA77DC-49BB-40DD-AD91-22918A864BC1}" srcOrd="2" destOrd="0" presId="urn:microsoft.com/office/officeart/2016/7/layout/RepeatingBendingProcessNew"/>
    <dgm:cxn modelId="{0F9C5749-8E16-4E2D-B453-BEED5EBF6665}" type="presParOf" srcId="{13841A3E-5FDD-4765-8347-38729021F9B6}" destId="{8F76E807-4CA6-4068-AB62-41C56CAC2E30}" srcOrd="3" destOrd="0" presId="urn:microsoft.com/office/officeart/2016/7/layout/RepeatingBendingProcessNew"/>
    <dgm:cxn modelId="{74783366-A13E-44E2-9D0D-3128235CCC06}" type="presParOf" srcId="{8F76E807-4CA6-4068-AB62-41C56CAC2E30}" destId="{51BFC24A-E605-4C63-ADC2-AB154E565C3C}" srcOrd="0" destOrd="0" presId="urn:microsoft.com/office/officeart/2016/7/layout/RepeatingBendingProcessNew"/>
    <dgm:cxn modelId="{78A20144-58A3-4D62-A2C9-64974937178B}" type="presParOf" srcId="{13841A3E-5FDD-4765-8347-38729021F9B6}" destId="{76EAF7FD-4AA8-4E38-8AC3-41080E7E1072}" srcOrd="4"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0C6995-0505-4852-9731-5A05A46192A8}" type="doc">
      <dgm:prSet loTypeId="urn:microsoft.com/office/officeart/2005/8/layout/cycle5" loCatId="cycle" qsTypeId="urn:microsoft.com/office/officeart/2005/8/quickstyle/simple4" qsCatId="simple" csTypeId="urn:microsoft.com/office/officeart/2005/8/colors/accent2_2" csCatId="accent2" phldr="1"/>
      <dgm:spPr/>
      <dgm:t>
        <a:bodyPr/>
        <a:lstStyle/>
        <a:p>
          <a:endParaRPr lang="en-US"/>
        </a:p>
      </dgm:t>
    </dgm:pt>
    <dgm:pt modelId="{61F0D70C-2845-4147-9961-EC591D21CE3B}">
      <dgm:prSet custT="1"/>
      <dgm:spPr/>
      <dgm:t>
        <a:bodyPr/>
        <a:lstStyle/>
        <a:p>
          <a:r>
            <a:rPr lang="en-US" sz="2000" b="1" dirty="0"/>
            <a:t>Each chapter must:</a:t>
          </a:r>
          <a:endParaRPr lang="en-US" sz="2000" dirty="0"/>
        </a:p>
      </dgm:t>
    </dgm:pt>
    <dgm:pt modelId="{F29F3F14-1556-49D1-B46A-5A2D070C7A1B}" type="parTrans" cxnId="{564CF5F4-14AA-4E38-995E-67DD7D0C4DC6}">
      <dgm:prSet/>
      <dgm:spPr/>
      <dgm:t>
        <a:bodyPr/>
        <a:lstStyle/>
        <a:p>
          <a:endParaRPr lang="en-US"/>
        </a:p>
      </dgm:t>
    </dgm:pt>
    <dgm:pt modelId="{9B20A213-F939-48F8-8E48-D75CA07CB20D}" type="sibTrans" cxnId="{564CF5F4-14AA-4E38-995E-67DD7D0C4DC6}">
      <dgm:prSet/>
      <dgm:spPr/>
      <dgm:t>
        <a:bodyPr/>
        <a:lstStyle/>
        <a:p>
          <a:endParaRPr lang="en-US"/>
        </a:p>
      </dgm:t>
    </dgm:pt>
    <dgm:pt modelId="{5C97E184-3008-4686-B9B8-38D7B7A4A4B4}">
      <dgm:prSet custT="1"/>
      <dgm:spPr/>
      <dgm:t>
        <a:bodyPr/>
        <a:lstStyle/>
        <a:p>
          <a:r>
            <a:rPr lang="en-US" sz="2000"/>
            <a:t>1.  Follow the WMB Bylaws.</a:t>
          </a:r>
          <a:endParaRPr lang="en-US" sz="2000" dirty="0"/>
        </a:p>
      </dgm:t>
    </dgm:pt>
    <dgm:pt modelId="{C1CA5962-26B9-41FF-A199-7E46192C35E3}" type="parTrans" cxnId="{A72CAF88-BA4C-4F46-BBEB-ED3FA0E75334}">
      <dgm:prSet/>
      <dgm:spPr/>
      <dgm:t>
        <a:bodyPr/>
        <a:lstStyle/>
        <a:p>
          <a:endParaRPr lang="en-US"/>
        </a:p>
      </dgm:t>
    </dgm:pt>
    <dgm:pt modelId="{7319E851-6747-4A49-829E-ABE6B7E903B1}" type="sibTrans" cxnId="{A72CAF88-BA4C-4F46-BBEB-ED3FA0E75334}">
      <dgm:prSet/>
      <dgm:spPr/>
      <dgm:t>
        <a:bodyPr/>
        <a:lstStyle/>
        <a:p>
          <a:endParaRPr lang="en-US"/>
        </a:p>
      </dgm:t>
    </dgm:pt>
    <dgm:pt modelId="{DB5C53D1-92F3-44F4-9290-1D94EF26B7AF}">
      <dgm:prSet custT="1"/>
      <dgm:spPr/>
      <dgm:t>
        <a:bodyPr/>
        <a:lstStyle/>
        <a:p>
          <a:r>
            <a:rPr lang="en-US" sz="1600"/>
            <a:t>2.  Open up a joint bank account using WMB tax id #, when you have income or expenses.</a:t>
          </a:r>
          <a:endParaRPr lang="en-US" sz="1600" dirty="0"/>
        </a:p>
      </dgm:t>
    </dgm:pt>
    <dgm:pt modelId="{D3C180F3-56E4-42F9-85C7-CE6984EEA57F}" type="parTrans" cxnId="{A253872E-17EA-495C-A2B8-5B38154B492D}">
      <dgm:prSet/>
      <dgm:spPr/>
      <dgm:t>
        <a:bodyPr/>
        <a:lstStyle/>
        <a:p>
          <a:endParaRPr lang="en-US"/>
        </a:p>
      </dgm:t>
    </dgm:pt>
    <dgm:pt modelId="{1F7613AB-E48C-4B3F-AF21-751BEAA54F00}" type="sibTrans" cxnId="{A253872E-17EA-495C-A2B8-5B38154B492D}">
      <dgm:prSet/>
      <dgm:spPr/>
      <dgm:t>
        <a:bodyPr/>
        <a:lstStyle/>
        <a:p>
          <a:endParaRPr lang="en-US"/>
        </a:p>
      </dgm:t>
    </dgm:pt>
    <dgm:pt modelId="{6B89DB01-F364-4548-BC3C-781253464226}">
      <dgm:prSet custT="1"/>
      <dgm:spPr/>
      <dgm:t>
        <a:bodyPr/>
        <a:lstStyle/>
        <a:p>
          <a:r>
            <a:rPr lang="en-US" sz="1400"/>
            <a:t>3.  Report at the end of August its financial infor- mation to the WHS treasurer for the purpose of preparing the tax return 	and non-profit filings due annually by the Association.</a:t>
          </a:r>
          <a:endParaRPr lang="en-US" sz="1400" dirty="0"/>
        </a:p>
      </dgm:t>
    </dgm:pt>
    <dgm:pt modelId="{2A2D9C29-DB45-407F-8ED7-805E8C3DCFF6}" type="parTrans" cxnId="{13A77DC9-EBE9-4781-B76C-21DA6C444540}">
      <dgm:prSet/>
      <dgm:spPr/>
      <dgm:t>
        <a:bodyPr/>
        <a:lstStyle/>
        <a:p>
          <a:endParaRPr lang="en-US"/>
        </a:p>
      </dgm:t>
    </dgm:pt>
    <dgm:pt modelId="{E9618A78-D87E-4669-A774-9DEA9FA8339E}" type="sibTrans" cxnId="{13A77DC9-EBE9-4781-B76C-21DA6C444540}">
      <dgm:prSet/>
      <dgm:spPr/>
      <dgm:t>
        <a:bodyPr/>
        <a:lstStyle/>
        <a:p>
          <a:endParaRPr lang="en-US"/>
        </a:p>
      </dgm:t>
    </dgm:pt>
    <dgm:pt modelId="{386F279B-899A-4028-B287-EE3EC86E7F02}">
      <dgm:prSet custT="1"/>
      <dgm:spPr/>
      <dgm:t>
        <a:bodyPr/>
        <a:lstStyle/>
        <a:p>
          <a:r>
            <a:rPr lang="en-US" sz="1600" dirty="0"/>
            <a:t>4.  One representative of Chapter meets once annually in May with other chapter representatives at WHS.</a:t>
          </a:r>
        </a:p>
      </dgm:t>
    </dgm:pt>
    <dgm:pt modelId="{65963AA2-75D0-44C3-AD36-1FF2A3F80011}" type="parTrans" cxnId="{A9B3A0B3-882E-4147-B662-008C841E1C53}">
      <dgm:prSet/>
      <dgm:spPr/>
      <dgm:t>
        <a:bodyPr/>
        <a:lstStyle/>
        <a:p>
          <a:endParaRPr lang="en-US"/>
        </a:p>
      </dgm:t>
    </dgm:pt>
    <dgm:pt modelId="{A88256D7-54B8-438B-830C-7B5D6A242CBD}" type="sibTrans" cxnId="{A9B3A0B3-882E-4147-B662-008C841E1C53}">
      <dgm:prSet/>
      <dgm:spPr/>
      <dgm:t>
        <a:bodyPr/>
        <a:lstStyle/>
        <a:p>
          <a:endParaRPr lang="en-US"/>
        </a:p>
      </dgm:t>
    </dgm:pt>
    <dgm:pt modelId="{D495A93E-299F-4B19-8C68-896F67E9044D}">
      <dgm:prSet/>
      <dgm:spPr/>
      <dgm:t>
        <a:bodyPr/>
        <a:lstStyle/>
        <a:p>
          <a:r>
            <a:rPr lang="en-US" dirty="0"/>
            <a:t>5.  Any fundraiser must be clearly identified by the Chapter 	name.</a:t>
          </a:r>
        </a:p>
      </dgm:t>
    </dgm:pt>
    <dgm:pt modelId="{96DDA7EB-4628-4F24-92C8-C467B5DCAF4A}" type="parTrans" cxnId="{0A4C94A7-FF95-49FC-A770-D2E6E6C09075}">
      <dgm:prSet/>
      <dgm:spPr/>
      <dgm:t>
        <a:bodyPr/>
        <a:lstStyle/>
        <a:p>
          <a:endParaRPr lang="en-US"/>
        </a:p>
      </dgm:t>
    </dgm:pt>
    <dgm:pt modelId="{1E04C74C-4E76-4EEA-AE4A-871464D1E552}" type="sibTrans" cxnId="{0A4C94A7-FF95-49FC-A770-D2E6E6C09075}">
      <dgm:prSet/>
      <dgm:spPr/>
      <dgm:t>
        <a:bodyPr/>
        <a:lstStyle/>
        <a:p>
          <a:endParaRPr lang="en-US"/>
        </a:p>
      </dgm:t>
    </dgm:pt>
    <dgm:pt modelId="{BADA0BD7-430D-4895-8245-74263652B1E0}" type="pres">
      <dgm:prSet presAssocID="{C30C6995-0505-4852-9731-5A05A46192A8}" presName="cycle" presStyleCnt="0">
        <dgm:presLayoutVars>
          <dgm:dir/>
          <dgm:resizeHandles val="exact"/>
        </dgm:presLayoutVars>
      </dgm:prSet>
      <dgm:spPr/>
    </dgm:pt>
    <dgm:pt modelId="{3B493C98-B331-415C-BCEB-E4A6EC9D3350}" type="pres">
      <dgm:prSet presAssocID="{61F0D70C-2845-4147-9961-EC591D21CE3B}" presName="node" presStyleLbl="node1" presStyleIdx="0" presStyleCnt="6" custScaleY="98253" custRadScaleRad="92851" custRadScaleInc="-23408">
        <dgm:presLayoutVars>
          <dgm:bulletEnabled val="1"/>
        </dgm:presLayoutVars>
      </dgm:prSet>
      <dgm:spPr/>
    </dgm:pt>
    <dgm:pt modelId="{36B25F38-D25C-4E17-865B-5057AE5F732B}" type="pres">
      <dgm:prSet presAssocID="{61F0D70C-2845-4147-9961-EC591D21CE3B}" presName="spNode" presStyleCnt="0"/>
      <dgm:spPr/>
    </dgm:pt>
    <dgm:pt modelId="{94FB0B07-06E2-410C-8B04-9B255692A256}" type="pres">
      <dgm:prSet presAssocID="{9B20A213-F939-48F8-8E48-D75CA07CB20D}" presName="sibTrans" presStyleLbl="sibTrans1D1" presStyleIdx="0" presStyleCnt="6"/>
      <dgm:spPr/>
    </dgm:pt>
    <dgm:pt modelId="{4939E8F2-F114-49EA-9FE7-78280907019C}" type="pres">
      <dgm:prSet presAssocID="{5C97E184-3008-4686-B9B8-38D7B7A4A4B4}" presName="node" presStyleLbl="node1" presStyleIdx="1" presStyleCnt="6" custScaleY="128922" custRadScaleRad="96791" custRadScaleInc="22201">
        <dgm:presLayoutVars>
          <dgm:bulletEnabled val="1"/>
        </dgm:presLayoutVars>
      </dgm:prSet>
      <dgm:spPr/>
    </dgm:pt>
    <dgm:pt modelId="{D614C76A-728C-40BB-9C89-E529D0C6CDEC}" type="pres">
      <dgm:prSet presAssocID="{5C97E184-3008-4686-B9B8-38D7B7A4A4B4}" presName="spNode" presStyleCnt="0"/>
      <dgm:spPr/>
    </dgm:pt>
    <dgm:pt modelId="{3F9BA794-3FDB-41BB-8F12-44E0F59EF891}" type="pres">
      <dgm:prSet presAssocID="{7319E851-6747-4A49-829E-ABE6B7E903B1}" presName="sibTrans" presStyleLbl="sibTrans1D1" presStyleIdx="1" presStyleCnt="6"/>
      <dgm:spPr/>
    </dgm:pt>
    <dgm:pt modelId="{2655F2BE-CA3E-48EC-B9BB-FC5B8088E0D0}" type="pres">
      <dgm:prSet presAssocID="{DB5C53D1-92F3-44F4-9290-1D94EF26B7AF}" presName="node" presStyleLbl="node1" presStyleIdx="2" presStyleCnt="6" custScaleY="155167" custRadScaleRad="96717" custRadScaleInc="-30276">
        <dgm:presLayoutVars>
          <dgm:bulletEnabled val="1"/>
        </dgm:presLayoutVars>
      </dgm:prSet>
      <dgm:spPr/>
    </dgm:pt>
    <dgm:pt modelId="{D60EE3F7-1F54-4200-940E-EDABE9425AC8}" type="pres">
      <dgm:prSet presAssocID="{DB5C53D1-92F3-44F4-9290-1D94EF26B7AF}" presName="spNode" presStyleCnt="0"/>
      <dgm:spPr/>
    </dgm:pt>
    <dgm:pt modelId="{25AEB87C-B894-4BEE-8BD3-4F66C432C6A2}" type="pres">
      <dgm:prSet presAssocID="{1F7613AB-E48C-4B3F-AF21-751BEAA54F00}" presName="sibTrans" presStyleLbl="sibTrans1D1" presStyleIdx="2" presStyleCnt="6"/>
      <dgm:spPr/>
    </dgm:pt>
    <dgm:pt modelId="{A95F055A-3298-42AB-AB78-1C97837B1011}" type="pres">
      <dgm:prSet presAssocID="{6B89DB01-F364-4548-BC3C-781253464226}" presName="node" presStyleLbl="node1" presStyleIdx="3" presStyleCnt="6" custScaleY="212359" custRadScaleRad="82841" custRadScaleInc="-16113">
        <dgm:presLayoutVars>
          <dgm:bulletEnabled val="1"/>
        </dgm:presLayoutVars>
      </dgm:prSet>
      <dgm:spPr/>
    </dgm:pt>
    <dgm:pt modelId="{C005CE42-CB63-41A4-91DC-6D8734368869}" type="pres">
      <dgm:prSet presAssocID="{6B89DB01-F364-4548-BC3C-781253464226}" presName="spNode" presStyleCnt="0"/>
      <dgm:spPr/>
    </dgm:pt>
    <dgm:pt modelId="{88DE50E9-BF20-4ADB-93FA-84D8A79265F4}" type="pres">
      <dgm:prSet presAssocID="{E9618A78-D87E-4669-A774-9DEA9FA8339E}" presName="sibTrans" presStyleLbl="sibTrans1D1" presStyleIdx="3" presStyleCnt="6"/>
      <dgm:spPr/>
    </dgm:pt>
    <dgm:pt modelId="{86025B4B-E798-4253-B08D-80891CDB964C}" type="pres">
      <dgm:prSet presAssocID="{386F279B-899A-4028-B287-EE3EC86E7F02}" presName="node" presStyleLbl="node1" presStyleIdx="4" presStyleCnt="6" custScaleY="200017" custRadScaleRad="100071" custRadScaleInc="10663">
        <dgm:presLayoutVars>
          <dgm:bulletEnabled val="1"/>
        </dgm:presLayoutVars>
      </dgm:prSet>
      <dgm:spPr/>
    </dgm:pt>
    <dgm:pt modelId="{C2CF0CF1-BC60-40F3-9AA4-138C8DF4B490}" type="pres">
      <dgm:prSet presAssocID="{386F279B-899A-4028-B287-EE3EC86E7F02}" presName="spNode" presStyleCnt="0"/>
      <dgm:spPr/>
    </dgm:pt>
    <dgm:pt modelId="{D35C6EAB-4537-482C-8217-B1B31074DC2A}" type="pres">
      <dgm:prSet presAssocID="{A88256D7-54B8-438B-830C-7B5D6A242CBD}" presName="sibTrans" presStyleLbl="sibTrans1D1" presStyleIdx="4" presStyleCnt="6"/>
      <dgm:spPr/>
    </dgm:pt>
    <dgm:pt modelId="{1EDCCF92-3520-4F6B-8811-6C2790CD97AB}" type="pres">
      <dgm:prSet presAssocID="{D495A93E-299F-4B19-8C68-896F67E9044D}" presName="node" presStyleLbl="node1" presStyleIdx="5" presStyleCnt="6" custScaleX="112009" custScaleY="122635" custRadScaleRad="91740" custRadScaleInc="-13397">
        <dgm:presLayoutVars>
          <dgm:bulletEnabled val="1"/>
        </dgm:presLayoutVars>
      </dgm:prSet>
      <dgm:spPr/>
    </dgm:pt>
    <dgm:pt modelId="{690E546B-F0E2-4CD9-937C-FA6EB231D27E}" type="pres">
      <dgm:prSet presAssocID="{D495A93E-299F-4B19-8C68-896F67E9044D}" presName="spNode" presStyleCnt="0"/>
      <dgm:spPr/>
    </dgm:pt>
    <dgm:pt modelId="{72E0C64B-BC27-4ADC-B872-41E2BC4A5A23}" type="pres">
      <dgm:prSet presAssocID="{1E04C74C-4E76-4EEA-AE4A-871464D1E552}" presName="sibTrans" presStyleLbl="sibTrans1D1" presStyleIdx="5" presStyleCnt="6"/>
      <dgm:spPr/>
    </dgm:pt>
  </dgm:ptLst>
  <dgm:cxnLst>
    <dgm:cxn modelId="{A253872E-17EA-495C-A2B8-5B38154B492D}" srcId="{C30C6995-0505-4852-9731-5A05A46192A8}" destId="{DB5C53D1-92F3-44F4-9290-1D94EF26B7AF}" srcOrd="2" destOrd="0" parTransId="{D3C180F3-56E4-42F9-85C7-CE6984EEA57F}" sibTransId="{1F7613AB-E48C-4B3F-AF21-751BEAA54F00}"/>
    <dgm:cxn modelId="{3CD71138-E1DA-45E7-9B62-2D8B053EDE1C}" type="presOf" srcId="{D495A93E-299F-4B19-8C68-896F67E9044D}" destId="{1EDCCF92-3520-4F6B-8811-6C2790CD97AB}" srcOrd="0" destOrd="0" presId="urn:microsoft.com/office/officeart/2005/8/layout/cycle5"/>
    <dgm:cxn modelId="{2F0DBA3E-6083-4763-AABE-39AFE03E1530}" type="presOf" srcId="{C30C6995-0505-4852-9731-5A05A46192A8}" destId="{BADA0BD7-430D-4895-8245-74263652B1E0}" srcOrd="0" destOrd="0" presId="urn:microsoft.com/office/officeart/2005/8/layout/cycle5"/>
    <dgm:cxn modelId="{33A03C58-AC2A-4151-B4AF-D22B35C7F7A1}" type="presOf" srcId="{1E04C74C-4E76-4EEA-AE4A-871464D1E552}" destId="{72E0C64B-BC27-4ADC-B872-41E2BC4A5A23}" srcOrd="0" destOrd="0" presId="urn:microsoft.com/office/officeart/2005/8/layout/cycle5"/>
    <dgm:cxn modelId="{BC176782-9546-403D-A54E-128E06DABFFB}" type="presOf" srcId="{61F0D70C-2845-4147-9961-EC591D21CE3B}" destId="{3B493C98-B331-415C-BCEB-E4A6EC9D3350}" srcOrd="0" destOrd="0" presId="urn:microsoft.com/office/officeart/2005/8/layout/cycle5"/>
    <dgm:cxn modelId="{A72CAF88-BA4C-4F46-BBEB-ED3FA0E75334}" srcId="{C30C6995-0505-4852-9731-5A05A46192A8}" destId="{5C97E184-3008-4686-B9B8-38D7B7A4A4B4}" srcOrd="1" destOrd="0" parTransId="{C1CA5962-26B9-41FF-A199-7E46192C35E3}" sibTransId="{7319E851-6747-4A49-829E-ABE6B7E903B1}"/>
    <dgm:cxn modelId="{0A4C94A7-FF95-49FC-A770-D2E6E6C09075}" srcId="{C30C6995-0505-4852-9731-5A05A46192A8}" destId="{D495A93E-299F-4B19-8C68-896F67E9044D}" srcOrd="5" destOrd="0" parTransId="{96DDA7EB-4628-4F24-92C8-C467B5DCAF4A}" sibTransId="{1E04C74C-4E76-4EEA-AE4A-871464D1E552}"/>
    <dgm:cxn modelId="{3979ECAC-E918-4E05-BC7C-6DC34E1ABB50}" type="presOf" srcId="{DB5C53D1-92F3-44F4-9290-1D94EF26B7AF}" destId="{2655F2BE-CA3E-48EC-B9BB-FC5B8088E0D0}" srcOrd="0" destOrd="0" presId="urn:microsoft.com/office/officeart/2005/8/layout/cycle5"/>
    <dgm:cxn modelId="{F2E090B3-717F-4784-8578-09666D51859E}" type="presOf" srcId="{1F7613AB-E48C-4B3F-AF21-751BEAA54F00}" destId="{25AEB87C-B894-4BEE-8BD3-4F66C432C6A2}" srcOrd="0" destOrd="0" presId="urn:microsoft.com/office/officeart/2005/8/layout/cycle5"/>
    <dgm:cxn modelId="{A9B3A0B3-882E-4147-B662-008C841E1C53}" srcId="{C30C6995-0505-4852-9731-5A05A46192A8}" destId="{386F279B-899A-4028-B287-EE3EC86E7F02}" srcOrd="4" destOrd="0" parTransId="{65963AA2-75D0-44C3-AD36-1FF2A3F80011}" sibTransId="{A88256D7-54B8-438B-830C-7B5D6A242CBD}"/>
    <dgm:cxn modelId="{85ED19B5-A541-4CBC-A1EC-6F768D291DB2}" type="presOf" srcId="{386F279B-899A-4028-B287-EE3EC86E7F02}" destId="{86025B4B-E798-4253-B08D-80891CDB964C}" srcOrd="0" destOrd="0" presId="urn:microsoft.com/office/officeart/2005/8/layout/cycle5"/>
    <dgm:cxn modelId="{5D76CAB5-8E28-4C43-8C5F-AE4250E4F0EC}" type="presOf" srcId="{9B20A213-F939-48F8-8E48-D75CA07CB20D}" destId="{94FB0B07-06E2-410C-8B04-9B255692A256}" srcOrd="0" destOrd="0" presId="urn:microsoft.com/office/officeart/2005/8/layout/cycle5"/>
    <dgm:cxn modelId="{41D6F4C3-4C30-42B4-A7C1-99E35464EFD1}" type="presOf" srcId="{A88256D7-54B8-438B-830C-7B5D6A242CBD}" destId="{D35C6EAB-4537-482C-8217-B1B31074DC2A}" srcOrd="0" destOrd="0" presId="urn:microsoft.com/office/officeart/2005/8/layout/cycle5"/>
    <dgm:cxn modelId="{13A77DC9-EBE9-4781-B76C-21DA6C444540}" srcId="{C30C6995-0505-4852-9731-5A05A46192A8}" destId="{6B89DB01-F364-4548-BC3C-781253464226}" srcOrd="3" destOrd="0" parTransId="{2A2D9C29-DB45-407F-8ED7-805E8C3DCFF6}" sibTransId="{E9618A78-D87E-4669-A774-9DEA9FA8339E}"/>
    <dgm:cxn modelId="{BC4981D0-52BE-467B-9ED4-FEB05AF65D0A}" type="presOf" srcId="{6B89DB01-F364-4548-BC3C-781253464226}" destId="{A95F055A-3298-42AB-AB78-1C97837B1011}" srcOrd="0" destOrd="0" presId="urn:microsoft.com/office/officeart/2005/8/layout/cycle5"/>
    <dgm:cxn modelId="{2D302FF2-A797-43F3-9289-9C75207EAB8A}" type="presOf" srcId="{5C97E184-3008-4686-B9B8-38D7B7A4A4B4}" destId="{4939E8F2-F114-49EA-9FE7-78280907019C}" srcOrd="0" destOrd="0" presId="urn:microsoft.com/office/officeart/2005/8/layout/cycle5"/>
    <dgm:cxn modelId="{564CF5F4-14AA-4E38-995E-67DD7D0C4DC6}" srcId="{C30C6995-0505-4852-9731-5A05A46192A8}" destId="{61F0D70C-2845-4147-9961-EC591D21CE3B}" srcOrd="0" destOrd="0" parTransId="{F29F3F14-1556-49D1-B46A-5A2D070C7A1B}" sibTransId="{9B20A213-F939-48F8-8E48-D75CA07CB20D}"/>
    <dgm:cxn modelId="{CAC9D5F5-E649-42B8-B298-66F2A74BAE25}" type="presOf" srcId="{7319E851-6747-4A49-829E-ABE6B7E903B1}" destId="{3F9BA794-3FDB-41BB-8F12-44E0F59EF891}" srcOrd="0" destOrd="0" presId="urn:microsoft.com/office/officeart/2005/8/layout/cycle5"/>
    <dgm:cxn modelId="{0C8FB0FE-9510-432C-BFE4-B98F2B14E432}" type="presOf" srcId="{E9618A78-D87E-4669-A774-9DEA9FA8339E}" destId="{88DE50E9-BF20-4ADB-93FA-84D8A79265F4}" srcOrd="0" destOrd="0" presId="urn:microsoft.com/office/officeart/2005/8/layout/cycle5"/>
    <dgm:cxn modelId="{4EBE5575-300C-4B00-B945-6767427F9D5A}" type="presParOf" srcId="{BADA0BD7-430D-4895-8245-74263652B1E0}" destId="{3B493C98-B331-415C-BCEB-E4A6EC9D3350}" srcOrd="0" destOrd="0" presId="urn:microsoft.com/office/officeart/2005/8/layout/cycle5"/>
    <dgm:cxn modelId="{99FC844B-D72F-48DF-8547-6654640A5742}" type="presParOf" srcId="{BADA0BD7-430D-4895-8245-74263652B1E0}" destId="{36B25F38-D25C-4E17-865B-5057AE5F732B}" srcOrd="1" destOrd="0" presId="urn:microsoft.com/office/officeart/2005/8/layout/cycle5"/>
    <dgm:cxn modelId="{7FA4D65A-2E53-4560-891E-5150A70CD7A0}" type="presParOf" srcId="{BADA0BD7-430D-4895-8245-74263652B1E0}" destId="{94FB0B07-06E2-410C-8B04-9B255692A256}" srcOrd="2" destOrd="0" presId="urn:microsoft.com/office/officeart/2005/8/layout/cycle5"/>
    <dgm:cxn modelId="{9F3567D7-54E0-460E-A903-65D39EEF1023}" type="presParOf" srcId="{BADA0BD7-430D-4895-8245-74263652B1E0}" destId="{4939E8F2-F114-49EA-9FE7-78280907019C}" srcOrd="3" destOrd="0" presId="urn:microsoft.com/office/officeart/2005/8/layout/cycle5"/>
    <dgm:cxn modelId="{BD213B81-336E-4980-85D0-FC885D5D65E6}" type="presParOf" srcId="{BADA0BD7-430D-4895-8245-74263652B1E0}" destId="{D614C76A-728C-40BB-9C89-E529D0C6CDEC}" srcOrd="4" destOrd="0" presId="urn:microsoft.com/office/officeart/2005/8/layout/cycle5"/>
    <dgm:cxn modelId="{3ADBA20F-4E8F-4B0B-81B9-522A0E3319B3}" type="presParOf" srcId="{BADA0BD7-430D-4895-8245-74263652B1E0}" destId="{3F9BA794-3FDB-41BB-8F12-44E0F59EF891}" srcOrd="5" destOrd="0" presId="urn:microsoft.com/office/officeart/2005/8/layout/cycle5"/>
    <dgm:cxn modelId="{ABF89940-C3E2-4BDB-9128-6E293AEF533E}" type="presParOf" srcId="{BADA0BD7-430D-4895-8245-74263652B1E0}" destId="{2655F2BE-CA3E-48EC-B9BB-FC5B8088E0D0}" srcOrd="6" destOrd="0" presId="urn:microsoft.com/office/officeart/2005/8/layout/cycle5"/>
    <dgm:cxn modelId="{AF08A50C-5236-4CFD-A0EE-62762F5688BE}" type="presParOf" srcId="{BADA0BD7-430D-4895-8245-74263652B1E0}" destId="{D60EE3F7-1F54-4200-940E-EDABE9425AC8}" srcOrd="7" destOrd="0" presId="urn:microsoft.com/office/officeart/2005/8/layout/cycle5"/>
    <dgm:cxn modelId="{88ABC71D-19AA-4BBF-A070-81915519098F}" type="presParOf" srcId="{BADA0BD7-430D-4895-8245-74263652B1E0}" destId="{25AEB87C-B894-4BEE-8BD3-4F66C432C6A2}" srcOrd="8" destOrd="0" presId="urn:microsoft.com/office/officeart/2005/8/layout/cycle5"/>
    <dgm:cxn modelId="{0386B774-5F8A-4175-AB2F-02D0F22F1F26}" type="presParOf" srcId="{BADA0BD7-430D-4895-8245-74263652B1E0}" destId="{A95F055A-3298-42AB-AB78-1C97837B1011}" srcOrd="9" destOrd="0" presId="urn:microsoft.com/office/officeart/2005/8/layout/cycle5"/>
    <dgm:cxn modelId="{F4C24414-BCB4-4DE5-BF82-424F2D8830EC}" type="presParOf" srcId="{BADA0BD7-430D-4895-8245-74263652B1E0}" destId="{C005CE42-CB63-41A4-91DC-6D8734368869}" srcOrd="10" destOrd="0" presId="urn:microsoft.com/office/officeart/2005/8/layout/cycle5"/>
    <dgm:cxn modelId="{9DD79E6B-B828-485A-AE8D-EC8429D940B2}" type="presParOf" srcId="{BADA0BD7-430D-4895-8245-74263652B1E0}" destId="{88DE50E9-BF20-4ADB-93FA-84D8A79265F4}" srcOrd="11" destOrd="0" presId="urn:microsoft.com/office/officeart/2005/8/layout/cycle5"/>
    <dgm:cxn modelId="{AADF492D-3FE8-40C7-A5AB-D1A1F1E1A24B}" type="presParOf" srcId="{BADA0BD7-430D-4895-8245-74263652B1E0}" destId="{86025B4B-E798-4253-B08D-80891CDB964C}" srcOrd="12" destOrd="0" presId="urn:microsoft.com/office/officeart/2005/8/layout/cycle5"/>
    <dgm:cxn modelId="{3307B77A-9D19-49CE-A6E1-EF3054EFECFA}" type="presParOf" srcId="{BADA0BD7-430D-4895-8245-74263652B1E0}" destId="{C2CF0CF1-BC60-40F3-9AA4-138C8DF4B490}" srcOrd="13" destOrd="0" presId="urn:microsoft.com/office/officeart/2005/8/layout/cycle5"/>
    <dgm:cxn modelId="{37CCFFAD-E06A-46AD-91A4-E70A17BEC954}" type="presParOf" srcId="{BADA0BD7-430D-4895-8245-74263652B1E0}" destId="{D35C6EAB-4537-482C-8217-B1B31074DC2A}" srcOrd="14" destOrd="0" presId="urn:microsoft.com/office/officeart/2005/8/layout/cycle5"/>
    <dgm:cxn modelId="{580B8B9C-9B2A-4B91-B77A-C3D4226508F1}" type="presParOf" srcId="{BADA0BD7-430D-4895-8245-74263652B1E0}" destId="{1EDCCF92-3520-4F6B-8811-6C2790CD97AB}" srcOrd="15" destOrd="0" presId="urn:microsoft.com/office/officeart/2005/8/layout/cycle5"/>
    <dgm:cxn modelId="{BFB20533-237D-4ED0-94B2-4C36EA3BCEC7}" type="presParOf" srcId="{BADA0BD7-430D-4895-8245-74263652B1E0}" destId="{690E546B-F0E2-4CD9-937C-FA6EB231D27E}" srcOrd="16" destOrd="0" presId="urn:microsoft.com/office/officeart/2005/8/layout/cycle5"/>
    <dgm:cxn modelId="{0310B2A0-997F-4C9D-93E7-9F55BF1E658B}" type="presParOf" srcId="{BADA0BD7-430D-4895-8245-74263652B1E0}" destId="{72E0C64B-BC27-4ADC-B872-41E2BC4A5A23}" srcOrd="17" destOrd="0" presId="urn:microsoft.com/office/officeart/2005/8/layout/cycle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53670F-6826-4835-8E23-83BD82897B11}" type="doc">
      <dgm:prSet loTypeId="urn:microsoft.com/office/officeart/2005/8/layout/process4" loCatId="process" qsTypeId="urn:microsoft.com/office/officeart/2005/8/quickstyle/simple2" qsCatId="simple" csTypeId="urn:microsoft.com/office/officeart/2005/8/colors/accent4_1" csCatId="accent4" phldr="1"/>
      <dgm:spPr/>
      <dgm:t>
        <a:bodyPr/>
        <a:lstStyle/>
        <a:p>
          <a:endParaRPr lang="en-US"/>
        </a:p>
      </dgm:t>
    </dgm:pt>
    <dgm:pt modelId="{15E06AB2-CE56-4AA4-811C-EAEBAFB19A59}">
      <dgm:prSet custT="1"/>
      <dgm:spPr/>
      <dgm:t>
        <a:bodyPr/>
        <a:lstStyle/>
        <a:p>
          <a:r>
            <a:rPr lang="en-US" sz="1400" dirty="0"/>
            <a:t>“Some people think music education is a privilege, but I think it’s essential to being human.”    </a:t>
          </a:r>
          <a:r>
            <a:rPr lang="en-US" sz="1400" i="1" dirty="0"/>
            <a:t>– Jewel, singer, songwriter, and instrumentalist</a:t>
          </a:r>
          <a:endParaRPr lang="en-US" sz="1400" dirty="0"/>
        </a:p>
      </dgm:t>
    </dgm:pt>
    <dgm:pt modelId="{73CC899B-8AD6-4D5B-AAA0-ADD40DDF109D}" type="parTrans" cxnId="{186A5F84-D9E4-4F9A-A590-F63F8AE3F22C}">
      <dgm:prSet/>
      <dgm:spPr/>
      <dgm:t>
        <a:bodyPr/>
        <a:lstStyle/>
        <a:p>
          <a:endParaRPr lang="en-US"/>
        </a:p>
      </dgm:t>
    </dgm:pt>
    <dgm:pt modelId="{FA02C6C2-28F5-4512-A43B-9D51A1415D18}" type="sibTrans" cxnId="{186A5F84-D9E4-4F9A-A590-F63F8AE3F22C}">
      <dgm:prSet/>
      <dgm:spPr/>
      <dgm:t>
        <a:bodyPr/>
        <a:lstStyle/>
        <a:p>
          <a:endParaRPr lang="en-US"/>
        </a:p>
      </dgm:t>
    </dgm:pt>
    <dgm:pt modelId="{5CF27C36-8898-4A89-BD78-BE10A167329A}">
      <dgm:prSet/>
      <dgm:spPr/>
      <dgm:t>
        <a:bodyPr/>
        <a:lstStyle/>
        <a:p>
          <a:r>
            <a:rPr lang="en-US"/>
            <a:t>“The life of the arts, far from being an interruption, a distraction, in the life of the nation, is close to the center of a nation's purpose - and is a test to the quality of a nation's civilization.”   </a:t>
          </a:r>
          <a:r>
            <a:rPr lang="en-US" i="1"/>
            <a:t>– </a:t>
          </a:r>
          <a:r>
            <a:rPr lang="en-US"/>
            <a:t> </a:t>
          </a:r>
          <a:r>
            <a:rPr lang="en-US" i="1"/>
            <a:t>President John F. Kennedy</a:t>
          </a:r>
          <a:endParaRPr lang="en-US"/>
        </a:p>
      </dgm:t>
    </dgm:pt>
    <dgm:pt modelId="{3ECAD1EB-0164-43E7-BD45-5EB659D7145D}" type="parTrans" cxnId="{A86A2569-5AED-4E21-A21F-2BB57B3B2B2E}">
      <dgm:prSet/>
      <dgm:spPr/>
      <dgm:t>
        <a:bodyPr/>
        <a:lstStyle/>
        <a:p>
          <a:endParaRPr lang="en-US"/>
        </a:p>
      </dgm:t>
    </dgm:pt>
    <dgm:pt modelId="{B8F1ED35-EDCB-45B5-B82D-575271452CB9}" type="sibTrans" cxnId="{A86A2569-5AED-4E21-A21F-2BB57B3B2B2E}">
      <dgm:prSet/>
      <dgm:spPr/>
      <dgm:t>
        <a:bodyPr/>
        <a:lstStyle/>
        <a:p>
          <a:endParaRPr lang="en-US"/>
        </a:p>
      </dgm:t>
    </dgm:pt>
    <dgm:pt modelId="{A28DE071-9C04-4E2D-9776-7886CBE3331A}">
      <dgm:prSet custT="1"/>
      <dgm:spPr/>
      <dgm:t>
        <a:bodyPr/>
        <a:lstStyle/>
        <a:p>
          <a:r>
            <a:rPr lang="en-US" sz="1600" dirty="0"/>
            <a:t>“Logic will get you from A to B.  Imagination will take you everywhere.”</a:t>
          </a:r>
        </a:p>
        <a:p>
          <a:r>
            <a:rPr lang="en-US" sz="1600" dirty="0"/>
            <a:t>-Albert Einstein</a:t>
          </a:r>
        </a:p>
      </dgm:t>
    </dgm:pt>
    <dgm:pt modelId="{03F896AE-EC56-47A8-982C-C6DB44E091A5}" type="parTrans" cxnId="{65253949-9C7A-4F2C-8816-BA6423A6BC99}">
      <dgm:prSet/>
      <dgm:spPr/>
      <dgm:t>
        <a:bodyPr/>
        <a:lstStyle/>
        <a:p>
          <a:endParaRPr lang="en-US"/>
        </a:p>
      </dgm:t>
    </dgm:pt>
    <dgm:pt modelId="{E40A0264-CCBA-49E6-8F04-5BE1A98F3D0C}" type="sibTrans" cxnId="{65253949-9C7A-4F2C-8816-BA6423A6BC99}">
      <dgm:prSet/>
      <dgm:spPr/>
      <dgm:t>
        <a:bodyPr/>
        <a:lstStyle/>
        <a:p>
          <a:endParaRPr lang="en-US"/>
        </a:p>
      </dgm:t>
    </dgm:pt>
    <dgm:pt modelId="{46451729-4EB4-44CB-A7E9-2780FBE4CB90}">
      <dgm:prSet/>
      <dgm:spPr/>
      <dgm:t>
        <a:bodyPr/>
        <a:lstStyle/>
        <a:p>
          <a:r>
            <a:rPr lang="en-US"/>
            <a:t>“In every successful business…there is one budget line that never gets cut. It’s called ‘Product Development’ – and it’s the key to any company’s future growth. Music education is critical to the product development of this nation’s most important resource – our children.”</a:t>
          </a:r>
          <a:r>
            <a:rPr lang="en-US" i="1"/>
            <a:t>– John Sykes, Pres., VH1</a:t>
          </a:r>
          <a:endParaRPr lang="en-US" dirty="0"/>
        </a:p>
      </dgm:t>
    </dgm:pt>
    <dgm:pt modelId="{56E41335-9083-48A2-8B09-153BC48CE000}" type="parTrans" cxnId="{2FFFE2DF-9ADE-4A2A-A9FC-850029F421C0}">
      <dgm:prSet/>
      <dgm:spPr/>
      <dgm:t>
        <a:bodyPr/>
        <a:lstStyle/>
        <a:p>
          <a:endParaRPr lang="en-US"/>
        </a:p>
      </dgm:t>
    </dgm:pt>
    <dgm:pt modelId="{48DCFDC6-69B9-46D2-A2DA-ED24E2871239}" type="sibTrans" cxnId="{2FFFE2DF-9ADE-4A2A-A9FC-850029F421C0}">
      <dgm:prSet/>
      <dgm:spPr/>
      <dgm:t>
        <a:bodyPr/>
        <a:lstStyle/>
        <a:p>
          <a:endParaRPr lang="en-US"/>
        </a:p>
      </dgm:t>
    </dgm:pt>
    <dgm:pt modelId="{26D7A12B-4170-4CEB-A725-6C0B315B5B9E}" type="pres">
      <dgm:prSet presAssocID="{DF53670F-6826-4835-8E23-83BD82897B11}" presName="Name0" presStyleCnt="0">
        <dgm:presLayoutVars>
          <dgm:dir/>
          <dgm:animLvl val="lvl"/>
          <dgm:resizeHandles val="exact"/>
        </dgm:presLayoutVars>
      </dgm:prSet>
      <dgm:spPr/>
    </dgm:pt>
    <dgm:pt modelId="{2D8E057E-9262-4111-A5A1-A52EB383A1CA}" type="pres">
      <dgm:prSet presAssocID="{46451729-4EB4-44CB-A7E9-2780FBE4CB90}" presName="boxAndChildren" presStyleCnt="0"/>
      <dgm:spPr/>
    </dgm:pt>
    <dgm:pt modelId="{DE5BC0D5-3FB3-49A5-8505-2B3E99AB099F}" type="pres">
      <dgm:prSet presAssocID="{46451729-4EB4-44CB-A7E9-2780FBE4CB90}" presName="parentTextBox" presStyleLbl="node1" presStyleIdx="0" presStyleCnt="4"/>
      <dgm:spPr/>
    </dgm:pt>
    <dgm:pt modelId="{9A88FB09-8F22-4236-A6F1-53ECC27A0846}" type="pres">
      <dgm:prSet presAssocID="{E40A0264-CCBA-49E6-8F04-5BE1A98F3D0C}" presName="sp" presStyleCnt="0"/>
      <dgm:spPr/>
    </dgm:pt>
    <dgm:pt modelId="{F86E8173-D567-4F0E-8E72-537270FA8DA5}" type="pres">
      <dgm:prSet presAssocID="{A28DE071-9C04-4E2D-9776-7886CBE3331A}" presName="arrowAndChildren" presStyleCnt="0"/>
      <dgm:spPr/>
    </dgm:pt>
    <dgm:pt modelId="{326E48CA-17C2-4FE7-818E-57374E85096A}" type="pres">
      <dgm:prSet presAssocID="{A28DE071-9C04-4E2D-9776-7886CBE3331A}" presName="parentTextArrow" presStyleLbl="node1" presStyleIdx="1" presStyleCnt="4" custLinFactNeighborX="-358" custLinFactNeighborY="546"/>
      <dgm:spPr/>
    </dgm:pt>
    <dgm:pt modelId="{1EB06BA7-0319-4C83-85D6-456ACD35B430}" type="pres">
      <dgm:prSet presAssocID="{B8F1ED35-EDCB-45B5-B82D-575271452CB9}" presName="sp" presStyleCnt="0"/>
      <dgm:spPr/>
    </dgm:pt>
    <dgm:pt modelId="{88400DA9-8589-4441-9639-F84868628E29}" type="pres">
      <dgm:prSet presAssocID="{5CF27C36-8898-4A89-BD78-BE10A167329A}" presName="arrowAndChildren" presStyleCnt="0"/>
      <dgm:spPr/>
    </dgm:pt>
    <dgm:pt modelId="{7DD76BAA-F914-45B3-B76C-44541FC2D801}" type="pres">
      <dgm:prSet presAssocID="{5CF27C36-8898-4A89-BD78-BE10A167329A}" presName="parentTextArrow" presStyleLbl="node1" presStyleIdx="2" presStyleCnt="4"/>
      <dgm:spPr/>
    </dgm:pt>
    <dgm:pt modelId="{6797EBDE-F516-46C3-AD69-309719D5D797}" type="pres">
      <dgm:prSet presAssocID="{FA02C6C2-28F5-4512-A43B-9D51A1415D18}" presName="sp" presStyleCnt="0"/>
      <dgm:spPr/>
    </dgm:pt>
    <dgm:pt modelId="{B6D5CF62-0A31-451F-9227-EEF1D913D8C2}" type="pres">
      <dgm:prSet presAssocID="{15E06AB2-CE56-4AA4-811C-EAEBAFB19A59}" presName="arrowAndChildren" presStyleCnt="0"/>
      <dgm:spPr/>
    </dgm:pt>
    <dgm:pt modelId="{5DB8E10B-ABE9-403B-9C8B-D58F321C0056}" type="pres">
      <dgm:prSet presAssocID="{15E06AB2-CE56-4AA4-811C-EAEBAFB19A59}" presName="parentTextArrow" presStyleLbl="node1" presStyleIdx="3" presStyleCnt="4"/>
      <dgm:spPr/>
    </dgm:pt>
  </dgm:ptLst>
  <dgm:cxnLst>
    <dgm:cxn modelId="{1F76F945-1C04-4D34-A4F3-B9DAF504AFBD}" type="presOf" srcId="{46451729-4EB4-44CB-A7E9-2780FBE4CB90}" destId="{DE5BC0D5-3FB3-49A5-8505-2B3E99AB099F}" srcOrd="0" destOrd="0" presId="urn:microsoft.com/office/officeart/2005/8/layout/process4"/>
    <dgm:cxn modelId="{A86A2569-5AED-4E21-A21F-2BB57B3B2B2E}" srcId="{DF53670F-6826-4835-8E23-83BD82897B11}" destId="{5CF27C36-8898-4A89-BD78-BE10A167329A}" srcOrd="1" destOrd="0" parTransId="{3ECAD1EB-0164-43E7-BD45-5EB659D7145D}" sibTransId="{B8F1ED35-EDCB-45B5-B82D-575271452CB9}"/>
    <dgm:cxn modelId="{65253949-9C7A-4F2C-8816-BA6423A6BC99}" srcId="{DF53670F-6826-4835-8E23-83BD82897B11}" destId="{A28DE071-9C04-4E2D-9776-7886CBE3331A}" srcOrd="2" destOrd="0" parTransId="{03F896AE-EC56-47A8-982C-C6DB44E091A5}" sibTransId="{E40A0264-CCBA-49E6-8F04-5BE1A98F3D0C}"/>
    <dgm:cxn modelId="{8D59DF76-9837-488D-B083-C06EA6EB2A11}" type="presOf" srcId="{5CF27C36-8898-4A89-BD78-BE10A167329A}" destId="{7DD76BAA-F914-45B3-B76C-44541FC2D801}" srcOrd="0" destOrd="0" presId="urn:microsoft.com/office/officeart/2005/8/layout/process4"/>
    <dgm:cxn modelId="{186A5F84-D9E4-4F9A-A590-F63F8AE3F22C}" srcId="{DF53670F-6826-4835-8E23-83BD82897B11}" destId="{15E06AB2-CE56-4AA4-811C-EAEBAFB19A59}" srcOrd="0" destOrd="0" parTransId="{73CC899B-8AD6-4D5B-AAA0-ADD40DDF109D}" sibTransId="{FA02C6C2-28F5-4512-A43B-9D51A1415D18}"/>
    <dgm:cxn modelId="{063E3AD8-73FF-43D3-8CA9-745292F3992C}" type="presOf" srcId="{DF53670F-6826-4835-8E23-83BD82897B11}" destId="{26D7A12B-4170-4CEB-A725-6C0B315B5B9E}" srcOrd="0" destOrd="0" presId="urn:microsoft.com/office/officeart/2005/8/layout/process4"/>
    <dgm:cxn modelId="{15B980DB-ED0C-4DB7-B70C-505CD05D064C}" type="presOf" srcId="{A28DE071-9C04-4E2D-9776-7886CBE3331A}" destId="{326E48CA-17C2-4FE7-818E-57374E85096A}" srcOrd="0" destOrd="0" presId="urn:microsoft.com/office/officeart/2005/8/layout/process4"/>
    <dgm:cxn modelId="{2FFFE2DF-9ADE-4A2A-A9FC-850029F421C0}" srcId="{DF53670F-6826-4835-8E23-83BD82897B11}" destId="{46451729-4EB4-44CB-A7E9-2780FBE4CB90}" srcOrd="3" destOrd="0" parTransId="{56E41335-9083-48A2-8B09-153BC48CE000}" sibTransId="{48DCFDC6-69B9-46D2-A2DA-ED24E2871239}"/>
    <dgm:cxn modelId="{D2EBFFF8-A062-4670-9BFD-704D0CBC126B}" type="presOf" srcId="{15E06AB2-CE56-4AA4-811C-EAEBAFB19A59}" destId="{5DB8E10B-ABE9-403B-9C8B-D58F321C0056}" srcOrd="0" destOrd="0" presId="urn:microsoft.com/office/officeart/2005/8/layout/process4"/>
    <dgm:cxn modelId="{29B95B5A-49E2-48A9-B065-839562E15172}" type="presParOf" srcId="{26D7A12B-4170-4CEB-A725-6C0B315B5B9E}" destId="{2D8E057E-9262-4111-A5A1-A52EB383A1CA}" srcOrd="0" destOrd="0" presId="urn:microsoft.com/office/officeart/2005/8/layout/process4"/>
    <dgm:cxn modelId="{8F99114E-8CDA-4D0F-BE82-8FD9F6EEF4CE}" type="presParOf" srcId="{2D8E057E-9262-4111-A5A1-A52EB383A1CA}" destId="{DE5BC0D5-3FB3-49A5-8505-2B3E99AB099F}" srcOrd="0" destOrd="0" presId="urn:microsoft.com/office/officeart/2005/8/layout/process4"/>
    <dgm:cxn modelId="{99CC2943-3207-42B9-93E5-99BE6D0AD04D}" type="presParOf" srcId="{26D7A12B-4170-4CEB-A725-6C0B315B5B9E}" destId="{9A88FB09-8F22-4236-A6F1-53ECC27A0846}" srcOrd="1" destOrd="0" presId="urn:microsoft.com/office/officeart/2005/8/layout/process4"/>
    <dgm:cxn modelId="{68003A2D-94FF-43FC-BC13-7B33F00C0C4F}" type="presParOf" srcId="{26D7A12B-4170-4CEB-A725-6C0B315B5B9E}" destId="{F86E8173-D567-4F0E-8E72-537270FA8DA5}" srcOrd="2" destOrd="0" presId="urn:microsoft.com/office/officeart/2005/8/layout/process4"/>
    <dgm:cxn modelId="{1E35152E-59BD-4B97-BCB3-B654316554F8}" type="presParOf" srcId="{F86E8173-D567-4F0E-8E72-537270FA8DA5}" destId="{326E48CA-17C2-4FE7-818E-57374E85096A}" srcOrd="0" destOrd="0" presId="urn:microsoft.com/office/officeart/2005/8/layout/process4"/>
    <dgm:cxn modelId="{7EEA4D76-AD46-49BA-AFA2-F8C3592E9A31}" type="presParOf" srcId="{26D7A12B-4170-4CEB-A725-6C0B315B5B9E}" destId="{1EB06BA7-0319-4C83-85D6-456ACD35B430}" srcOrd="3" destOrd="0" presId="urn:microsoft.com/office/officeart/2005/8/layout/process4"/>
    <dgm:cxn modelId="{C0A75488-89E7-4D64-B2CF-669D01BEF326}" type="presParOf" srcId="{26D7A12B-4170-4CEB-A725-6C0B315B5B9E}" destId="{88400DA9-8589-4441-9639-F84868628E29}" srcOrd="4" destOrd="0" presId="urn:microsoft.com/office/officeart/2005/8/layout/process4"/>
    <dgm:cxn modelId="{32305D85-2D37-4CEA-A6C9-5B5A7FD80CBD}" type="presParOf" srcId="{88400DA9-8589-4441-9639-F84868628E29}" destId="{7DD76BAA-F914-45B3-B76C-44541FC2D801}" srcOrd="0" destOrd="0" presId="urn:microsoft.com/office/officeart/2005/8/layout/process4"/>
    <dgm:cxn modelId="{12CCAE79-8FF5-4634-899A-64CD8053E918}" type="presParOf" srcId="{26D7A12B-4170-4CEB-A725-6C0B315B5B9E}" destId="{6797EBDE-F516-46C3-AD69-309719D5D797}" srcOrd="5" destOrd="0" presId="urn:microsoft.com/office/officeart/2005/8/layout/process4"/>
    <dgm:cxn modelId="{E00CD449-52CE-45BC-93F5-BCCE77758462}" type="presParOf" srcId="{26D7A12B-4170-4CEB-A725-6C0B315B5B9E}" destId="{B6D5CF62-0A31-451F-9227-EEF1D913D8C2}" srcOrd="6" destOrd="0" presId="urn:microsoft.com/office/officeart/2005/8/layout/process4"/>
    <dgm:cxn modelId="{8EF40BC0-6D1A-41A6-B3AE-5330C306F9BD}" type="presParOf" srcId="{B6D5CF62-0A31-451F-9227-EEF1D913D8C2}" destId="{5DB8E10B-ABE9-403B-9C8B-D58F321C005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A74F7F-76B8-4D97-8980-B54312B60923}">
      <dsp:nvSpPr>
        <dsp:cNvPr id="0" name=""/>
        <dsp:cNvSpPr/>
      </dsp:nvSpPr>
      <dsp:spPr>
        <a:xfrm>
          <a:off x="3368677" y="1634620"/>
          <a:ext cx="594929" cy="487433"/>
        </a:xfrm>
        <a:custGeom>
          <a:avLst/>
          <a:gdLst/>
          <a:ahLst/>
          <a:cxnLst/>
          <a:rect l="0" t="0" r="0" b="0"/>
          <a:pathLst>
            <a:path>
              <a:moveTo>
                <a:pt x="0" y="0"/>
              </a:moveTo>
              <a:lnTo>
                <a:pt x="314564" y="0"/>
              </a:lnTo>
              <a:lnTo>
                <a:pt x="314564" y="487433"/>
              </a:lnTo>
              <a:lnTo>
                <a:pt x="594929" y="487433"/>
              </a:lnTo>
            </a:path>
          </a:pathLst>
        </a:custGeom>
        <a:noFill/>
        <a:ln w="6350" cap="flat" cmpd="sng" algn="ctr">
          <a:solidFill>
            <a:schemeClr val="accent6">
              <a:shade val="90000"/>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46316" y="1875165"/>
        <a:ext cx="39650" cy="6344"/>
      </dsp:txXfrm>
    </dsp:sp>
    <dsp:sp modelId="{F09A4E05-3F55-4891-BA6E-4A4D0C4A011E}">
      <dsp:nvSpPr>
        <dsp:cNvPr id="0" name=""/>
        <dsp:cNvSpPr/>
      </dsp:nvSpPr>
      <dsp:spPr>
        <a:xfrm>
          <a:off x="614841" y="807929"/>
          <a:ext cx="2755636" cy="1653381"/>
        </a:xfrm>
        <a:prstGeom prst="rect">
          <a:avLst/>
        </a:prstGeom>
        <a:gradFill rotWithShape="0">
          <a:gsLst>
            <a:gs pos="1770">
              <a:srgbClr val="C00000"/>
            </a:gs>
            <a:gs pos="67000">
              <a:srgbClr val="C00000"/>
            </a:gs>
            <a:gs pos="50000">
              <a:srgbClr val="C00000"/>
            </a:gs>
            <a:gs pos="100000">
              <a:srgbClr val="C00000"/>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5028" tIns="141736" rIns="135028" bIns="141736" numCol="1" spcCol="1270" anchor="ctr" anchorCtr="0">
          <a:noAutofit/>
        </a:bodyPr>
        <a:lstStyle/>
        <a:p>
          <a:pPr marL="0" lvl="0" indent="0" algn="ctr" defTabSz="800100">
            <a:lnSpc>
              <a:spcPct val="90000"/>
            </a:lnSpc>
            <a:spcBef>
              <a:spcPct val="0"/>
            </a:spcBef>
            <a:spcAft>
              <a:spcPct val="35000"/>
            </a:spcAft>
            <a:buNone/>
          </a:pPr>
          <a:r>
            <a:rPr lang="en-US" sz="1800" b="1" kern="1200" dirty="0"/>
            <a:t>The town wide </a:t>
          </a:r>
          <a:r>
            <a:rPr lang="en-US" sz="1800" b="1" kern="1200" dirty="0" err="1"/>
            <a:t>WMB</a:t>
          </a:r>
          <a:r>
            <a:rPr lang="en-US" sz="1800" b="1" kern="1200" dirty="0"/>
            <a:t> will potentially consist of 10 chapters.</a:t>
          </a:r>
          <a:endParaRPr lang="en-US" sz="1800" kern="1200" dirty="0"/>
        </a:p>
      </dsp:txBody>
      <dsp:txXfrm>
        <a:off x="614841" y="807929"/>
        <a:ext cx="2755636" cy="1653381"/>
      </dsp:txXfrm>
    </dsp:sp>
    <dsp:sp modelId="{8F76E807-4CA6-4068-AB62-41C56CAC2E30}">
      <dsp:nvSpPr>
        <dsp:cNvPr id="0" name=""/>
        <dsp:cNvSpPr/>
      </dsp:nvSpPr>
      <dsp:spPr>
        <a:xfrm>
          <a:off x="2126383" y="3177820"/>
          <a:ext cx="3249213" cy="575326"/>
        </a:xfrm>
        <a:custGeom>
          <a:avLst/>
          <a:gdLst/>
          <a:ahLst/>
          <a:cxnLst/>
          <a:rect l="0" t="0" r="0" b="0"/>
          <a:pathLst>
            <a:path>
              <a:moveTo>
                <a:pt x="3249213" y="575326"/>
              </a:moveTo>
              <a:lnTo>
                <a:pt x="0" y="0"/>
              </a:lnTo>
            </a:path>
          </a:pathLst>
        </a:custGeom>
        <a:noFill/>
        <a:ln w="6350" cap="flat" cmpd="sng" algn="ctr">
          <a:solidFill>
            <a:schemeClr val="accent6">
              <a:shade val="90000"/>
              <a:hueOff val="0"/>
              <a:satOff val="-4878"/>
              <a:lumOff val="3190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67731" y="3462312"/>
        <a:ext cx="166517" cy="6344"/>
      </dsp:txXfrm>
    </dsp:sp>
    <dsp:sp modelId="{24EA77DC-49BB-40DD-AD91-22918A864BC1}">
      <dsp:nvSpPr>
        <dsp:cNvPr id="0" name=""/>
        <dsp:cNvSpPr/>
      </dsp:nvSpPr>
      <dsp:spPr>
        <a:xfrm>
          <a:off x="3996006" y="491273"/>
          <a:ext cx="2755636" cy="3261559"/>
        </a:xfrm>
        <a:prstGeom prst="rect">
          <a:avLst/>
        </a:prstGeom>
        <a:gradFill rotWithShape="0">
          <a:gsLst>
            <a:gs pos="0">
              <a:srgbClr val="C00000"/>
            </a:gs>
            <a:gs pos="100000">
              <a:srgbClr val="C00000"/>
            </a:gs>
            <a:gs pos="100000">
              <a:schemeClr val="accent6">
                <a:shade val="50000"/>
                <a:hueOff val="245616"/>
                <a:satOff val="-10737"/>
                <a:lumOff val="2930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5028" tIns="141736" rIns="135028" bIns="141736" numCol="1" spcCol="1270" anchor="t" anchorCtr="0">
          <a:noAutofit/>
        </a:bodyPr>
        <a:lstStyle/>
        <a:p>
          <a:pPr marL="0" lvl="0" indent="0" algn="l" defTabSz="711200">
            <a:lnSpc>
              <a:spcPct val="90000"/>
            </a:lnSpc>
            <a:spcBef>
              <a:spcPct val="0"/>
            </a:spcBef>
            <a:spcAft>
              <a:spcPct val="35000"/>
            </a:spcAft>
            <a:buNone/>
          </a:pPr>
          <a:r>
            <a:rPr lang="en-US" sz="1600" b="1" kern="1200" dirty="0"/>
            <a:t>The chapters will consist of:</a:t>
          </a:r>
          <a:endParaRPr lang="en-US" sz="1600" kern="1200" dirty="0"/>
        </a:p>
        <a:p>
          <a:pPr marL="171450" lvl="1" indent="-171450" algn="l" defTabSz="711200">
            <a:lnSpc>
              <a:spcPct val="90000"/>
            </a:lnSpc>
            <a:spcBef>
              <a:spcPct val="0"/>
            </a:spcBef>
            <a:spcAft>
              <a:spcPct val="15000"/>
            </a:spcAft>
            <a:buChar char="•"/>
          </a:pPr>
          <a:r>
            <a:rPr lang="en-US" sz="1600" kern="1200" dirty="0"/>
            <a:t>1.  Each of the 8 primary schools.</a:t>
          </a:r>
        </a:p>
        <a:p>
          <a:pPr marL="171450" lvl="1" indent="-171450" algn="l" defTabSz="711200">
            <a:lnSpc>
              <a:spcPct val="90000"/>
            </a:lnSpc>
            <a:spcBef>
              <a:spcPct val="0"/>
            </a:spcBef>
            <a:spcAft>
              <a:spcPct val="15000"/>
            </a:spcAft>
            <a:buChar char="•"/>
          </a:pPr>
          <a:r>
            <a:rPr lang="en-US" sz="1600" kern="1200" dirty="0"/>
            <a:t>2.  One middle school chapter consisting of Adams and Chapman.</a:t>
          </a:r>
        </a:p>
        <a:p>
          <a:pPr marL="171450" lvl="1" indent="-171450" algn="l" defTabSz="711200">
            <a:lnSpc>
              <a:spcPct val="90000"/>
            </a:lnSpc>
            <a:spcBef>
              <a:spcPct val="0"/>
            </a:spcBef>
            <a:spcAft>
              <a:spcPct val="15000"/>
            </a:spcAft>
            <a:buChar char="•"/>
          </a:pPr>
          <a:r>
            <a:rPr lang="en-US" sz="1600" kern="1200" dirty="0"/>
            <a:t>3.  The </a:t>
          </a:r>
          <a:r>
            <a:rPr lang="en-US" sz="1600" kern="1200" dirty="0" err="1"/>
            <a:t>WHS</a:t>
          </a:r>
          <a:r>
            <a:rPr lang="en-US" sz="1600" kern="1200" dirty="0"/>
            <a:t> chapter that already exists.</a:t>
          </a:r>
        </a:p>
        <a:p>
          <a:pPr marL="171450" lvl="1" indent="-171450" algn="l" defTabSz="711200">
            <a:lnSpc>
              <a:spcPct val="90000"/>
            </a:lnSpc>
            <a:spcBef>
              <a:spcPct val="0"/>
            </a:spcBef>
            <a:spcAft>
              <a:spcPct val="15000"/>
            </a:spcAft>
            <a:buChar char="•"/>
          </a:pPr>
          <a:r>
            <a:rPr lang="en-US" sz="1600" kern="1200" dirty="0"/>
            <a:t>4.  Parents or a school’s parent council are not required to organize a </a:t>
          </a:r>
          <a:r>
            <a:rPr lang="en-US" sz="1600" kern="1200" dirty="0" err="1"/>
            <a:t>WMB</a:t>
          </a:r>
          <a:r>
            <a:rPr lang="en-US" sz="1600" kern="1200" dirty="0"/>
            <a:t> chapter at any school.</a:t>
          </a:r>
        </a:p>
      </dsp:txBody>
      <dsp:txXfrm>
        <a:off x="3996006" y="491273"/>
        <a:ext cx="2755636" cy="3261559"/>
      </dsp:txXfrm>
    </dsp:sp>
    <dsp:sp modelId="{76EAF7FD-4AA8-4E38-8AC3-41080E7E1072}">
      <dsp:nvSpPr>
        <dsp:cNvPr id="0" name=""/>
        <dsp:cNvSpPr/>
      </dsp:nvSpPr>
      <dsp:spPr>
        <a:xfrm>
          <a:off x="716662" y="3172171"/>
          <a:ext cx="2755636" cy="2728459"/>
        </a:xfrm>
        <a:prstGeom prst="rect">
          <a:avLst/>
        </a:prstGeom>
        <a:gradFill rotWithShape="0">
          <a:gsLst>
            <a:gs pos="0">
              <a:srgbClr val="C00000"/>
            </a:gs>
            <a:gs pos="50000">
              <a:srgbClr val="C00000"/>
            </a:gs>
            <a:gs pos="100000">
              <a:srgbClr val="C00000"/>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5028" tIns="141736" rIns="135028" bIns="141736" numCol="1" spcCol="1270" anchor="t" anchorCtr="0">
          <a:noAutofit/>
        </a:bodyPr>
        <a:lstStyle/>
        <a:p>
          <a:pPr marL="0" lvl="0" indent="0" algn="l" defTabSz="666750">
            <a:lnSpc>
              <a:spcPct val="90000"/>
            </a:lnSpc>
            <a:spcBef>
              <a:spcPct val="0"/>
            </a:spcBef>
            <a:spcAft>
              <a:spcPct val="35000"/>
            </a:spcAft>
            <a:buNone/>
          </a:pPr>
          <a:r>
            <a:rPr lang="en-US" sz="1500" b="1" kern="1200" dirty="0"/>
            <a:t>Organizational makeup</a:t>
          </a:r>
          <a:endParaRPr lang="en-US" sz="1500" kern="1200" dirty="0"/>
        </a:p>
        <a:p>
          <a:pPr marL="114300" lvl="1" indent="-114300" algn="l" defTabSz="666750">
            <a:lnSpc>
              <a:spcPct val="90000"/>
            </a:lnSpc>
            <a:spcBef>
              <a:spcPct val="0"/>
            </a:spcBef>
            <a:spcAft>
              <a:spcPct val="15000"/>
            </a:spcAft>
            <a:buChar char="•"/>
          </a:pPr>
          <a:r>
            <a:rPr lang="en-US" sz="1500" kern="1200" dirty="0"/>
            <a:t>1.  Necessary numbers of members to allow for the election of Officer’s and follow Roberts Rules of Order  	(</a:t>
          </a:r>
          <a:r>
            <a:rPr lang="en-US" sz="1500" kern="1200" dirty="0" err="1"/>
            <a:t>WHS</a:t>
          </a:r>
          <a:r>
            <a:rPr lang="en-US" sz="1500" kern="1200" dirty="0"/>
            <a:t> currently), or</a:t>
          </a:r>
        </a:p>
        <a:p>
          <a:pPr marL="114300" lvl="1" indent="-114300" algn="l" defTabSz="666750">
            <a:lnSpc>
              <a:spcPct val="90000"/>
            </a:lnSpc>
            <a:spcBef>
              <a:spcPct val="0"/>
            </a:spcBef>
            <a:spcAft>
              <a:spcPct val="15000"/>
            </a:spcAft>
            <a:buChar char="•"/>
          </a:pPr>
          <a:r>
            <a:rPr lang="en-US" sz="1500" kern="1200" dirty="0"/>
            <a:t>2.  One member on a school’s parent’s council, or</a:t>
          </a:r>
        </a:p>
        <a:p>
          <a:pPr marL="114300" lvl="1" indent="-114300" algn="l" defTabSz="666750">
            <a:lnSpc>
              <a:spcPct val="90000"/>
            </a:lnSpc>
            <a:spcBef>
              <a:spcPct val="0"/>
            </a:spcBef>
            <a:spcAft>
              <a:spcPct val="15000"/>
            </a:spcAft>
            <a:buChar char="•"/>
          </a:pPr>
          <a:r>
            <a:rPr lang="en-US" sz="1500" kern="1200" dirty="0"/>
            <a:t>3.  Several member’s meeting monthly.</a:t>
          </a:r>
        </a:p>
      </dsp:txBody>
      <dsp:txXfrm>
        <a:off x="716662" y="3172171"/>
        <a:ext cx="2755636" cy="27284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493C98-B331-415C-BCEB-E4A6EC9D3350}">
      <dsp:nvSpPr>
        <dsp:cNvPr id="0" name=""/>
        <dsp:cNvSpPr/>
      </dsp:nvSpPr>
      <dsp:spPr>
        <a:xfrm>
          <a:off x="2545453" y="-111198"/>
          <a:ext cx="1702232" cy="1087121"/>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Each chapter must:</a:t>
          </a:r>
          <a:endParaRPr lang="en-US" sz="2000" kern="1200" dirty="0"/>
        </a:p>
      </dsp:txBody>
      <dsp:txXfrm>
        <a:off x="2598522" y="-58129"/>
        <a:ext cx="1596094" cy="980983"/>
      </dsp:txXfrm>
    </dsp:sp>
    <dsp:sp modelId="{94FB0B07-06E2-410C-8B04-9B255692A256}">
      <dsp:nvSpPr>
        <dsp:cNvPr id="0" name=""/>
        <dsp:cNvSpPr/>
      </dsp:nvSpPr>
      <dsp:spPr>
        <a:xfrm>
          <a:off x="1112250" y="459675"/>
          <a:ext cx="5209394" cy="5209394"/>
        </a:xfrm>
        <a:custGeom>
          <a:avLst/>
          <a:gdLst/>
          <a:ahLst/>
          <a:cxnLst/>
          <a:rect l="0" t="0" r="0" b="0"/>
          <a:pathLst>
            <a:path>
              <a:moveTo>
                <a:pt x="3373440" y="116026"/>
              </a:moveTo>
              <a:arcTo wR="2604697" hR="2604697" stAng="17229946" swAng="989025"/>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4939E8F2-F114-49EA-9FE7-78280907019C}">
      <dsp:nvSpPr>
        <dsp:cNvPr id="0" name=""/>
        <dsp:cNvSpPr/>
      </dsp:nvSpPr>
      <dsp:spPr>
        <a:xfrm>
          <a:off x="5017231" y="1041810"/>
          <a:ext cx="1702232" cy="142645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1.  Follow the WMB Bylaws.</a:t>
          </a:r>
          <a:endParaRPr lang="en-US" sz="2000" kern="1200" dirty="0"/>
        </a:p>
      </dsp:txBody>
      <dsp:txXfrm>
        <a:off x="5086865" y="1111444"/>
        <a:ext cx="1562964" cy="1287190"/>
      </dsp:txXfrm>
    </dsp:sp>
    <dsp:sp modelId="{3F9BA794-3FDB-41BB-8F12-44E0F59EF891}">
      <dsp:nvSpPr>
        <dsp:cNvPr id="0" name=""/>
        <dsp:cNvSpPr/>
      </dsp:nvSpPr>
      <dsp:spPr>
        <a:xfrm>
          <a:off x="903946" y="232343"/>
          <a:ext cx="5209394" cy="5209394"/>
        </a:xfrm>
        <a:custGeom>
          <a:avLst/>
          <a:gdLst/>
          <a:ahLst/>
          <a:cxnLst/>
          <a:rect l="0" t="0" r="0" b="0"/>
          <a:pathLst>
            <a:path>
              <a:moveTo>
                <a:pt x="5196205" y="2342908"/>
              </a:moveTo>
              <a:arcTo wR="2604697" hR="2604697" stAng="21253900" swAng="428038"/>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655F2BE-CA3E-48EC-B9BB-FC5B8088E0D0}">
      <dsp:nvSpPr>
        <dsp:cNvPr id="0" name=""/>
        <dsp:cNvSpPr/>
      </dsp:nvSpPr>
      <dsp:spPr>
        <a:xfrm>
          <a:off x="5045222" y="3006784"/>
          <a:ext cx="1702232" cy="171684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2.  Open up a joint bank account using WMB tax id #, when you have income or expenses.</a:t>
          </a:r>
          <a:endParaRPr lang="en-US" sz="1600" kern="1200" dirty="0"/>
        </a:p>
      </dsp:txBody>
      <dsp:txXfrm>
        <a:off x="5128318" y="3089880"/>
        <a:ext cx="1536040" cy="1550654"/>
      </dsp:txXfrm>
    </dsp:sp>
    <dsp:sp modelId="{25AEB87C-B894-4BEE-8BD3-4F66C432C6A2}">
      <dsp:nvSpPr>
        <dsp:cNvPr id="0" name=""/>
        <dsp:cNvSpPr/>
      </dsp:nvSpPr>
      <dsp:spPr>
        <a:xfrm>
          <a:off x="2147340" y="-433767"/>
          <a:ext cx="5209394" cy="5209394"/>
        </a:xfrm>
        <a:custGeom>
          <a:avLst/>
          <a:gdLst/>
          <a:ahLst/>
          <a:cxnLst/>
          <a:rect l="0" t="0" r="0" b="0"/>
          <a:pathLst>
            <a:path>
              <a:moveTo>
                <a:pt x="2983668" y="5181677"/>
              </a:moveTo>
              <a:arcTo wR="2604697" hR="2604697" stAng="4898042" swAng="561120"/>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95F055A-3298-42AB-AB78-1C97837B1011}">
      <dsp:nvSpPr>
        <dsp:cNvPr id="0" name=""/>
        <dsp:cNvSpPr/>
      </dsp:nvSpPr>
      <dsp:spPr>
        <a:xfrm>
          <a:off x="2864145" y="3822301"/>
          <a:ext cx="1702232" cy="234964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3.  Report at the end of August its financial infor- mation to the WHS treasurer for the purpose of preparing the tax return 	and non-profit filings due annually by the Association.</a:t>
          </a:r>
          <a:endParaRPr lang="en-US" sz="1400" kern="1200" dirty="0"/>
        </a:p>
      </dsp:txBody>
      <dsp:txXfrm>
        <a:off x="2947241" y="3905397"/>
        <a:ext cx="1536040" cy="2183456"/>
      </dsp:txXfrm>
    </dsp:sp>
    <dsp:sp modelId="{88DE50E9-BF20-4ADB-93FA-84D8A79265F4}">
      <dsp:nvSpPr>
        <dsp:cNvPr id="0" name=""/>
        <dsp:cNvSpPr/>
      </dsp:nvSpPr>
      <dsp:spPr>
        <a:xfrm>
          <a:off x="-569566" y="-200576"/>
          <a:ext cx="5209394" cy="5209394"/>
        </a:xfrm>
        <a:custGeom>
          <a:avLst/>
          <a:gdLst/>
          <a:ahLst/>
          <a:cxnLst/>
          <a:rect l="0" t="0" r="0" b="0"/>
          <a:pathLst>
            <a:path>
              <a:moveTo>
                <a:pt x="3293010" y="5116802"/>
              </a:moveTo>
              <a:arcTo wR="2604697" hR="2604697" stAng="4480626" swAng="585708"/>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6025B4B-E798-4253-B08D-80891CDB964C}">
      <dsp:nvSpPr>
        <dsp:cNvPr id="0" name=""/>
        <dsp:cNvSpPr/>
      </dsp:nvSpPr>
      <dsp:spPr>
        <a:xfrm>
          <a:off x="438576" y="2954605"/>
          <a:ext cx="1702232" cy="221309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4.  One representative of Chapter meets once annually in May with other chapter representatives at WHS.</a:t>
          </a:r>
        </a:p>
      </dsp:txBody>
      <dsp:txXfrm>
        <a:off x="521672" y="3037701"/>
        <a:ext cx="1536040" cy="2046898"/>
      </dsp:txXfrm>
    </dsp:sp>
    <dsp:sp modelId="{D35C6EAB-4537-482C-8217-B1B31074DC2A}">
      <dsp:nvSpPr>
        <dsp:cNvPr id="0" name=""/>
        <dsp:cNvSpPr/>
      </dsp:nvSpPr>
      <dsp:spPr>
        <a:xfrm>
          <a:off x="849185" y="1194196"/>
          <a:ext cx="5209394" cy="5209394"/>
        </a:xfrm>
        <a:custGeom>
          <a:avLst/>
          <a:gdLst/>
          <a:ahLst/>
          <a:cxnLst/>
          <a:rect l="0" t="0" r="0" b="0"/>
          <a:pathLst>
            <a:path>
              <a:moveTo>
                <a:pt x="181154" y="1650292"/>
              </a:moveTo>
              <a:arcTo wR="2604697" hR="2604697" stAng="12089688" swAng="466281"/>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EDCCF92-3520-4F6B-8811-6C2790CD97AB}">
      <dsp:nvSpPr>
        <dsp:cNvPr id="0" name=""/>
        <dsp:cNvSpPr/>
      </dsp:nvSpPr>
      <dsp:spPr>
        <a:xfrm>
          <a:off x="517635" y="1067603"/>
          <a:ext cx="1906653" cy="135689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5.  Any fundraiser must be clearly identified by the Chapter 	name.</a:t>
          </a:r>
        </a:p>
      </dsp:txBody>
      <dsp:txXfrm>
        <a:off x="583873" y="1133841"/>
        <a:ext cx="1774177" cy="1224420"/>
      </dsp:txXfrm>
    </dsp:sp>
    <dsp:sp modelId="{72E0C64B-BC27-4ADC-B872-41E2BC4A5A23}">
      <dsp:nvSpPr>
        <dsp:cNvPr id="0" name=""/>
        <dsp:cNvSpPr/>
      </dsp:nvSpPr>
      <dsp:spPr>
        <a:xfrm>
          <a:off x="1192420" y="342947"/>
          <a:ext cx="5209394" cy="5209394"/>
        </a:xfrm>
        <a:custGeom>
          <a:avLst/>
          <a:gdLst/>
          <a:ahLst/>
          <a:cxnLst/>
          <a:rect l="0" t="0" r="0" b="0"/>
          <a:pathLst>
            <a:path>
              <a:moveTo>
                <a:pt x="903046" y="632685"/>
              </a:moveTo>
              <a:arcTo wR="2604697" hR="2604697" stAng="13752544" swAng="543811"/>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5BC0D5-3FB3-49A5-8505-2B3E99AB099F}">
      <dsp:nvSpPr>
        <dsp:cNvPr id="0" name=""/>
        <dsp:cNvSpPr/>
      </dsp:nvSpPr>
      <dsp:spPr>
        <a:xfrm>
          <a:off x="0" y="4570349"/>
          <a:ext cx="6269038" cy="999880"/>
        </a:xfrm>
        <a:prstGeom prst="rect">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“In every successful business…there is one budget line that never gets cut. It’s called ‘Product Development’ – and it’s the key to any company’s future growth. Music education is critical to the product development of this nation’s most important resource – our children.”</a:t>
          </a:r>
          <a:r>
            <a:rPr lang="en-US" sz="1400" i="1" kern="1200"/>
            <a:t>– John Sykes, Pres., VH1</a:t>
          </a:r>
          <a:endParaRPr lang="en-US" sz="1400" kern="1200" dirty="0"/>
        </a:p>
      </dsp:txBody>
      <dsp:txXfrm>
        <a:off x="0" y="4570349"/>
        <a:ext cx="6269038" cy="999880"/>
      </dsp:txXfrm>
    </dsp:sp>
    <dsp:sp modelId="{326E48CA-17C2-4FE7-818E-57374E85096A}">
      <dsp:nvSpPr>
        <dsp:cNvPr id="0" name=""/>
        <dsp:cNvSpPr/>
      </dsp:nvSpPr>
      <dsp:spPr>
        <a:xfrm rot="10800000">
          <a:off x="0" y="3055927"/>
          <a:ext cx="6269038" cy="1537816"/>
        </a:xfrm>
        <a:prstGeom prst="upArrowCallout">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“Logic will get you from A to B.  Imagination will take you everywhere.”</a:t>
          </a:r>
        </a:p>
        <a:p>
          <a:pPr marL="0" lvl="0" indent="0" algn="ctr" defTabSz="711200">
            <a:lnSpc>
              <a:spcPct val="90000"/>
            </a:lnSpc>
            <a:spcBef>
              <a:spcPct val="0"/>
            </a:spcBef>
            <a:spcAft>
              <a:spcPct val="35000"/>
            </a:spcAft>
            <a:buNone/>
          </a:pPr>
          <a:r>
            <a:rPr lang="en-US" sz="1600" kern="1200" dirty="0"/>
            <a:t>-Albert Einstein</a:t>
          </a:r>
        </a:p>
      </dsp:txBody>
      <dsp:txXfrm rot="10800000">
        <a:off x="0" y="3055927"/>
        <a:ext cx="6269038" cy="999227"/>
      </dsp:txXfrm>
    </dsp:sp>
    <dsp:sp modelId="{7DD76BAA-F914-45B3-B76C-44541FC2D801}">
      <dsp:nvSpPr>
        <dsp:cNvPr id="0" name=""/>
        <dsp:cNvSpPr/>
      </dsp:nvSpPr>
      <dsp:spPr>
        <a:xfrm rot="10800000">
          <a:off x="0" y="1524712"/>
          <a:ext cx="6269038" cy="1537816"/>
        </a:xfrm>
        <a:prstGeom prst="upArrowCallout">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“The life of the arts, far from being an interruption, a distraction, in the life of the nation, is close to the center of a nation's purpose - and is a test to the quality of a nation's civilization.”   </a:t>
          </a:r>
          <a:r>
            <a:rPr lang="en-US" sz="1400" i="1" kern="1200"/>
            <a:t>– </a:t>
          </a:r>
          <a:r>
            <a:rPr lang="en-US" sz="1400" kern="1200"/>
            <a:t> </a:t>
          </a:r>
          <a:r>
            <a:rPr lang="en-US" sz="1400" i="1" kern="1200"/>
            <a:t>President John F. Kennedy</a:t>
          </a:r>
          <a:endParaRPr lang="en-US" sz="1400" kern="1200"/>
        </a:p>
      </dsp:txBody>
      <dsp:txXfrm rot="10800000">
        <a:off x="0" y="1524712"/>
        <a:ext cx="6269038" cy="999227"/>
      </dsp:txXfrm>
    </dsp:sp>
    <dsp:sp modelId="{5DB8E10B-ABE9-403B-9C8B-D58F321C0056}">
      <dsp:nvSpPr>
        <dsp:cNvPr id="0" name=""/>
        <dsp:cNvSpPr/>
      </dsp:nvSpPr>
      <dsp:spPr>
        <a:xfrm rot="10800000">
          <a:off x="0" y="1894"/>
          <a:ext cx="6269038" cy="1537816"/>
        </a:xfrm>
        <a:prstGeom prst="upArrowCallout">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“Some people think music education is a privilege, but I think it’s essential to being human.”    </a:t>
          </a:r>
          <a:r>
            <a:rPr lang="en-US" sz="1400" i="1" kern="1200" dirty="0"/>
            <a:t>– Jewel, singer, songwriter, and instrumentalist</a:t>
          </a:r>
          <a:endParaRPr lang="en-US" sz="1400" kern="1200" dirty="0"/>
        </a:p>
      </dsp:txBody>
      <dsp:txXfrm rot="10800000">
        <a:off x="0" y="1894"/>
        <a:ext cx="6269038" cy="999227"/>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54936550-010E-43B6-9F1B-921BBB4C5190}" type="datetimeFigureOut">
              <a:rPr lang="en-US" smtClean="0"/>
              <a:t>1/7/2018</a:t>
            </a:fld>
            <a:endParaRPr lang="en-US"/>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2F11066D-F0E1-4C65-9F02-AACF9AB57068}" type="slidenum">
              <a:rPr lang="en-US" smtClean="0"/>
              <a:t>‹#›</a:t>
            </a:fld>
            <a:endParaRPr lang="en-US"/>
          </a:p>
        </p:txBody>
      </p:sp>
    </p:spTree>
    <p:extLst>
      <p:ext uri="{BB962C8B-B14F-4D97-AF65-F5344CB8AC3E}">
        <p14:creationId xmlns:p14="http://schemas.microsoft.com/office/powerpoint/2010/main" val="2424984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677A0859-46F8-4902-8028-F16E675F80FC}"/>
              </a:ext>
            </a:extLst>
          </p:cNvPr>
          <p:cNvSpPr>
            <a:spLocks noGrp="1" noChangeArrowheads="1"/>
          </p:cNvSpPr>
          <p:nvPr>
            <p:ph type="sldNum" sz="quarter" idx="5"/>
          </p:nvPr>
        </p:nvSpPr>
        <p:spPr>
          <a:noFill/>
        </p:spPr>
        <p:txBody>
          <a:bodyPr/>
          <a:lstStyle>
            <a:lvl1pPr>
              <a:defRPr sz="2800" baseline="-25000">
                <a:solidFill>
                  <a:schemeClr val="tx1"/>
                </a:solidFill>
                <a:latin typeface="Arial" panose="020B0604020202020204" pitchFamily="34" charset="0"/>
                <a:ea typeface="ＭＳ Ｐゴシック" panose="020B0600070205080204" pitchFamily="34" charset="-128"/>
              </a:defRPr>
            </a:lvl1pPr>
            <a:lvl2pPr marL="742950" indent="-285750">
              <a:defRPr sz="2800" baseline="-25000">
                <a:solidFill>
                  <a:schemeClr val="tx1"/>
                </a:solidFill>
                <a:latin typeface="Arial" panose="020B0604020202020204" pitchFamily="34" charset="0"/>
                <a:ea typeface="ＭＳ Ｐゴシック" panose="020B0600070205080204" pitchFamily="34" charset="-128"/>
              </a:defRPr>
            </a:lvl2pPr>
            <a:lvl3pPr marL="1143000" indent="-228600">
              <a:defRPr sz="2800" baseline="-25000">
                <a:solidFill>
                  <a:schemeClr val="tx1"/>
                </a:solidFill>
                <a:latin typeface="Arial" panose="020B0604020202020204" pitchFamily="34" charset="0"/>
                <a:ea typeface="ＭＳ Ｐゴシック" panose="020B0600070205080204" pitchFamily="34" charset="-128"/>
              </a:defRPr>
            </a:lvl3pPr>
            <a:lvl4pPr marL="1600200" indent="-228600">
              <a:defRPr sz="2800" baseline="-25000">
                <a:solidFill>
                  <a:schemeClr val="tx1"/>
                </a:solidFill>
                <a:latin typeface="Arial" panose="020B0604020202020204" pitchFamily="34" charset="0"/>
                <a:ea typeface="ＭＳ Ｐゴシック" panose="020B0600070205080204" pitchFamily="34" charset="-128"/>
              </a:defRPr>
            </a:lvl4pPr>
            <a:lvl5pPr marL="2057400" indent="-228600">
              <a:defRPr sz="28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aseline="-25000">
                <a:solidFill>
                  <a:schemeClr val="tx1"/>
                </a:solidFill>
                <a:latin typeface="Arial" panose="020B0604020202020204" pitchFamily="34" charset="0"/>
                <a:ea typeface="ＭＳ Ｐゴシック" panose="020B0600070205080204" pitchFamily="34" charset="-128"/>
              </a:defRPr>
            </a:lvl9pPr>
          </a:lstStyle>
          <a:p>
            <a:fld id="{37DC57FE-5FEB-46D7-9893-1C4F1B8A4B57}" type="slidenum">
              <a:rPr lang="en-US" altLang="en-US" sz="1200" baseline="0"/>
              <a:pPr/>
              <a:t>2</a:t>
            </a:fld>
            <a:endParaRPr lang="en-US" altLang="en-US" sz="1200" baseline="0"/>
          </a:p>
        </p:txBody>
      </p:sp>
      <p:sp>
        <p:nvSpPr>
          <p:cNvPr id="20483" name="Rectangle 2">
            <a:extLst>
              <a:ext uri="{FF2B5EF4-FFF2-40B4-BE49-F238E27FC236}">
                <a16:creationId xmlns:a16="http://schemas.microsoft.com/office/drawing/2014/main" id="{0678AB2E-1FD8-41E6-BA24-9385DB123772}"/>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A4738BE2-F9BF-4D49-9E2C-DCFC4928ADF7}"/>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ea typeface="ＭＳ Ｐゴシック" panose="020B0600070205080204" pitchFamily="34" charset="-128"/>
              </a:rPr>
              <a:t>It must be said that the opportunity to learn music for its own sake is in itself a sound reason for studying music. But there are additional benefits that seem to be important to us now. Research informs us that music instruction trains the mind in many ways beyond acquiring musical skill and knowledge. Studying an instrument increases spatial-temporal reasoning skills — our ability to visualize in space and time. It’s an important skill in solving math and engineering problems and in understanding fractions and proportions. Music students develop the mental flexibility to think and read ahead while performing a precise task in the present. As students begin to compose and improvise, they learn to consider options in real time and make quick decisions. Since music is a language in its own right, musicians learn to think in pitches, timbres and tempos without the aid of words and sentences. Translating these musical thoughts into the act of playing an instrument introduces young minds to thinking in the abstract. Musicians practice in order to master a piece of music. The discipline and honest self-evaluation required is excellent training for any future activity. All of these skills are necessary for success in the 21st century workplace, and we want to give our kids every opportunity to succeed.</a:t>
            </a:r>
          </a:p>
        </p:txBody>
      </p:sp>
    </p:spTree>
    <p:extLst>
      <p:ext uri="{BB962C8B-B14F-4D97-AF65-F5344CB8AC3E}">
        <p14:creationId xmlns:p14="http://schemas.microsoft.com/office/powerpoint/2010/main" val="3801856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CEEDB234-561C-45C7-BCFB-71442E33BD9D}"/>
              </a:ext>
            </a:extLst>
          </p:cNvPr>
          <p:cNvSpPr>
            <a:spLocks noGrp="1" noChangeArrowheads="1"/>
          </p:cNvSpPr>
          <p:nvPr>
            <p:ph type="sldNum" sz="quarter" idx="5"/>
          </p:nvPr>
        </p:nvSpPr>
        <p:spPr>
          <a:noFill/>
        </p:spPr>
        <p:txBody>
          <a:bodyPr/>
          <a:lstStyle>
            <a:lvl1pPr>
              <a:defRPr sz="2800" baseline="-25000">
                <a:solidFill>
                  <a:schemeClr val="tx1"/>
                </a:solidFill>
                <a:latin typeface="Arial" panose="020B0604020202020204" pitchFamily="34" charset="0"/>
                <a:ea typeface="ＭＳ Ｐゴシック" panose="020B0600070205080204" pitchFamily="34" charset="-128"/>
              </a:defRPr>
            </a:lvl1pPr>
            <a:lvl2pPr marL="742950" indent="-285750">
              <a:defRPr sz="2800" baseline="-25000">
                <a:solidFill>
                  <a:schemeClr val="tx1"/>
                </a:solidFill>
                <a:latin typeface="Arial" panose="020B0604020202020204" pitchFamily="34" charset="0"/>
                <a:ea typeface="ＭＳ Ｐゴシック" panose="020B0600070205080204" pitchFamily="34" charset="-128"/>
              </a:defRPr>
            </a:lvl2pPr>
            <a:lvl3pPr marL="1143000" indent="-228600">
              <a:defRPr sz="2800" baseline="-25000">
                <a:solidFill>
                  <a:schemeClr val="tx1"/>
                </a:solidFill>
                <a:latin typeface="Arial" panose="020B0604020202020204" pitchFamily="34" charset="0"/>
                <a:ea typeface="ＭＳ Ｐゴシック" panose="020B0600070205080204" pitchFamily="34" charset="-128"/>
              </a:defRPr>
            </a:lvl3pPr>
            <a:lvl4pPr marL="1600200" indent="-228600">
              <a:defRPr sz="2800" baseline="-25000">
                <a:solidFill>
                  <a:schemeClr val="tx1"/>
                </a:solidFill>
                <a:latin typeface="Arial" panose="020B0604020202020204" pitchFamily="34" charset="0"/>
                <a:ea typeface="ＭＳ Ｐゴシック" panose="020B0600070205080204" pitchFamily="34" charset="-128"/>
              </a:defRPr>
            </a:lvl4pPr>
            <a:lvl5pPr marL="2057400" indent="-228600">
              <a:defRPr sz="28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aseline="-25000">
                <a:solidFill>
                  <a:schemeClr val="tx1"/>
                </a:solidFill>
                <a:latin typeface="Arial" panose="020B0604020202020204" pitchFamily="34" charset="0"/>
                <a:ea typeface="ＭＳ Ｐゴシック" panose="020B0600070205080204" pitchFamily="34" charset="-128"/>
              </a:defRPr>
            </a:lvl9pPr>
          </a:lstStyle>
          <a:p>
            <a:fld id="{64883C90-CD62-4468-BC0B-2D4260C1D73C}" type="slidenum">
              <a:rPr lang="en-US" altLang="en-US" sz="1200" baseline="0"/>
              <a:pPr/>
              <a:t>3</a:t>
            </a:fld>
            <a:endParaRPr lang="en-US" altLang="en-US" sz="1200" baseline="0"/>
          </a:p>
        </p:txBody>
      </p:sp>
      <p:sp>
        <p:nvSpPr>
          <p:cNvPr id="26627" name="Rectangle 2">
            <a:extLst>
              <a:ext uri="{FF2B5EF4-FFF2-40B4-BE49-F238E27FC236}">
                <a16:creationId xmlns:a16="http://schemas.microsoft.com/office/drawing/2014/main" id="{4D8BEA46-80B1-4393-8AEA-0FF301EF50F2}"/>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17EC20E8-F307-4C2C-B54A-3BEC93DDAA88}"/>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ea typeface="ＭＳ Ｐゴシック" panose="020B0600070205080204" pitchFamily="34" charset="-128"/>
              </a:rPr>
              <a:t>Many studies support similar conclusions — music-making helps the brain develop in many positive ways, and it advances core learning and personal skills for life. With so many studies indicating the relationship of music-making to academic achievement, the case for music instruction is compelling. Many people, including the U.S. Congress, believe that the benefits to children and learning are undeniable. When we consider the challenges that our children will face in the workplace of the new millennium, we need to prepare them adequately. Music must be part of the curriculum. This enlightening information leads us to our statement of belief...</a:t>
            </a:r>
          </a:p>
        </p:txBody>
      </p:sp>
    </p:spTree>
    <p:extLst>
      <p:ext uri="{BB962C8B-B14F-4D97-AF65-F5344CB8AC3E}">
        <p14:creationId xmlns:p14="http://schemas.microsoft.com/office/powerpoint/2010/main" val="1862095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4B48358C-DBCD-4EEB-BCC2-D180F37C6801}"/>
              </a:ext>
            </a:extLst>
          </p:cNvPr>
          <p:cNvSpPr>
            <a:spLocks noGrp="1" noChangeArrowheads="1"/>
          </p:cNvSpPr>
          <p:nvPr>
            <p:ph type="sldNum" sz="quarter" idx="5"/>
          </p:nvPr>
        </p:nvSpPr>
        <p:spPr>
          <a:noFill/>
        </p:spPr>
        <p:txBody>
          <a:bodyPr/>
          <a:lstStyle>
            <a:lvl1pPr>
              <a:defRPr sz="2800" baseline="-25000">
                <a:solidFill>
                  <a:schemeClr val="tx1"/>
                </a:solidFill>
                <a:latin typeface="Arial" panose="020B0604020202020204" pitchFamily="34" charset="0"/>
                <a:ea typeface="ＭＳ Ｐゴシック" panose="020B0600070205080204" pitchFamily="34" charset="-128"/>
              </a:defRPr>
            </a:lvl1pPr>
            <a:lvl2pPr marL="742950" indent="-285750">
              <a:defRPr sz="2800" baseline="-25000">
                <a:solidFill>
                  <a:schemeClr val="tx1"/>
                </a:solidFill>
                <a:latin typeface="Arial" panose="020B0604020202020204" pitchFamily="34" charset="0"/>
                <a:ea typeface="ＭＳ Ｐゴシック" panose="020B0600070205080204" pitchFamily="34" charset="-128"/>
              </a:defRPr>
            </a:lvl2pPr>
            <a:lvl3pPr marL="1143000" indent="-228600">
              <a:defRPr sz="2800" baseline="-25000">
                <a:solidFill>
                  <a:schemeClr val="tx1"/>
                </a:solidFill>
                <a:latin typeface="Arial" panose="020B0604020202020204" pitchFamily="34" charset="0"/>
                <a:ea typeface="ＭＳ Ｐゴシック" panose="020B0600070205080204" pitchFamily="34" charset="-128"/>
              </a:defRPr>
            </a:lvl3pPr>
            <a:lvl4pPr marL="1600200" indent="-228600">
              <a:defRPr sz="2800" baseline="-25000">
                <a:solidFill>
                  <a:schemeClr val="tx1"/>
                </a:solidFill>
                <a:latin typeface="Arial" panose="020B0604020202020204" pitchFamily="34" charset="0"/>
                <a:ea typeface="ＭＳ Ｐゴシック" panose="020B0600070205080204" pitchFamily="34" charset="-128"/>
              </a:defRPr>
            </a:lvl4pPr>
            <a:lvl5pPr marL="2057400" indent="-228600">
              <a:defRPr sz="28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aseline="-25000">
                <a:solidFill>
                  <a:schemeClr val="tx1"/>
                </a:solidFill>
                <a:latin typeface="Arial" panose="020B0604020202020204" pitchFamily="34" charset="0"/>
                <a:ea typeface="ＭＳ Ｐゴシック" panose="020B0600070205080204" pitchFamily="34" charset="-128"/>
              </a:defRPr>
            </a:lvl9pPr>
          </a:lstStyle>
          <a:p>
            <a:fld id="{8832B208-CB47-40B6-A9AC-D54D3A87115D}" type="slidenum">
              <a:rPr lang="en-US" altLang="en-US" sz="1200" baseline="0"/>
              <a:pPr/>
              <a:t>4</a:t>
            </a:fld>
            <a:endParaRPr lang="en-US" altLang="en-US" sz="1200" baseline="0"/>
          </a:p>
        </p:txBody>
      </p:sp>
      <p:sp>
        <p:nvSpPr>
          <p:cNvPr id="23555" name="Rectangle 2">
            <a:extLst>
              <a:ext uri="{FF2B5EF4-FFF2-40B4-BE49-F238E27FC236}">
                <a16:creationId xmlns:a16="http://schemas.microsoft.com/office/drawing/2014/main" id="{5DE568D6-E631-41F3-B961-98FE9F7EC848}"/>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E7575086-8345-4778-BC28-3790F29A692F}"/>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ea typeface="ＭＳ Ｐゴシック" panose="020B0600070205080204" pitchFamily="34" charset="-128"/>
              </a:rPr>
              <a:t>The College Entrance Examination Board reports the following: </a:t>
            </a:r>
          </a:p>
          <a:p>
            <a:pPr eaLnBrk="1" hangingPunct="1"/>
            <a:r>
              <a:rPr lang="en-US" altLang="en-US">
                <a:latin typeface="Arial" panose="020B0604020202020204" pitchFamily="34" charset="0"/>
                <a:ea typeface="ＭＳ Ｐゴシック" panose="020B0600070205080204" pitchFamily="34" charset="-128"/>
              </a:rPr>
              <a:t>“Students of the arts continue to outperform their non-arts peers on the SAT. In 2000, SAT takers with coursework/experience in music performance scored 57 points higher on the verbal portion of the test and 41 points higher on the math portion than students with no coursework/experience in the arts.” </a:t>
            </a:r>
            <a:endParaRPr lang="en-US" altLang="en-US" i="1">
              <a:latin typeface="Arial" panose="020B0604020202020204" pitchFamily="34" charset="0"/>
              <a:ea typeface="ＭＳ Ｐゴシック" panose="020B0600070205080204" pitchFamily="34" charset="-128"/>
            </a:endParaRPr>
          </a:p>
          <a:p>
            <a:pPr eaLnBrk="1" hangingPunct="1"/>
            <a:r>
              <a:rPr lang="en-US" altLang="en-US">
                <a:latin typeface="Arial" panose="020B0604020202020204" pitchFamily="34" charset="0"/>
                <a:ea typeface="ＭＳ Ｐゴシック" panose="020B0600070205080204" pitchFamily="34" charset="-128"/>
              </a:rPr>
              <a:t>Source: "Profile of SAT and Achievement Test Takers." The College Board, compiled by Music Educators National Conference, 2001.</a:t>
            </a:r>
          </a:p>
          <a:p>
            <a:pPr eaLnBrk="1" hangingPunct="1"/>
            <a:endParaRPr lang="en-US" altLang="en-US">
              <a:latin typeface="Arial" panose="020B0604020202020204" pitchFamily="34" charset="0"/>
              <a:ea typeface="ＭＳ Ｐゴシック" panose="020B0600070205080204" pitchFamily="34" charset="-128"/>
            </a:endParaRPr>
          </a:p>
          <a:p>
            <a:pPr eaLnBrk="1" hangingPunct="1"/>
            <a:r>
              <a:rPr lang="en-US" altLang="en-US">
                <a:latin typeface="Arial" panose="020B0604020202020204" pitchFamily="34" charset="0"/>
                <a:ea typeface="ＭＳ Ｐゴシック" panose="020B0600070205080204" pitchFamily="34" charset="-128"/>
              </a:rPr>
              <a:t>With an average combined increase of almost 100 points, access to music study could make the difference in gaining admission to a student’s college of choice.  </a:t>
            </a:r>
          </a:p>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867752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F3FD1-5A3B-4CBF-BC8D-6DABD42D70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96CE08-54B5-4E06-9035-4A6FAF98E0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319879-E555-431E-BE25-2AD82C7F624B}"/>
              </a:ext>
            </a:extLst>
          </p:cNvPr>
          <p:cNvSpPr>
            <a:spLocks noGrp="1"/>
          </p:cNvSpPr>
          <p:nvPr>
            <p:ph type="dt" sz="half" idx="10"/>
          </p:nvPr>
        </p:nvSpPr>
        <p:spPr/>
        <p:txBody>
          <a:bodyPr/>
          <a:lstStyle/>
          <a:p>
            <a:fld id="{5A82DF0A-0322-450B-9DBC-7784CDE350E7}" type="datetimeFigureOut">
              <a:rPr lang="en-US" smtClean="0"/>
              <a:t>1/7/2018</a:t>
            </a:fld>
            <a:endParaRPr lang="en-US"/>
          </a:p>
        </p:txBody>
      </p:sp>
      <p:sp>
        <p:nvSpPr>
          <p:cNvPr id="5" name="Footer Placeholder 4">
            <a:extLst>
              <a:ext uri="{FF2B5EF4-FFF2-40B4-BE49-F238E27FC236}">
                <a16:creationId xmlns:a16="http://schemas.microsoft.com/office/drawing/2014/main" id="{3088656E-1D2E-4D34-B501-76818AB599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402768-6C6A-4DEF-A1E2-DE70323D0C4D}"/>
              </a:ext>
            </a:extLst>
          </p:cNvPr>
          <p:cNvSpPr>
            <a:spLocks noGrp="1"/>
          </p:cNvSpPr>
          <p:nvPr>
            <p:ph type="sldNum" sz="quarter" idx="12"/>
          </p:nvPr>
        </p:nvSpPr>
        <p:spPr/>
        <p:txBody>
          <a:bodyPr/>
          <a:lstStyle/>
          <a:p>
            <a:fld id="{702418CA-7032-4BC1-8F83-2D2746231FEB}" type="slidenum">
              <a:rPr lang="en-US" smtClean="0"/>
              <a:t>‹#›</a:t>
            </a:fld>
            <a:endParaRPr lang="en-US"/>
          </a:p>
        </p:txBody>
      </p:sp>
    </p:spTree>
    <p:extLst>
      <p:ext uri="{BB962C8B-B14F-4D97-AF65-F5344CB8AC3E}">
        <p14:creationId xmlns:p14="http://schemas.microsoft.com/office/powerpoint/2010/main" val="2885745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58B5C-F478-4E01-B718-E2166867C8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AD4E769-996F-430D-9D65-59628676EDF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3931E4-88FD-4EA5-A0B3-5B219AAF6D16}"/>
              </a:ext>
            </a:extLst>
          </p:cNvPr>
          <p:cNvSpPr>
            <a:spLocks noGrp="1"/>
          </p:cNvSpPr>
          <p:nvPr>
            <p:ph type="dt" sz="half" idx="10"/>
          </p:nvPr>
        </p:nvSpPr>
        <p:spPr/>
        <p:txBody>
          <a:bodyPr/>
          <a:lstStyle/>
          <a:p>
            <a:fld id="{5A82DF0A-0322-450B-9DBC-7784CDE350E7}" type="datetimeFigureOut">
              <a:rPr lang="en-US" smtClean="0"/>
              <a:t>1/7/2018</a:t>
            </a:fld>
            <a:endParaRPr lang="en-US"/>
          </a:p>
        </p:txBody>
      </p:sp>
      <p:sp>
        <p:nvSpPr>
          <p:cNvPr id="5" name="Footer Placeholder 4">
            <a:extLst>
              <a:ext uri="{FF2B5EF4-FFF2-40B4-BE49-F238E27FC236}">
                <a16:creationId xmlns:a16="http://schemas.microsoft.com/office/drawing/2014/main" id="{BF3DF39C-0011-4D31-96DB-99D4BCD4FD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D9F220-F0EA-4BF5-86FB-6D56D2D62028}"/>
              </a:ext>
            </a:extLst>
          </p:cNvPr>
          <p:cNvSpPr>
            <a:spLocks noGrp="1"/>
          </p:cNvSpPr>
          <p:nvPr>
            <p:ph type="sldNum" sz="quarter" idx="12"/>
          </p:nvPr>
        </p:nvSpPr>
        <p:spPr/>
        <p:txBody>
          <a:bodyPr/>
          <a:lstStyle/>
          <a:p>
            <a:fld id="{702418CA-7032-4BC1-8F83-2D2746231FEB}" type="slidenum">
              <a:rPr lang="en-US" smtClean="0"/>
              <a:t>‹#›</a:t>
            </a:fld>
            <a:endParaRPr lang="en-US"/>
          </a:p>
        </p:txBody>
      </p:sp>
    </p:spTree>
    <p:extLst>
      <p:ext uri="{BB962C8B-B14F-4D97-AF65-F5344CB8AC3E}">
        <p14:creationId xmlns:p14="http://schemas.microsoft.com/office/powerpoint/2010/main" val="811704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B4F1F1-1E22-40F0-89BC-982071989DA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60A0DE-7863-4F7A-9559-AFCFCC99449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009551-2622-42ED-BE46-96E3F58200A3}"/>
              </a:ext>
            </a:extLst>
          </p:cNvPr>
          <p:cNvSpPr>
            <a:spLocks noGrp="1"/>
          </p:cNvSpPr>
          <p:nvPr>
            <p:ph type="dt" sz="half" idx="10"/>
          </p:nvPr>
        </p:nvSpPr>
        <p:spPr/>
        <p:txBody>
          <a:bodyPr/>
          <a:lstStyle/>
          <a:p>
            <a:fld id="{5A82DF0A-0322-450B-9DBC-7784CDE350E7}" type="datetimeFigureOut">
              <a:rPr lang="en-US" smtClean="0"/>
              <a:t>1/7/2018</a:t>
            </a:fld>
            <a:endParaRPr lang="en-US"/>
          </a:p>
        </p:txBody>
      </p:sp>
      <p:sp>
        <p:nvSpPr>
          <p:cNvPr id="5" name="Footer Placeholder 4">
            <a:extLst>
              <a:ext uri="{FF2B5EF4-FFF2-40B4-BE49-F238E27FC236}">
                <a16:creationId xmlns:a16="http://schemas.microsoft.com/office/drawing/2014/main" id="{BC13AA9C-EB8D-43AC-AC22-8A26C84C00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209241-2CE6-4C86-A5F7-277A0A555B83}"/>
              </a:ext>
            </a:extLst>
          </p:cNvPr>
          <p:cNvSpPr>
            <a:spLocks noGrp="1"/>
          </p:cNvSpPr>
          <p:nvPr>
            <p:ph type="sldNum" sz="quarter" idx="12"/>
          </p:nvPr>
        </p:nvSpPr>
        <p:spPr/>
        <p:txBody>
          <a:bodyPr/>
          <a:lstStyle/>
          <a:p>
            <a:fld id="{702418CA-7032-4BC1-8F83-2D2746231FEB}" type="slidenum">
              <a:rPr lang="en-US" smtClean="0"/>
              <a:t>‹#›</a:t>
            </a:fld>
            <a:endParaRPr lang="en-US"/>
          </a:p>
        </p:txBody>
      </p:sp>
    </p:spTree>
    <p:extLst>
      <p:ext uri="{BB962C8B-B14F-4D97-AF65-F5344CB8AC3E}">
        <p14:creationId xmlns:p14="http://schemas.microsoft.com/office/powerpoint/2010/main" val="1468094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A442D-14DD-4255-BBD3-E113BEA166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0EF5C6-0748-4A44-A1C4-0F6563D5B33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030F9A-109A-4A1D-BA26-EFCED016468B}"/>
              </a:ext>
            </a:extLst>
          </p:cNvPr>
          <p:cNvSpPr>
            <a:spLocks noGrp="1"/>
          </p:cNvSpPr>
          <p:nvPr>
            <p:ph type="dt" sz="half" idx="10"/>
          </p:nvPr>
        </p:nvSpPr>
        <p:spPr/>
        <p:txBody>
          <a:bodyPr/>
          <a:lstStyle/>
          <a:p>
            <a:fld id="{5A82DF0A-0322-450B-9DBC-7784CDE350E7}" type="datetimeFigureOut">
              <a:rPr lang="en-US" smtClean="0"/>
              <a:t>1/7/2018</a:t>
            </a:fld>
            <a:endParaRPr lang="en-US"/>
          </a:p>
        </p:txBody>
      </p:sp>
      <p:sp>
        <p:nvSpPr>
          <p:cNvPr id="5" name="Footer Placeholder 4">
            <a:extLst>
              <a:ext uri="{FF2B5EF4-FFF2-40B4-BE49-F238E27FC236}">
                <a16:creationId xmlns:a16="http://schemas.microsoft.com/office/drawing/2014/main" id="{E75869D7-BC67-41EA-A246-1A59717824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B2E01B-0D25-4044-B712-2E82192D62A7}"/>
              </a:ext>
            </a:extLst>
          </p:cNvPr>
          <p:cNvSpPr>
            <a:spLocks noGrp="1"/>
          </p:cNvSpPr>
          <p:nvPr>
            <p:ph type="sldNum" sz="quarter" idx="12"/>
          </p:nvPr>
        </p:nvSpPr>
        <p:spPr/>
        <p:txBody>
          <a:bodyPr/>
          <a:lstStyle/>
          <a:p>
            <a:fld id="{702418CA-7032-4BC1-8F83-2D2746231FEB}" type="slidenum">
              <a:rPr lang="en-US" smtClean="0"/>
              <a:t>‹#›</a:t>
            </a:fld>
            <a:endParaRPr lang="en-US"/>
          </a:p>
        </p:txBody>
      </p:sp>
    </p:spTree>
    <p:extLst>
      <p:ext uri="{BB962C8B-B14F-4D97-AF65-F5344CB8AC3E}">
        <p14:creationId xmlns:p14="http://schemas.microsoft.com/office/powerpoint/2010/main" val="3816196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1F208-BB89-4604-8868-A60DC4691D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492D40-940B-43FA-A996-26EB3D4D7E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99829D1-A2B9-4D6E-BD35-B4F5508A65A0}"/>
              </a:ext>
            </a:extLst>
          </p:cNvPr>
          <p:cNvSpPr>
            <a:spLocks noGrp="1"/>
          </p:cNvSpPr>
          <p:nvPr>
            <p:ph type="dt" sz="half" idx="10"/>
          </p:nvPr>
        </p:nvSpPr>
        <p:spPr/>
        <p:txBody>
          <a:bodyPr/>
          <a:lstStyle/>
          <a:p>
            <a:fld id="{5A82DF0A-0322-450B-9DBC-7784CDE350E7}" type="datetimeFigureOut">
              <a:rPr lang="en-US" smtClean="0"/>
              <a:t>1/7/2018</a:t>
            </a:fld>
            <a:endParaRPr lang="en-US"/>
          </a:p>
        </p:txBody>
      </p:sp>
      <p:sp>
        <p:nvSpPr>
          <p:cNvPr id="5" name="Footer Placeholder 4">
            <a:extLst>
              <a:ext uri="{FF2B5EF4-FFF2-40B4-BE49-F238E27FC236}">
                <a16:creationId xmlns:a16="http://schemas.microsoft.com/office/drawing/2014/main" id="{E984A536-080A-4350-8FEB-A64EFC3D8C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80BBD9-6DB2-4999-B942-A2075574DCA0}"/>
              </a:ext>
            </a:extLst>
          </p:cNvPr>
          <p:cNvSpPr>
            <a:spLocks noGrp="1"/>
          </p:cNvSpPr>
          <p:nvPr>
            <p:ph type="sldNum" sz="quarter" idx="12"/>
          </p:nvPr>
        </p:nvSpPr>
        <p:spPr/>
        <p:txBody>
          <a:bodyPr/>
          <a:lstStyle/>
          <a:p>
            <a:fld id="{702418CA-7032-4BC1-8F83-2D2746231FEB}" type="slidenum">
              <a:rPr lang="en-US" smtClean="0"/>
              <a:t>‹#›</a:t>
            </a:fld>
            <a:endParaRPr lang="en-US"/>
          </a:p>
        </p:txBody>
      </p:sp>
    </p:spTree>
    <p:extLst>
      <p:ext uri="{BB962C8B-B14F-4D97-AF65-F5344CB8AC3E}">
        <p14:creationId xmlns:p14="http://schemas.microsoft.com/office/powerpoint/2010/main" val="240855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F105B-4B06-45F5-9D3B-1A773E3FA1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88DF45-72F6-4D79-9BC5-3EE68997CBF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244532-D529-43D3-B282-4653D9839A2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62F323-5EEB-4F2B-8EFA-A1F5242BD0D2}"/>
              </a:ext>
            </a:extLst>
          </p:cNvPr>
          <p:cNvSpPr>
            <a:spLocks noGrp="1"/>
          </p:cNvSpPr>
          <p:nvPr>
            <p:ph type="dt" sz="half" idx="10"/>
          </p:nvPr>
        </p:nvSpPr>
        <p:spPr/>
        <p:txBody>
          <a:bodyPr/>
          <a:lstStyle/>
          <a:p>
            <a:fld id="{5A82DF0A-0322-450B-9DBC-7784CDE350E7}" type="datetimeFigureOut">
              <a:rPr lang="en-US" smtClean="0"/>
              <a:t>1/7/2018</a:t>
            </a:fld>
            <a:endParaRPr lang="en-US"/>
          </a:p>
        </p:txBody>
      </p:sp>
      <p:sp>
        <p:nvSpPr>
          <p:cNvPr id="6" name="Footer Placeholder 5">
            <a:extLst>
              <a:ext uri="{FF2B5EF4-FFF2-40B4-BE49-F238E27FC236}">
                <a16:creationId xmlns:a16="http://schemas.microsoft.com/office/drawing/2014/main" id="{B9437404-1A2A-4E86-9FD1-9BA26D15DB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9273E4-7273-4EE9-BDE4-49E5CD61ED9B}"/>
              </a:ext>
            </a:extLst>
          </p:cNvPr>
          <p:cNvSpPr>
            <a:spLocks noGrp="1"/>
          </p:cNvSpPr>
          <p:nvPr>
            <p:ph type="sldNum" sz="quarter" idx="12"/>
          </p:nvPr>
        </p:nvSpPr>
        <p:spPr/>
        <p:txBody>
          <a:bodyPr/>
          <a:lstStyle/>
          <a:p>
            <a:fld id="{702418CA-7032-4BC1-8F83-2D2746231FEB}" type="slidenum">
              <a:rPr lang="en-US" smtClean="0"/>
              <a:t>‹#›</a:t>
            </a:fld>
            <a:endParaRPr lang="en-US"/>
          </a:p>
        </p:txBody>
      </p:sp>
    </p:spTree>
    <p:extLst>
      <p:ext uri="{BB962C8B-B14F-4D97-AF65-F5344CB8AC3E}">
        <p14:creationId xmlns:p14="http://schemas.microsoft.com/office/powerpoint/2010/main" val="621657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FC96F-989B-41B7-A542-BB26F0FB43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C8139D-E5C7-4BFF-89BE-E3EBF8729F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B875672-8B8C-412C-B3B7-665C70367AE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234425-B23D-44A1-9721-7E9BBB9CFF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02F3927-4608-4344-AB91-21AC944B89D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49EDE8-CAC4-4780-AFFE-EE18E2B18210}"/>
              </a:ext>
            </a:extLst>
          </p:cNvPr>
          <p:cNvSpPr>
            <a:spLocks noGrp="1"/>
          </p:cNvSpPr>
          <p:nvPr>
            <p:ph type="dt" sz="half" idx="10"/>
          </p:nvPr>
        </p:nvSpPr>
        <p:spPr/>
        <p:txBody>
          <a:bodyPr/>
          <a:lstStyle/>
          <a:p>
            <a:fld id="{5A82DF0A-0322-450B-9DBC-7784CDE350E7}" type="datetimeFigureOut">
              <a:rPr lang="en-US" smtClean="0"/>
              <a:t>1/7/2018</a:t>
            </a:fld>
            <a:endParaRPr lang="en-US"/>
          </a:p>
        </p:txBody>
      </p:sp>
      <p:sp>
        <p:nvSpPr>
          <p:cNvPr id="8" name="Footer Placeholder 7">
            <a:extLst>
              <a:ext uri="{FF2B5EF4-FFF2-40B4-BE49-F238E27FC236}">
                <a16:creationId xmlns:a16="http://schemas.microsoft.com/office/drawing/2014/main" id="{00810AD2-2774-4305-BE6B-84AEE9BB90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68DCAC-EAA5-475C-BCD3-90101B1C3E45}"/>
              </a:ext>
            </a:extLst>
          </p:cNvPr>
          <p:cNvSpPr>
            <a:spLocks noGrp="1"/>
          </p:cNvSpPr>
          <p:nvPr>
            <p:ph type="sldNum" sz="quarter" idx="12"/>
          </p:nvPr>
        </p:nvSpPr>
        <p:spPr/>
        <p:txBody>
          <a:bodyPr/>
          <a:lstStyle/>
          <a:p>
            <a:fld id="{702418CA-7032-4BC1-8F83-2D2746231FEB}" type="slidenum">
              <a:rPr lang="en-US" smtClean="0"/>
              <a:t>‹#›</a:t>
            </a:fld>
            <a:endParaRPr lang="en-US"/>
          </a:p>
        </p:txBody>
      </p:sp>
    </p:spTree>
    <p:extLst>
      <p:ext uri="{BB962C8B-B14F-4D97-AF65-F5344CB8AC3E}">
        <p14:creationId xmlns:p14="http://schemas.microsoft.com/office/powerpoint/2010/main" val="3827920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900EC-27D6-4BFC-B691-3400B9D4CF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9A905F-2DDB-430B-B936-EFC70994453C}"/>
              </a:ext>
            </a:extLst>
          </p:cNvPr>
          <p:cNvSpPr>
            <a:spLocks noGrp="1"/>
          </p:cNvSpPr>
          <p:nvPr>
            <p:ph type="dt" sz="half" idx="10"/>
          </p:nvPr>
        </p:nvSpPr>
        <p:spPr/>
        <p:txBody>
          <a:bodyPr/>
          <a:lstStyle/>
          <a:p>
            <a:fld id="{5A82DF0A-0322-450B-9DBC-7784CDE350E7}" type="datetimeFigureOut">
              <a:rPr lang="en-US" smtClean="0"/>
              <a:t>1/7/2018</a:t>
            </a:fld>
            <a:endParaRPr lang="en-US"/>
          </a:p>
        </p:txBody>
      </p:sp>
      <p:sp>
        <p:nvSpPr>
          <p:cNvPr id="4" name="Footer Placeholder 3">
            <a:extLst>
              <a:ext uri="{FF2B5EF4-FFF2-40B4-BE49-F238E27FC236}">
                <a16:creationId xmlns:a16="http://schemas.microsoft.com/office/drawing/2014/main" id="{92D59A83-917A-4D0C-BCBA-B321A6DF9C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0B9B80-BEDF-4606-94CE-40AFE5C6F5F6}"/>
              </a:ext>
            </a:extLst>
          </p:cNvPr>
          <p:cNvSpPr>
            <a:spLocks noGrp="1"/>
          </p:cNvSpPr>
          <p:nvPr>
            <p:ph type="sldNum" sz="quarter" idx="12"/>
          </p:nvPr>
        </p:nvSpPr>
        <p:spPr/>
        <p:txBody>
          <a:bodyPr/>
          <a:lstStyle/>
          <a:p>
            <a:fld id="{702418CA-7032-4BC1-8F83-2D2746231FEB}" type="slidenum">
              <a:rPr lang="en-US" smtClean="0"/>
              <a:t>‹#›</a:t>
            </a:fld>
            <a:endParaRPr lang="en-US"/>
          </a:p>
        </p:txBody>
      </p:sp>
    </p:spTree>
    <p:extLst>
      <p:ext uri="{BB962C8B-B14F-4D97-AF65-F5344CB8AC3E}">
        <p14:creationId xmlns:p14="http://schemas.microsoft.com/office/powerpoint/2010/main" val="2050737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5BFFEB-9F5D-4CB0-AB64-4F8E0E2C0B67}"/>
              </a:ext>
            </a:extLst>
          </p:cNvPr>
          <p:cNvSpPr>
            <a:spLocks noGrp="1"/>
          </p:cNvSpPr>
          <p:nvPr>
            <p:ph type="dt" sz="half" idx="10"/>
          </p:nvPr>
        </p:nvSpPr>
        <p:spPr/>
        <p:txBody>
          <a:bodyPr/>
          <a:lstStyle/>
          <a:p>
            <a:fld id="{5A82DF0A-0322-450B-9DBC-7784CDE350E7}" type="datetimeFigureOut">
              <a:rPr lang="en-US" smtClean="0"/>
              <a:t>1/7/2018</a:t>
            </a:fld>
            <a:endParaRPr lang="en-US"/>
          </a:p>
        </p:txBody>
      </p:sp>
      <p:sp>
        <p:nvSpPr>
          <p:cNvPr id="3" name="Footer Placeholder 2">
            <a:extLst>
              <a:ext uri="{FF2B5EF4-FFF2-40B4-BE49-F238E27FC236}">
                <a16:creationId xmlns:a16="http://schemas.microsoft.com/office/drawing/2014/main" id="{31575EC3-3051-4E99-AFE1-448BDE0D01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8180AD-BE4C-4837-A905-21DE1CA35039}"/>
              </a:ext>
            </a:extLst>
          </p:cNvPr>
          <p:cNvSpPr>
            <a:spLocks noGrp="1"/>
          </p:cNvSpPr>
          <p:nvPr>
            <p:ph type="sldNum" sz="quarter" idx="12"/>
          </p:nvPr>
        </p:nvSpPr>
        <p:spPr/>
        <p:txBody>
          <a:bodyPr/>
          <a:lstStyle/>
          <a:p>
            <a:fld id="{702418CA-7032-4BC1-8F83-2D2746231FEB}" type="slidenum">
              <a:rPr lang="en-US" smtClean="0"/>
              <a:t>‹#›</a:t>
            </a:fld>
            <a:endParaRPr lang="en-US"/>
          </a:p>
        </p:txBody>
      </p:sp>
    </p:spTree>
    <p:extLst>
      <p:ext uri="{BB962C8B-B14F-4D97-AF65-F5344CB8AC3E}">
        <p14:creationId xmlns:p14="http://schemas.microsoft.com/office/powerpoint/2010/main" val="2137451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40709-9E4F-4CE4-B154-2143EC0C7B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38285F-303D-4F31-BA4D-183AFF7774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7636B3-C0C2-430A-94C1-BD66B607AA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4675DE7-1F61-4726-BE0E-1F4EC5C2AB9D}"/>
              </a:ext>
            </a:extLst>
          </p:cNvPr>
          <p:cNvSpPr>
            <a:spLocks noGrp="1"/>
          </p:cNvSpPr>
          <p:nvPr>
            <p:ph type="dt" sz="half" idx="10"/>
          </p:nvPr>
        </p:nvSpPr>
        <p:spPr/>
        <p:txBody>
          <a:bodyPr/>
          <a:lstStyle/>
          <a:p>
            <a:fld id="{5A82DF0A-0322-450B-9DBC-7784CDE350E7}" type="datetimeFigureOut">
              <a:rPr lang="en-US" smtClean="0"/>
              <a:t>1/7/2018</a:t>
            </a:fld>
            <a:endParaRPr lang="en-US"/>
          </a:p>
        </p:txBody>
      </p:sp>
      <p:sp>
        <p:nvSpPr>
          <p:cNvPr id="6" name="Footer Placeholder 5">
            <a:extLst>
              <a:ext uri="{FF2B5EF4-FFF2-40B4-BE49-F238E27FC236}">
                <a16:creationId xmlns:a16="http://schemas.microsoft.com/office/drawing/2014/main" id="{00F0ADA2-BFE3-4C99-898C-98C9FF1813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6CFA17-8389-4A70-A38E-A8DFF3472873}"/>
              </a:ext>
            </a:extLst>
          </p:cNvPr>
          <p:cNvSpPr>
            <a:spLocks noGrp="1"/>
          </p:cNvSpPr>
          <p:nvPr>
            <p:ph type="sldNum" sz="quarter" idx="12"/>
          </p:nvPr>
        </p:nvSpPr>
        <p:spPr/>
        <p:txBody>
          <a:bodyPr/>
          <a:lstStyle/>
          <a:p>
            <a:fld id="{702418CA-7032-4BC1-8F83-2D2746231FEB}" type="slidenum">
              <a:rPr lang="en-US" smtClean="0"/>
              <a:t>‹#›</a:t>
            </a:fld>
            <a:endParaRPr lang="en-US"/>
          </a:p>
        </p:txBody>
      </p:sp>
    </p:spTree>
    <p:extLst>
      <p:ext uri="{BB962C8B-B14F-4D97-AF65-F5344CB8AC3E}">
        <p14:creationId xmlns:p14="http://schemas.microsoft.com/office/powerpoint/2010/main" val="3696569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55A69-87C1-438F-B4AA-174F727F0E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F4EC33-C361-42B0-BAA5-E157AA783A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2623768-3D67-4C0A-93BC-A2553C3B36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7E337A1-E1B8-48A8-AEF6-5414CD94967D}"/>
              </a:ext>
            </a:extLst>
          </p:cNvPr>
          <p:cNvSpPr>
            <a:spLocks noGrp="1"/>
          </p:cNvSpPr>
          <p:nvPr>
            <p:ph type="dt" sz="half" idx="10"/>
          </p:nvPr>
        </p:nvSpPr>
        <p:spPr/>
        <p:txBody>
          <a:bodyPr/>
          <a:lstStyle/>
          <a:p>
            <a:fld id="{5A82DF0A-0322-450B-9DBC-7784CDE350E7}" type="datetimeFigureOut">
              <a:rPr lang="en-US" smtClean="0"/>
              <a:t>1/7/2018</a:t>
            </a:fld>
            <a:endParaRPr lang="en-US"/>
          </a:p>
        </p:txBody>
      </p:sp>
      <p:sp>
        <p:nvSpPr>
          <p:cNvPr id="6" name="Footer Placeholder 5">
            <a:extLst>
              <a:ext uri="{FF2B5EF4-FFF2-40B4-BE49-F238E27FC236}">
                <a16:creationId xmlns:a16="http://schemas.microsoft.com/office/drawing/2014/main" id="{0CDEDF68-E5E6-4625-A7E3-BA72B2B53A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39DECC-9580-4C35-AEE3-B612E177D42A}"/>
              </a:ext>
            </a:extLst>
          </p:cNvPr>
          <p:cNvSpPr>
            <a:spLocks noGrp="1"/>
          </p:cNvSpPr>
          <p:nvPr>
            <p:ph type="sldNum" sz="quarter" idx="12"/>
          </p:nvPr>
        </p:nvSpPr>
        <p:spPr/>
        <p:txBody>
          <a:bodyPr/>
          <a:lstStyle/>
          <a:p>
            <a:fld id="{702418CA-7032-4BC1-8F83-2D2746231FEB}" type="slidenum">
              <a:rPr lang="en-US" smtClean="0"/>
              <a:t>‹#›</a:t>
            </a:fld>
            <a:endParaRPr lang="en-US"/>
          </a:p>
        </p:txBody>
      </p:sp>
    </p:spTree>
    <p:extLst>
      <p:ext uri="{BB962C8B-B14F-4D97-AF65-F5344CB8AC3E}">
        <p14:creationId xmlns:p14="http://schemas.microsoft.com/office/powerpoint/2010/main" val="2949139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E025BA-1B7B-41C0-B559-BC583BDAB6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874015-1652-46E2-8280-B0A5E568FB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A937D0-CE16-4E28-B5BF-CB792721CF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82DF0A-0322-450B-9DBC-7784CDE350E7}" type="datetimeFigureOut">
              <a:rPr lang="en-US" smtClean="0"/>
              <a:t>1/7/2018</a:t>
            </a:fld>
            <a:endParaRPr lang="en-US"/>
          </a:p>
        </p:txBody>
      </p:sp>
      <p:sp>
        <p:nvSpPr>
          <p:cNvPr id="5" name="Footer Placeholder 4">
            <a:extLst>
              <a:ext uri="{FF2B5EF4-FFF2-40B4-BE49-F238E27FC236}">
                <a16:creationId xmlns:a16="http://schemas.microsoft.com/office/drawing/2014/main" id="{25B75C04-0949-4D83-9806-65E58D19AD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4B274DD-78B1-4198-8456-96701010C6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418CA-7032-4BC1-8F83-2D2746231FEB}" type="slidenum">
              <a:rPr lang="en-US" smtClean="0"/>
              <a:t>‹#›</a:t>
            </a:fld>
            <a:endParaRPr lang="en-US"/>
          </a:p>
        </p:txBody>
      </p:sp>
    </p:spTree>
    <p:extLst>
      <p:ext uri="{BB962C8B-B14F-4D97-AF65-F5344CB8AC3E}">
        <p14:creationId xmlns:p14="http://schemas.microsoft.com/office/powerpoint/2010/main" val="1901881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mailto:info@weymouthmusicboosters.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additudemag.com/adhd/article/5777.html"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8BE6C-C9F4-40E0-90F6-348D433F3E76}"/>
              </a:ext>
            </a:extLst>
          </p:cNvPr>
          <p:cNvSpPr>
            <a:spLocks noGrp="1"/>
          </p:cNvSpPr>
          <p:nvPr>
            <p:ph type="ctrTitle"/>
          </p:nvPr>
        </p:nvSpPr>
        <p:spPr>
          <a:xfrm>
            <a:off x="1306285" y="1122363"/>
            <a:ext cx="9579429" cy="2699204"/>
          </a:xfrm>
        </p:spPr>
        <p:txBody>
          <a:bodyPr>
            <a:normAutofit/>
          </a:bodyPr>
          <a:lstStyle/>
          <a:p>
            <a:r>
              <a:rPr lang="en-US" altLang="en-US" b="1" dirty="0">
                <a:solidFill>
                  <a:srgbClr val="C00000"/>
                </a:solidFill>
                <a:latin typeface="Lucida Handwriting" panose="03010101010101010101" pitchFamily="66" charset="0"/>
                <a:ea typeface="Calibri" panose="020F0502020204030204" pitchFamily="34" charset="0"/>
                <a:cs typeface="Times New Roman" panose="02020603050405020304" pitchFamily="18" charset="0"/>
              </a:rPr>
              <a:t>Weymouth Music Boosters</a:t>
            </a:r>
            <a:br>
              <a:rPr kumimoji="0" lang="en-US" altLang="en-US" sz="3600" b="0" i="0" u="none" strike="noStrike" cap="none" normalizeH="0" baseline="0" dirty="0">
                <a:ln>
                  <a:noFill/>
                </a:ln>
                <a:solidFill>
                  <a:schemeClr val="tx1"/>
                </a:solidFill>
                <a:effectLst/>
                <a:latin typeface="Arial" panose="020B0604020202020204" pitchFamily="34" charset="0"/>
              </a:rPr>
            </a:br>
            <a:endParaRPr lang="en-US" dirty="0"/>
          </a:p>
        </p:txBody>
      </p:sp>
      <p:sp>
        <p:nvSpPr>
          <p:cNvPr id="3" name="Subtitle 2">
            <a:extLst>
              <a:ext uri="{FF2B5EF4-FFF2-40B4-BE49-F238E27FC236}">
                <a16:creationId xmlns:a16="http://schemas.microsoft.com/office/drawing/2014/main" id="{7519A713-4327-4C09-B5B5-2AEC6A220CB4}"/>
              </a:ext>
            </a:extLst>
          </p:cNvPr>
          <p:cNvSpPr>
            <a:spLocks noGrp="1"/>
          </p:cNvSpPr>
          <p:nvPr>
            <p:ph type="subTitle" idx="1"/>
          </p:nvPr>
        </p:nvSpPr>
        <p:spPr>
          <a:xfrm>
            <a:off x="1643707" y="3298105"/>
            <a:ext cx="9144000" cy="1655762"/>
          </a:xfrm>
        </p:spPr>
        <p:txBody>
          <a:bodyPr>
            <a:normAutofit/>
          </a:bodyPr>
          <a:lstStyle/>
          <a:p>
            <a:r>
              <a:rPr lang="en-US" sz="4800" dirty="0"/>
              <a:t>Coming to a School Near You!</a:t>
            </a:r>
          </a:p>
          <a:p>
            <a:endParaRPr lang="en-US" sz="4800" dirty="0"/>
          </a:p>
        </p:txBody>
      </p:sp>
      <p:sp>
        <p:nvSpPr>
          <p:cNvPr id="4" name="Rectangle 2">
            <a:extLst>
              <a:ext uri="{FF2B5EF4-FFF2-40B4-BE49-F238E27FC236}">
                <a16:creationId xmlns:a16="http://schemas.microsoft.com/office/drawing/2014/main" id="{AB15707E-6E5A-45E8-B235-8794BE63AF9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 name="Picture 7" descr="Related image">
            <a:extLst>
              <a:ext uri="{FF2B5EF4-FFF2-40B4-BE49-F238E27FC236}">
                <a16:creationId xmlns:a16="http://schemas.microsoft.com/office/drawing/2014/main" id="{DA212615-35A0-41EC-A0E1-6EE4BDDB950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102694" y="4434839"/>
            <a:ext cx="1943735" cy="1188085"/>
          </a:xfrm>
          <a:prstGeom prst="rect">
            <a:avLst/>
          </a:prstGeom>
          <a:noFill/>
          <a:ln>
            <a:noFill/>
          </a:ln>
        </p:spPr>
      </p:pic>
      <p:pic>
        <p:nvPicPr>
          <p:cNvPr id="9" name="Picture 8">
            <a:extLst>
              <a:ext uri="{FF2B5EF4-FFF2-40B4-BE49-F238E27FC236}">
                <a16:creationId xmlns:a16="http://schemas.microsoft.com/office/drawing/2014/main" id="{EF229928-B4F6-4D1B-905B-51C412B54BC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187007" y="4322127"/>
            <a:ext cx="2057400" cy="1413510"/>
          </a:xfrm>
          <a:prstGeom prst="rect">
            <a:avLst/>
          </a:prstGeom>
          <a:noFill/>
          <a:ln>
            <a:noFill/>
          </a:ln>
        </p:spPr>
      </p:pic>
      <p:pic>
        <p:nvPicPr>
          <p:cNvPr id="10" name="Picture 9">
            <a:extLst>
              <a:ext uri="{FF2B5EF4-FFF2-40B4-BE49-F238E27FC236}">
                <a16:creationId xmlns:a16="http://schemas.microsoft.com/office/drawing/2014/main" id="{075A8144-21C1-4AAF-92E6-651AFFA51A7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417633" y="4454756"/>
            <a:ext cx="1786890" cy="998220"/>
          </a:xfrm>
          <a:prstGeom prst="rect">
            <a:avLst/>
          </a:prstGeom>
          <a:noFill/>
          <a:ln>
            <a:noFill/>
          </a:ln>
        </p:spPr>
      </p:pic>
      <p:sp>
        <p:nvSpPr>
          <p:cNvPr id="5" name="Rectangle 2">
            <a:extLst>
              <a:ext uri="{FF2B5EF4-FFF2-40B4-BE49-F238E27FC236}">
                <a16:creationId xmlns:a16="http://schemas.microsoft.com/office/drawing/2014/main" id="{8F1E64B4-693E-4177-B06D-AA1C0664B9F9}"/>
              </a:ext>
            </a:extLst>
          </p:cNvPr>
          <p:cNvSpPr>
            <a:spLocks noChangeArrowheads="1"/>
          </p:cNvSpPr>
          <p:nvPr/>
        </p:nvSpPr>
        <p:spPr bwMode="auto">
          <a:xfrm flipV="1">
            <a:off x="-8330348" y="2572413"/>
            <a:ext cx="22475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1" name="Picture 10">
            <a:extLst>
              <a:ext uri="{FF2B5EF4-FFF2-40B4-BE49-F238E27FC236}">
                <a16:creationId xmlns:a16="http://schemas.microsoft.com/office/drawing/2014/main" id="{1CDC7CE4-A92C-4564-BE0E-E13286A3979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203331" y="4322127"/>
            <a:ext cx="2057400" cy="1413510"/>
          </a:xfrm>
          <a:prstGeom prst="rect">
            <a:avLst/>
          </a:prstGeom>
          <a:noFill/>
          <a:ln>
            <a:noFill/>
          </a:ln>
        </p:spPr>
      </p:pic>
      <p:pic>
        <p:nvPicPr>
          <p:cNvPr id="7" name="Picture 6">
            <a:extLst>
              <a:ext uri="{FF2B5EF4-FFF2-40B4-BE49-F238E27FC236}">
                <a16:creationId xmlns:a16="http://schemas.microsoft.com/office/drawing/2014/main" id="{A994D6B4-B268-4B4F-B5F3-1E74ADFB99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4293" y="2118049"/>
            <a:ext cx="979592" cy="1180056"/>
          </a:xfrm>
          <a:prstGeom prst="rect">
            <a:avLst/>
          </a:prstGeom>
        </p:spPr>
      </p:pic>
    </p:spTree>
    <p:extLst>
      <p:ext uri="{BB962C8B-B14F-4D97-AF65-F5344CB8AC3E}">
        <p14:creationId xmlns:p14="http://schemas.microsoft.com/office/powerpoint/2010/main" val="2988540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AB482-50EF-4868-A700-F4F3E35D1FFF}"/>
              </a:ext>
            </a:extLst>
          </p:cNvPr>
          <p:cNvSpPr>
            <a:spLocks noGrp="1"/>
          </p:cNvSpPr>
          <p:nvPr>
            <p:ph type="title"/>
          </p:nvPr>
        </p:nvSpPr>
        <p:spPr>
          <a:xfrm>
            <a:off x="1442207" y="289624"/>
            <a:ext cx="10515600" cy="1325563"/>
          </a:xfrm>
        </p:spPr>
        <p:txBody>
          <a:bodyPr>
            <a:normAutofit/>
          </a:bodyPr>
          <a:lstStyle/>
          <a:p>
            <a:pPr algn="ctr"/>
            <a:r>
              <a:rPr lang="en-US" b="1" dirty="0">
                <a:solidFill>
                  <a:srgbClr val="C00000"/>
                </a:solidFill>
              </a:rPr>
              <a:t>Report’s Conclusions</a:t>
            </a:r>
          </a:p>
        </p:txBody>
      </p:sp>
      <p:sp>
        <p:nvSpPr>
          <p:cNvPr id="3" name="Content Placeholder 2">
            <a:extLst>
              <a:ext uri="{FF2B5EF4-FFF2-40B4-BE49-F238E27FC236}">
                <a16:creationId xmlns:a16="http://schemas.microsoft.com/office/drawing/2014/main" id="{8A253B1A-C2C6-47C6-8958-E56CEAA661D0}"/>
              </a:ext>
            </a:extLst>
          </p:cNvPr>
          <p:cNvSpPr>
            <a:spLocks noGrp="1"/>
          </p:cNvSpPr>
          <p:nvPr>
            <p:ph idx="1"/>
          </p:nvPr>
        </p:nvSpPr>
        <p:spPr/>
        <p:txBody>
          <a:bodyPr>
            <a:normAutofit/>
          </a:bodyPr>
          <a:lstStyle/>
          <a:p>
            <a:r>
              <a:rPr lang="en-US" dirty="0"/>
              <a:t>Dr. N issued a 52 page report which she presented to the Weymouth 	School Committee in February of 2014.</a:t>
            </a:r>
          </a:p>
          <a:p>
            <a:r>
              <a:rPr lang="en-US" dirty="0"/>
              <a:t>Dr. N recommended the </a:t>
            </a:r>
            <a:r>
              <a:rPr lang="en-US" dirty="0" err="1"/>
              <a:t>WHS</a:t>
            </a:r>
            <a:r>
              <a:rPr lang="en-US" dirty="0"/>
              <a:t> Marching Band be disbanded and 	recommended a pep band instead.</a:t>
            </a:r>
          </a:p>
          <a:p>
            <a:r>
              <a:rPr lang="en-US" dirty="0"/>
              <a:t>Dr. N recommended as 1 of 6 major commendations to SC: </a:t>
            </a:r>
          </a:p>
          <a:p>
            <a:pPr marL="0" indent="0">
              <a:buNone/>
            </a:pPr>
            <a:r>
              <a:rPr lang="en-US" dirty="0"/>
              <a:t>  	</a:t>
            </a:r>
            <a:r>
              <a:rPr lang="en-US" b="1" i="1" dirty="0">
                <a:solidFill>
                  <a:srgbClr val="C00000"/>
                </a:solidFill>
                <a:latin typeface="Baskerville Old Face" panose="02020602080505020303" pitchFamily="18" charset="0"/>
              </a:rPr>
              <a:t>“</a:t>
            </a:r>
            <a:r>
              <a:rPr lang="en-US" b="1" i="1" dirty="0">
                <a:solidFill>
                  <a:srgbClr val="C00000"/>
                </a:solidFill>
                <a:latin typeface="Bodoni MT" panose="02070603080606020203" pitchFamily="18" charset="0"/>
              </a:rPr>
              <a:t>a newly conceived K-12 Weymouth Music Parent Association that would absorb the current </a:t>
            </a:r>
            <a:r>
              <a:rPr lang="en-US" b="1" i="1" dirty="0" err="1">
                <a:solidFill>
                  <a:srgbClr val="C00000"/>
                </a:solidFill>
                <a:latin typeface="Bodoni MT" panose="02070603080606020203" pitchFamily="18" charset="0"/>
              </a:rPr>
              <a:t>WBPA</a:t>
            </a:r>
            <a:r>
              <a:rPr lang="en-US" b="1" i="1" dirty="0">
                <a:solidFill>
                  <a:srgbClr val="C00000"/>
                </a:solidFill>
                <a:latin typeface="Bodoni MT" panose="02070603080606020203" pitchFamily="18" charset="0"/>
              </a:rPr>
              <a:t> while expanding its support and advocacy to cover all music teachers and initiatives in the department [that] has been expressed during this review.”</a:t>
            </a:r>
          </a:p>
          <a:p>
            <a:pPr marL="0" indent="0">
              <a:buNone/>
            </a:pPr>
            <a:endParaRPr lang="en-US" b="1" i="1" dirty="0"/>
          </a:p>
          <a:p>
            <a:endParaRPr lang="en-US" dirty="0"/>
          </a:p>
        </p:txBody>
      </p:sp>
    </p:spTree>
    <p:extLst>
      <p:ext uri="{BB962C8B-B14F-4D97-AF65-F5344CB8AC3E}">
        <p14:creationId xmlns:p14="http://schemas.microsoft.com/office/powerpoint/2010/main" val="3186819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E52749-51DC-42FC-ABCB-A90A4BEC1BEE}"/>
              </a:ext>
            </a:extLst>
          </p:cNvPr>
          <p:cNvPicPr>
            <a:picLocks noChangeAspect="1"/>
          </p:cNvPicPr>
          <p:nvPr/>
        </p:nvPicPr>
        <p:blipFill rotWithShape="1">
          <a:blip r:embed="rId2">
            <a:extLst>
              <a:ext uri="{28A0092B-C50C-407E-A947-70E740481C1C}">
                <a14:useLocalDpi xmlns:a14="http://schemas.microsoft.com/office/drawing/2010/main" val="0"/>
              </a:ext>
            </a:extLst>
          </a:blip>
          <a:srcRect r="5082"/>
          <a:stretch/>
        </p:blipFill>
        <p:spPr>
          <a:xfrm>
            <a:off x="1" y="10"/>
            <a:ext cx="4654296" cy="6857990"/>
          </a:xfrm>
          <a:prstGeom prst="rect">
            <a:avLst/>
          </a:prstGeom>
        </p:spPr>
      </p:pic>
      <p:sp>
        <p:nvSpPr>
          <p:cNvPr id="2" name="Title 1">
            <a:extLst>
              <a:ext uri="{FF2B5EF4-FFF2-40B4-BE49-F238E27FC236}">
                <a16:creationId xmlns:a16="http://schemas.microsoft.com/office/drawing/2014/main" id="{F13A5E71-DBCD-4758-9A5A-CA50B18A79B6}"/>
              </a:ext>
            </a:extLst>
          </p:cNvPr>
          <p:cNvSpPr>
            <a:spLocks noGrp="1"/>
          </p:cNvSpPr>
          <p:nvPr>
            <p:ph type="title"/>
          </p:nvPr>
        </p:nvSpPr>
        <p:spPr>
          <a:xfrm>
            <a:off x="5277329" y="640080"/>
            <a:ext cx="6274590" cy="4018341"/>
          </a:xfrm>
          <a:noFill/>
        </p:spPr>
        <p:txBody>
          <a:bodyPr vert="horz" lIns="91440" tIns="45720" rIns="91440" bIns="45720" rtlCol="0" anchor="b">
            <a:normAutofit/>
          </a:bodyPr>
          <a:lstStyle/>
          <a:p>
            <a:r>
              <a:rPr lang="en-US" sz="6000" b="1" dirty="0"/>
              <a:t> Then she left town! </a:t>
            </a:r>
            <a:br>
              <a:rPr lang="en-US" sz="6000" b="1" dirty="0"/>
            </a:br>
            <a:endParaRPr lang="en-US" sz="6000" b="1" dirty="0"/>
          </a:p>
        </p:txBody>
      </p:sp>
    </p:spTree>
    <p:extLst>
      <p:ext uri="{BB962C8B-B14F-4D97-AF65-F5344CB8AC3E}">
        <p14:creationId xmlns:p14="http://schemas.microsoft.com/office/powerpoint/2010/main" val="316882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9E5CDEC5-6C32-44F4-864E-1C125875293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19798" y="2164360"/>
            <a:ext cx="1269403" cy="1269403"/>
          </a:xfrm>
          <a:prstGeom prst="rect">
            <a:avLst/>
          </a:prstGeom>
        </p:spPr>
      </p:pic>
      <p:sp>
        <p:nvSpPr>
          <p:cNvPr id="2" name="Title 1">
            <a:extLst>
              <a:ext uri="{FF2B5EF4-FFF2-40B4-BE49-F238E27FC236}">
                <a16:creationId xmlns:a16="http://schemas.microsoft.com/office/drawing/2014/main" id="{C402FF41-3913-4FBF-8E41-9D2754D4AB14}"/>
              </a:ext>
            </a:extLst>
          </p:cNvPr>
          <p:cNvSpPr>
            <a:spLocks noGrp="1"/>
          </p:cNvSpPr>
          <p:nvPr>
            <p:ph type="title"/>
          </p:nvPr>
        </p:nvSpPr>
        <p:spPr>
          <a:xfrm>
            <a:off x="1" y="3429000"/>
            <a:ext cx="3630508" cy="2747963"/>
          </a:xfrm>
        </p:spPr>
        <p:txBody>
          <a:bodyPr anchor="t">
            <a:normAutofit/>
          </a:bodyPr>
          <a:lstStyle/>
          <a:p>
            <a:pPr algn="ctr"/>
            <a:r>
              <a:rPr lang="en-US" sz="4800" b="1" dirty="0"/>
              <a:t>What Next?</a:t>
            </a:r>
          </a:p>
        </p:txBody>
      </p:sp>
      <p:sp>
        <p:nvSpPr>
          <p:cNvPr id="3" name="Content Placeholder 2">
            <a:extLst>
              <a:ext uri="{FF2B5EF4-FFF2-40B4-BE49-F238E27FC236}">
                <a16:creationId xmlns:a16="http://schemas.microsoft.com/office/drawing/2014/main" id="{07DAEE6D-4416-4CD0-9C2D-A0CF67EA2DFC}"/>
              </a:ext>
            </a:extLst>
          </p:cNvPr>
          <p:cNvSpPr>
            <a:spLocks noGrp="1"/>
          </p:cNvSpPr>
          <p:nvPr>
            <p:ph idx="1"/>
          </p:nvPr>
        </p:nvSpPr>
        <p:spPr>
          <a:xfrm>
            <a:off x="4064000" y="643467"/>
            <a:ext cx="7289799" cy="5533496"/>
          </a:xfrm>
        </p:spPr>
        <p:txBody>
          <a:bodyPr anchor="ctr">
            <a:normAutofit/>
          </a:bodyPr>
          <a:lstStyle/>
          <a:p>
            <a:r>
              <a:rPr lang="en-US" dirty="0" err="1"/>
              <a:t>WBPA</a:t>
            </a:r>
            <a:r>
              <a:rPr lang="en-US" dirty="0"/>
              <a:t> changed its name to the </a:t>
            </a:r>
            <a:r>
              <a:rPr lang="en-US" b="1" dirty="0"/>
              <a:t>Weymouth Music Boosters </a:t>
            </a:r>
            <a:r>
              <a:rPr lang="en-US" dirty="0"/>
              <a:t>in spring of 2014.</a:t>
            </a:r>
          </a:p>
          <a:p>
            <a:r>
              <a:rPr lang="en-US" dirty="0" err="1"/>
              <a:t>WMB</a:t>
            </a:r>
            <a:r>
              <a:rPr lang="en-US" dirty="0"/>
              <a:t> changed its purpose in fall of 2014 to:  </a:t>
            </a:r>
            <a:r>
              <a:rPr lang="en-US" dirty="0">
                <a:solidFill>
                  <a:srgbClr val="C00000"/>
                </a:solidFill>
              </a:rPr>
              <a:t>“</a:t>
            </a:r>
            <a:r>
              <a:rPr lang="en-US" b="1" i="1" dirty="0">
                <a:solidFill>
                  <a:srgbClr val="C00000"/>
                </a:solidFill>
              </a:rPr>
              <a:t>to promote all aspects of music education for grade K-12 students of Weymouth Public Schools.  The </a:t>
            </a:r>
            <a:r>
              <a:rPr lang="en-US" b="1" i="1" dirty="0" err="1">
                <a:solidFill>
                  <a:srgbClr val="C00000"/>
                </a:solidFill>
              </a:rPr>
              <a:t>WMBA</a:t>
            </a:r>
            <a:r>
              <a:rPr lang="en-US" b="1" i="1" dirty="0">
                <a:solidFill>
                  <a:srgbClr val="C00000"/>
                </a:solidFill>
              </a:rPr>
              <a:t> shall provide support to enhance the experiences of music students, and to serve as a resource to the staff and administration of the music department of Weymouth Public Schools.”</a:t>
            </a:r>
          </a:p>
          <a:p>
            <a:r>
              <a:rPr lang="en-US" dirty="0" err="1"/>
              <a:t>WMB</a:t>
            </a:r>
            <a:r>
              <a:rPr lang="en-US" dirty="0"/>
              <a:t> expanded horizontally at the </a:t>
            </a:r>
            <a:r>
              <a:rPr lang="en-US" dirty="0" err="1"/>
              <a:t>WHS</a:t>
            </a:r>
            <a:r>
              <a:rPr lang="en-US" dirty="0"/>
              <a:t> Chapter level to include chorus and other musicians.</a:t>
            </a:r>
          </a:p>
        </p:txBody>
      </p:sp>
    </p:spTree>
    <p:extLst>
      <p:ext uri="{BB962C8B-B14F-4D97-AF65-F5344CB8AC3E}">
        <p14:creationId xmlns:p14="http://schemas.microsoft.com/office/powerpoint/2010/main" val="1649448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9E5CDEC5-6C32-44F4-864E-1C125875293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28187" y="2172749"/>
            <a:ext cx="1261014" cy="1261014"/>
          </a:xfrm>
          <a:prstGeom prst="rect">
            <a:avLst/>
          </a:prstGeom>
        </p:spPr>
      </p:pic>
      <p:sp>
        <p:nvSpPr>
          <p:cNvPr id="2" name="Title 1">
            <a:extLst>
              <a:ext uri="{FF2B5EF4-FFF2-40B4-BE49-F238E27FC236}">
                <a16:creationId xmlns:a16="http://schemas.microsoft.com/office/drawing/2014/main" id="{52778949-E0F3-4AEB-B57E-D4D972B4740B}"/>
              </a:ext>
            </a:extLst>
          </p:cNvPr>
          <p:cNvSpPr>
            <a:spLocks noGrp="1"/>
          </p:cNvSpPr>
          <p:nvPr>
            <p:ph type="title"/>
          </p:nvPr>
        </p:nvSpPr>
        <p:spPr>
          <a:xfrm>
            <a:off x="-151001" y="3548543"/>
            <a:ext cx="3781510" cy="2628420"/>
          </a:xfrm>
        </p:spPr>
        <p:txBody>
          <a:bodyPr anchor="t">
            <a:normAutofit/>
          </a:bodyPr>
          <a:lstStyle/>
          <a:p>
            <a:pPr algn="ctr"/>
            <a:r>
              <a:rPr lang="en-US" sz="4800" b="1" dirty="0"/>
              <a:t>What Next?</a:t>
            </a:r>
          </a:p>
        </p:txBody>
      </p:sp>
      <p:sp>
        <p:nvSpPr>
          <p:cNvPr id="3" name="Content Placeholder 2">
            <a:extLst>
              <a:ext uri="{FF2B5EF4-FFF2-40B4-BE49-F238E27FC236}">
                <a16:creationId xmlns:a16="http://schemas.microsoft.com/office/drawing/2014/main" id="{08F3ECF3-2D23-4F76-BF21-3E835560E149}"/>
              </a:ext>
            </a:extLst>
          </p:cNvPr>
          <p:cNvSpPr>
            <a:spLocks noGrp="1"/>
          </p:cNvSpPr>
          <p:nvPr>
            <p:ph idx="1"/>
          </p:nvPr>
        </p:nvSpPr>
        <p:spPr>
          <a:xfrm>
            <a:off x="3464654" y="394282"/>
            <a:ext cx="7889146" cy="6140741"/>
          </a:xfrm>
        </p:spPr>
        <p:txBody>
          <a:bodyPr anchor="ctr">
            <a:normAutofit/>
          </a:bodyPr>
          <a:lstStyle/>
          <a:p>
            <a:r>
              <a:rPr lang="en-US" dirty="0"/>
              <a:t>We researched and developed a program that we believed met the unique needs of the Town of Weymouth’s Music Program.</a:t>
            </a:r>
          </a:p>
          <a:p>
            <a:r>
              <a:rPr lang="en-US" dirty="0"/>
              <a:t>We amended our By Laws to create a town wide K-12 10 Chapter music booster organization that is 501(c)(3) exempt.</a:t>
            </a:r>
          </a:p>
          <a:p>
            <a:r>
              <a:rPr lang="en-US" dirty="0"/>
              <a:t>We introduced by letter the Program to the school administration, the mayor, the school committee, the principals, and the music teachers.</a:t>
            </a:r>
          </a:p>
          <a:p>
            <a:pPr marL="0" indent="0">
              <a:buNone/>
            </a:pPr>
            <a:endParaRPr lang="en-US" sz="2600" dirty="0"/>
          </a:p>
          <a:p>
            <a:pPr marL="0" indent="0" algn="ctr">
              <a:buNone/>
            </a:pPr>
            <a:r>
              <a:rPr lang="en-US" b="1" dirty="0">
                <a:solidFill>
                  <a:srgbClr val="C00000"/>
                </a:solidFill>
                <a:latin typeface="Rockwell Condensed" panose="02060603050405020104" pitchFamily="18" charset="0"/>
                <a:ea typeface="Batang" panose="02030600000101010101" pitchFamily="18" charset="-127"/>
              </a:rPr>
              <a:t>And now after 4 years we are excited and </a:t>
            </a:r>
          </a:p>
          <a:p>
            <a:pPr marL="0" indent="0" algn="ctr">
              <a:buNone/>
            </a:pPr>
            <a:r>
              <a:rPr lang="en-US" b="1" dirty="0">
                <a:solidFill>
                  <a:srgbClr val="C00000"/>
                </a:solidFill>
                <a:latin typeface="Rockwell Condensed" panose="02060603050405020104" pitchFamily="18" charset="0"/>
                <a:ea typeface="Batang" panose="02030600000101010101" pitchFamily="18" charset="-127"/>
              </a:rPr>
              <a:t>very proud to present the new program to you!</a:t>
            </a:r>
          </a:p>
        </p:txBody>
      </p:sp>
    </p:spTree>
    <p:extLst>
      <p:ext uri="{BB962C8B-B14F-4D97-AF65-F5344CB8AC3E}">
        <p14:creationId xmlns:p14="http://schemas.microsoft.com/office/powerpoint/2010/main" val="1258829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C3A65-6BD1-45D8-B4F4-9517423473F1}"/>
              </a:ext>
            </a:extLst>
          </p:cNvPr>
          <p:cNvSpPr>
            <a:spLocks noGrp="1"/>
          </p:cNvSpPr>
          <p:nvPr>
            <p:ph type="title"/>
          </p:nvPr>
        </p:nvSpPr>
        <p:spPr>
          <a:xfrm>
            <a:off x="1140204" y="2588208"/>
            <a:ext cx="10515600" cy="1325563"/>
          </a:xfrm>
        </p:spPr>
        <p:txBody>
          <a:bodyPr>
            <a:normAutofit fontScale="90000"/>
          </a:bodyPr>
          <a:lstStyle/>
          <a:p>
            <a:r>
              <a:rPr lang="en-US" altLang="en-US" b="1" dirty="0">
                <a:solidFill>
                  <a:srgbClr val="C00000"/>
                </a:solidFill>
                <a:latin typeface="Lucida Handwriting" panose="03010101010101010101" pitchFamily="66" charset="0"/>
                <a:ea typeface="Calibri" panose="020F0502020204030204" pitchFamily="34" charset="0"/>
                <a:cs typeface="Times New Roman" panose="02020603050405020304" pitchFamily="18" charset="0"/>
              </a:rPr>
              <a:t>    	</a:t>
            </a:r>
            <a:r>
              <a:rPr lang="en-US" altLang="en-US" sz="6700" b="1" dirty="0">
                <a:solidFill>
                  <a:srgbClr val="C00000"/>
                </a:solidFill>
                <a:latin typeface="Lucida Handwriting" panose="03010101010101010101" pitchFamily="66" charset="0"/>
                <a:ea typeface="Calibri" panose="020F0502020204030204" pitchFamily="34" charset="0"/>
                <a:cs typeface="Times New Roman" panose="02020603050405020304" pitchFamily="18" charset="0"/>
              </a:rPr>
              <a:t>Weymouth Music 					 Boosters</a:t>
            </a:r>
            <a:br>
              <a:rPr lang="en-US" altLang="en-US" sz="4800" b="1" dirty="0">
                <a:solidFill>
                  <a:srgbClr val="C00000"/>
                </a:solidFill>
                <a:latin typeface="Lucida Handwriting" panose="03010101010101010101" pitchFamily="66" charset="0"/>
                <a:ea typeface="Calibri" panose="020F0502020204030204" pitchFamily="34" charset="0"/>
                <a:cs typeface="Times New Roman" panose="02020603050405020304" pitchFamily="18" charset="0"/>
              </a:rPr>
            </a:br>
            <a:r>
              <a:rPr lang="en-US" altLang="en-US" sz="4800" b="1" dirty="0">
                <a:solidFill>
                  <a:srgbClr val="C00000"/>
                </a:solidFill>
                <a:latin typeface="Lucida Handwriting" panose="03010101010101010101" pitchFamily="66" charset="0"/>
                <a:ea typeface="Calibri" panose="020F0502020204030204" pitchFamily="34" charset="0"/>
                <a:cs typeface="Times New Roman" panose="02020603050405020304" pitchFamily="18" charset="0"/>
              </a:rPr>
              <a:t>              </a:t>
            </a:r>
            <a:br>
              <a:rPr lang="en-US" altLang="en-US" sz="4800" b="1" dirty="0">
                <a:solidFill>
                  <a:srgbClr val="C00000"/>
                </a:solidFill>
                <a:latin typeface="Lucida Handwriting" panose="03010101010101010101" pitchFamily="66" charset="0"/>
                <a:ea typeface="Calibri" panose="020F0502020204030204" pitchFamily="34" charset="0"/>
                <a:cs typeface="Times New Roman" panose="02020603050405020304" pitchFamily="18" charset="0"/>
              </a:rPr>
            </a:br>
            <a:r>
              <a:rPr lang="en-US" altLang="en-US" sz="4800" b="1" dirty="0">
                <a:solidFill>
                  <a:srgbClr val="C00000"/>
                </a:solidFill>
                <a:latin typeface="Lucida Handwriting" panose="03010101010101010101" pitchFamily="66" charset="0"/>
                <a:ea typeface="Calibri" panose="020F0502020204030204" pitchFamily="34" charset="0"/>
                <a:cs typeface="Times New Roman" panose="02020603050405020304" pitchFamily="18" charset="0"/>
              </a:rPr>
              <a:t>		  </a:t>
            </a:r>
            <a:r>
              <a:rPr lang="en-US" altLang="en-US" sz="6000" b="1" dirty="0">
                <a:solidFill>
                  <a:srgbClr val="C00000"/>
                </a:solidFill>
                <a:latin typeface="Lucida Handwriting" panose="03010101010101010101" pitchFamily="66" charset="0"/>
                <a:ea typeface="Calibri" panose="020F0502020204030204" pitchFamily="34" charset="0"/>
                <a:cs typeface="Times New Roman" panose="02020603050405020304" pitchFamily="18" charset="0"/>
              </a:rPr>
              <a:t>K-12 Program</a:t>
            </a:r>
            <a:br>
              <a:rPr lang="en-US" altLang="en-US" sz="4800" b="1" dirty="0">
                <a:solidFill>
                  <a:srgbClr val="C00000"/>
                </a:solidFill>
                <a:latin typeface="Lucida Handwriting" panose="03010101010101010101" pitchFamily="66" charset="0"/>
                <a:ea typeface="Calibri" panose="020F0502020204030204" pitchFamily="34" charset="0"/>
                <a:cs typeface="Times New Roman" panose="02020603050405020304" pitchFamily="18" charset="0"/>
              </a:rPr>
            </a:br>
            <a:endParaRPr lang="en-US" sz="4800" dirty="0"/>
          </a:p>
        </p:txBody>
      </p:sp>
      <p:pic>
        <p:nvPicPr>
          <p:cNvPr id="4" name="Picture 3">
            <a:extLst>
              <a:ext uri="{FF2B5EF4-FFF2-40B4-BE49-F238E27FC236}">
                <a16:creationId xmlns:a16="http://schemas.microsoft.com/office/drawing/2014/main" id="{2CD7E71D-6A36-49CF-9B15-479FCF2B10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440" y="2351313"/>
            <a:ext cx="1203421" cy="1405303"/>
          </a:xfrm>
          <a:prstGeom prst="rect">
            <a:avLst/>
          </a:prstGeom>
        </p:spPr>
      </p:pic>
      <p:pic>
        <p:nvPicPr>
          <p:cNvPr id="8" name="Picture 7">
            <a:extLst>
              <a:ext uri="{FF2B5EF4-FFF2-40B4-BE49-F238E27FC236}">
                <a16:creationId xmlns:a16="http://schemas.microsoft.com/office/drawing/2014/main" id="{9D550363-CF05-4A15-B853-E4D6A3E6D8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1240" y="4724908"/>
            <a:ext cx="1057242" cy="1367807"/>
          </a:xfrm>
          <a:prstGeom prst="rect">
            <a:avLst/>
          </a:prstGeom>
        </p:spPr>
      </p:pic>
    </p:spTree>
    <p:extLst>
      <p:ext uri="{BB962C8B-B14F-4D97-AF65-F5344CB8AC3E}">
        <p14:creationId xmlns:p14="http://schemas.microsoft.com/office/powerpoint/2010/main" val="2212095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1">
            <a:extLst>
              <a:ext uri="{FF2B5EF4-FFF2-40B4-BE49-F238E27FC236}">
                <a16:creationId xmlns:a16="http://schemas.microsoft.com/office/drawing/2014/main" id="{C95B82D5-A8BB-45BF-BED8-C7B20689210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2E8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a:extLst>
              <a:ext uri="{FF2B5EF4-FFF2-40B4-BE49-F238E27FC236}">
                <a16:creationId xmlns:a16="http://schemas.microsoft.com/office/drawing/2014/main" id="{296C61EC-FBF4-4216-BE67-6C864D30A01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chemeClr val="bg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drawing of a person&#10;&#10;Description generated with high confidence">
            <a:extLst>
              <a:ext uri="{FF2B5EF4-FFF2-40B4-BE49-F238E27FC236}">
                <a16:creationId xmlns:a16="http://schemas.microsoft.com/office/drawing/2014/main" id="{7A7424F3-0EFF-46D5-9BE1-3F67994EBD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184" y="803049"/>
            <a:ext cx="2373639" cy="2470743"/>
          </a:xfrm>
          <a:prstGeom prst="rect">
            <a:avLst/>
          </a:prstGeom>
          <a:effectLst/>
        </p:spPr>
      </p:pic>
      <p:pic>
        <p:nvPicPr>
          <p:cNvPr id="5" name="Picture 4" descr="A picture containing road&#10;&#10;Description generated with very high confidence">
            <a:extLst>
              <a:ext uri="{FF2B5EF4-FFF2-40B4-BE49-F238E27FC236}">
                <a16:creationId xmlns:a16="http://schemas.microsoft.com/office/drawing/2014/main" id="{2E747A43-BA57-4BEB-87EE-E1495487B9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672" y="3561490"/>
            <a:ext cx="3026663" cy="2238107"/>
          </a:xfrm>
          <a:prstGeom prst="rect">
            <a:avLst/>
          </a:prstGeom>
        </p:spPr>
      </p:pic>
      <p:sp>
        <p:nvSpPr>
          <p:cNvPr id="2" name="Title 1">
            <a:extLst>
              <a:ext uri="{FF2B5EF4-FFF2-40B4-BE49-F238E27FC236}">
                <a16:creationId xmlns:a16="http://schemas.microsoft.com/office/drawing/2014/main" id="{3DAEE281-A548-4DEE-91FA-891A7069E9D3}"/>
              </a:ext>
            </a:extLst>
          </p:cNvPr>
          <p:cNvSpPr>
            <a:spLocks noGrp="1"/>
          </p:cNvSpPr>
          <p:nvPr>
            <p:ph type="title"/>
          </p:nvPr>
        </p:nvSpPr>
        <p:spPr>
          <a:xfrm>
            <a:off x="5116878" y="629266"/>
            <a:ext cx="6422849" cy="1676603"/>
          </a:xfrm>
        </p:spPr>
        <p:txBody>
          <a:bodyPr>
            <a:normAutofit/>
          </a:bodyPr>
          <a:lstStyle/>
          <a:p>
            <a:pPr algn="ctr"/>
            <a:r>
              <a:rPr lang="en-US" sz="4000" b="1" dirty="0">
                <a:latin typeface="Bodoni MT" panose="02070603080606020203" pitchFamily="18" charset="0"/>
              </a:rPr>
              <a:t>Who may be a member of</a:t>
            </a:r>
            <a:br>
              <a:rPr lang="en-US" sz="4000" b="1" dirty="0">
                <a:latin typeface="Bodoni MT" panose="02070603080606020203" pitchFamily="18" charset="0"/>
              </a:rPr>
            </a:br>
            <a:r>
              <a:rPr lang="en-US" sz="4000" b="1" dirty="0">
                <a:latin typeface="Bodoni MT" panose="02070603080606020203" pitchFamily="18" charset="0"/>
              </a:rPr>
              <a:t>a </a:t>
            </a:r>
            <a:r>
              <a:rPr lang="en-US" sz="4000" b="1" dirty="0" err="1">
                <a:latin typeface="Bodoni MT" panose="02070603080606020203" pitchFamily="18" charset="0"/>
              </a:rPr>
              <a:t>WMB</a:t>
            </a:r>
            <a:r>
              <a:rPr lang="en-US" sz="4000" b="1" dirty="0">
                <a:latin typeface="Bodoni MT" panose="02070603080606020203" pitchFamily="18" charset="0"/>
              </a:rPr>
              <a:t> Chapter?</a:t>
            </a:r>
          </a:p>
        </p:txBody>
      </p:sp>
      <p:sp>
        <p:nvSpPr>
          <p:cNvPr id="3" name="Content Placeholder 2">
            <a:extLst>
              <a:ext uri="{FF2B5EF4-FFF2-40B4-BE49-F238E27FC236}">
                <a16:creationId xmlns:a16="http://schemas.microsoft.com/office/drawing/2014/main" id="{750980A5-2967-41C2-B9F1-E3613D33B7F4}"/>
              </a:ext>
            </a:extLst>
          </p:cNvPr>
          <p:cNvSpPr>
            <a:spLocks noGrp="1"/>
          </p:cNvSpPr>
          <p:nvPr>
            <p:ph idx="1"/>
          </p:nvPr>
        </p:nvSpPr>
        <p:spPr>
          <a:xfrm>
            <a:off x="5116880" y="2438400"/>
            <a:ext cx="6422848" cy="3785419"/>
          </a:xfrm>
        </p:spPr>
        <p:txBody>
          <a:bodyPr>
            <a:normAutofit/>
          </a:bodyPr>
          <a:lstStyle/>
          <a:p>
            <a:pPr marL="0" indent="0">
              <a:buNone/>
            </a:pPr>
            <a:r>
              <a:rPr lang="en-US" sz="2000" dirty="0"/>
              <a:t>	</a:t>
            </a:r>
          </a:p>
          <a:p>
            <a:pPr marL="0" indent="0">
              <a:buNone/>
            </a:pPr>
            <a:r>
              <a:rPr lang="en-US" sz="2000" dirty="0">
                <a:latin typeface="Baskerville Old Face" panose="02020602080505020303" pitchFamily="18" charset="0"/>
              </a:rPr>
              <a:t>“</a:t>
            </a:r>
            <a:r>
              <a:rPr lang="en-US" sz="3200" b="1" i="1" dirty="0">
                <a:latin typeface="Baskerville Old Face" panose="02020602080505020303" pitchFamily="18" charset="0"/>
              </a:rPr>
              <a:t>The </a:t>
            </a:r>
            <a:r>
              <a:rPr lang="en-US" sz="3200" b="1" i="1" dirty="0" err="1">
                <a:latin typeface="Baskerville Old Face" panose="02020602080505020303" pitchFamily="18" charset="0"/>
              </a:rPr>
              <a:t>WMBA</a:t>
            </a:r>
            <a:r>
              <a:rPr lang="en-US" sz="3200" b="1" i="1" dirty="0">
                <a:latin typeface="Baskerville Old Face" panose="02020602080505020303" pitchFamily="18" charset="0"/>
              </a:rPr>
              <a:t> shall consist of Parents, Guardians and Friends of students participating in the music programs of the Weymouth Public Schools, and any other individuals interested in furthering the purpose of the </a:t>
            </a:r>
            <a:r>
              <a:rPr lang="en-US" sz="3200" b="1" i="1" dirty="0" err="1">
                <a:latin typeface="Baskerville Old Face" panose="02020602080505020303" pitchFamily="18" charset="0"/>
              </a:rPr>
              <a:t>WMBA</a:t>
            </a:r>
            <a:r>
              <a:rPr lang="en-US" sz="3200" b="1" i="1" dirty="0">
                <a:latin typeface="Baskerville Old Face" panose="02020602080505020303" pitchFamily="18" charset="0"/>
              </a:rPr>
              <a:t>.”</a:t>
            </a:r>
          </a:p>
          <a:p>
            <a:pPr marL="0" indent="0">
              <a:buNone/>
            </a:pPr>
            <a:endParaRPr lang="en-US" sz="3200" b="1" i="1" dirty="0"/>
          </a:p>
          <a:p>
            <a:pPr marL="0" indent="0">
              <a:buNone/>
            </a:pPr>
            <a:endParaRPr lang="en-US" sz="2000" b="1" i="1" dirty="0"/>
          </a:p>
        </p:txBody>
      </p:sp>
    </p:spTree>
    <p:extLst>
      <p:ext uri="{BB962C8B-B14F-4D97-AF65-F5344CB8AC3E}">
        <p14:creationId xmlns:p14="http://schemas.microsoft.com/office/powerpoint/2010/main" val="397492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072EF7E-76E9-41AB-B9D8-5A5D75843E0A}"/>
              </a:ext>
            </a:extLst>
          </p:cNvPr>
          <p:cNvSpPr>
            <a:spLocks noGrp="1"/>
          </p:cNvSpPr>
          <p:nvPr>
            <p:ph type="title"/>
          </p:nvPr>
        </p:nvSpPr>
        <p:spPr>
          <a:xfrm>
            <a:off x="550506" y="0"/>
            <a:ext cx="4085467" cy="6214533"/>
          </a:xfrm>
        </p:spPr>
        <p:txBody>
          <a:bodyPr>
            <a:normAutofit/>
          </a:bodyPr>
          <a:lstStyle/>
          <a:p>
            <a:r>
              <a:rPr lang="en-US" sz="6600" b="1" dirty="0">
                <a:solidFill>
                  <a:srgbClr val="FFFFFF"/>
                </a:solidFill>
              </a:rPr>
              <a:t>Structure</a:t>
            </a:r>
          </a:p>
        </p:txBody>
      </p:sp>
      <p:graphicFrame>
        <p:nvGraphicFramePr>
          <p:cNvPr id="16" name="Content Placeholder 2"/>
          <p:cNvGraphicFramePr>
            <a:graphicFrameLocks noGrp="1"/>
          </p:cNvGraphicFramePr>
          <p:nvPr>
            <p:ph idx="1"/>
            <p:extLst>
              <p:ext uri="{D42A27DB-BD31-4B8C-83A1-F6EECF244321}">
                <p14:modId xmlns:p14="http://schemas.microsoft.com/office/powerpoint/2010/main" val="3405573571"/>
              </p:ext>
            </p:extLst>
          </p:nvPr>
        </p:nvGraphicFramePr>
        <p:xfrm>
          <a:off x="4817248" y="226503"/>
          <a:ext cx="7374751" cy="66314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24F554D8-F7A0-483C-915D-FF8522CB62F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70276" y="3886199"/>
            <a:ext cx="847815" cy="1096861"/>
          </a:xfrm>
          <a:prstGeom prst="rect">
            <a:avLst/>
          </a:prstGeom>
        </p:spPr>
      </p:pic>
    </p:spTree>
    <p:extLst>
      <p:ext uri="{BB962C8B-B14F-4D97-AF65-F5344CB8AC3E}">
        <p14:creationId xmlns:p14="http://schemas.microsoft.com/office/powerpoint/2010/main" val="1407677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71E7C9A-DC23-45C2-B5AB-D4F968BB36D9}"/>
              </a:ext>
            </a:extLst>
          </p:cNvPr>
          <p:cNvSpPr>
            <a:spLocks noGrp="1"/>
          </p:cNvSpPr>
          <p:nvPr>
            <p:ph type="title"/>
          </p:nvPr>
        </p:nvSpPr>
        <p:spPr>
          <a:xfrm>
            <a:off x="943277" y="712269"/>
            <a:ext cx="3370998" cy="5502264"/>
          </a:xfrm>
        </p:spPr>
        <p:txBody>
          <a:bodyPr>
            <a:normAutofit/>
          </a:bodyPr>
          <a:lstStyle/>
          <a:p>
            <a:r>
              <a:rPr lang="en-US" b="1">
                <a:solidFill>
                  <a:srgbClr val="FFFFFF"/>
                </a:solidFill>
              </a:rPr>
              <a:t>Requirements</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3973228437"/>
              </p:ext>
            </p:extLst>
          </p:nvPr>
        </p:nvGraphicFramePr>
        <p:xfrm>
          <a:off x="5010539" y="279918"/>
          <a:ext cx="7085715" cy="6316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DF21259C-867B-45A1-8F3F-2C536194117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35494" y="4093082"/>
            <a:ext cx="1093916" cy="1415254"/>
          </a:xfrm>
          <a:prstGeom prst="rect">
            <a:avLst/>
          </a:prstGeom>
        </p:spPr>
      </p:pic>
    </p:spTree>
    <p:extLst>
      <p:ext uri="{BB962C8B-B14F-4D97-AF65-F5344CB8AC3E}">
        <p14:creationId xmlns:p14="http://schemas.microsoft.com/office/powerpoint/2010/main" val="2733592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Arrow Connector 17">
            <a:extLst>
              <a:ext uri="{FF2B5EF4-FFF2-40B4-BE49-F238E27FC236}">
                <a16:creationId xmlns:a16="http://schemas.microsoft.com/office/drawing/2014/main"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6" name="Content Placeholder 5">
            <a:extLst>
              <a:ext uri="{FF2B5EF4-FFF2-40B4-BE49-F238E27FC236}">
                <a16:creationId xmlns:a16="http://schemas.microsoft.com/office/drawing/2014/main" id="{120F4AEB-54E3-45ED-9470-7552F92CC30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7945"/>
          <a:stretch/>
        </p:blipFill>
        <p:spPr>
          <a:xfrm>
            <a:off x="5872294" y="-7110"/>
            <a:ext cx="6319705" cy="6865108"/>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Title 1">
            <a:extLst>
              <a:ext uri="{FF2B5EF4-FFF2-40B4-BE49-F238E27FC236}">
                <a16:creationId xmlns:a16="http://schemas.microsoft.com/office/drawing/2014/main" id="{3A4A07C1-8E5C-4772-A52B-C5193B69A093}"/>
              </a:ext>
            </a:extLst>
          </p:cNvPr>
          <p:cNvSpPr>
            <a:spLocks noGrp="1"/>
          </p:cNvSpPr>
          <p:nvPr>
            <p:ph type="title"/>
          </p:nvPr>
        </p:nvSpPr>
        <p:spPr>
          <a:xfrm flipV="1">
            <a:off x="4368800" y="2057918"/>
            <a:ext cx="1406634" cy="258559"/>
          </a:xfrm>
        </p:spPr>
        <p:txBody>
          <a:bodyPr vert="horz" lIns="91440" tIns="45720" rIns="91440" bIns="45720" rtlCol="0" anchor="ctr">
            <a:normAutofit fontScale="90000"/>
          </a:bodyPr>
          <a:lstStyle/>
          <a:p>
            <a:endParaRPr lang="en-US" sz="4400" dirty="0"/>
          </a:p>
        </p:txBody>
      </p:sp>
      <p:sp>
        <p:nvSpPr>
          <p:cNvPr id="4" name="Text Placeholder 3">
            <a:extLst>
              <a:ext uri="{FF2B5EF4-FFF2-40B4-BE49-F238E27FC236}">
                <a16:creationId xmlns:a16="http://schemas.microsoft.com/office/drawing/2014/main" id="{285019D4-96E8-4E28-8F67-B97DADC65F15}"/>
              </a:ext>
            </a:extLst>
          </p:cNvPr>
          <p:cNvSpPr>
            <a:spLocks noGrp="1"/>
          </p:cNvSpPr>
          <p:nvPr>
            <p:ph type="body" sz="half" idx="2"/>
          </p:nvPr>
        </p:nvSpPr>
        <p:spPr>
          <a:xfrm>
            <a:off x="363894" y="2605725"/>
            <a:ext cx="5463247" cy="3804391"/>
          </a:xfrm>
        </p:spPr>
        <p:txBody>
          <a:bodyPr vert="horz" lIns="91440" tIns="45720" rIns="91440" bIns="45720" rtlCol="0">
            <a:normAutofit/>
          </a:bodyPr>
          <a:lstStyle/>
          <a:p>
            <a:r>
              <a:rPr lang="en-US" sz="3200" b="1" i="1" dirty="0"/>
              <a:t>Other than the above, your Chapter is free to operate however it elects. One member or many.   Set your own goals.  Meet your own music teacher’s and students’ needs.  Work with other chapters  if it is beneficial.</a:t>
            </a:r>
          </a:p>
          <a:p>
            <a:pPr indent="-228600">
              <a:buFont typeface="Arial" panose="020B0604020202020204" pitchFamily="34" charset="0"/>
              <a:buChar char="•"/>
            </a:pPr>
            <a:endParaRPr lang="en-US" sz="1800" dirty="0"/>
          </a:p>
        </p:txBody>
      </p:sp>
    </p:spTree>
    <p:extLst>
      <p:ext uri="{BB962C8B-B14F-4D97-AF65-F5344CB8AC3E}">
        <p14:creationId xmlns:p14="http://schemas.microsoft.com/office/powerpoint/2010/main" val="1111633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DAA05-F2AD-476B-9282-FF2D84CC3CB8}"/>
              </a:ext>
            </a:extLst>
          </p:cNvPr>
          <p:cNvSpPr>
            <a:spLocks noGrp="1"/>
          </p:cNvSpPr>
          <p:nvPr>
            <p:ph type="title"/>
          </p:nvPr>
        </p:nvSpPr>
        <p:spPr>
          <a:xfrm>
            <a:off x="838200" y="365125"/>
            <a:ext cx="10515600" cy="1325563"/>
          </a:xfrm>
        </p:spPr>
        <p:txBody>
          <a:bodyPr>
            <a:normAutofit/>
          </a:bodyPr>
          <a:lstStyle/>
          <a:p>
            <a:r>
              <a:rPr lang="en-US" b="1" dirty="0"/>
              <a:t>           </a:t>
            </a:r>
            <a:r>
              <a:rPr lang="en-US" b="1" dirty="0">
                <a:solidFill>
                  <a:srgbClr val="C00000"/>
                </a:solidFill>
              </a:rPr>
              <a:t>Sounds great!  How do we start!</a:t>
            </a:r>
          </a:p>
        </p:txBody>
      </p:sp>
      <p:sp>
        <p:nvSpPr>
          <p:cNvPr id="3" name="Content Placeholder 2">
            <a:extLst>
              <a:ext uri="{FF2B5EF4-FFF2-40B4-BE49-F238E27FC236}">
                <a16:creationId xmlns:a16="http://schemas.microsoft.com/office/drawing/2014/main" id="{A06A44CE-7523-4A3E-A9DD-2518B3309E1F}"/>
              </a:ext>
            </a:extLst>
          </p:cNvPr>
          <p:cNvSpPr>
            <a:spLocks noGrp="1"/>
          </p:cNvSpPr>
          <p:nvPr>
            <p:ph idx="1"/>
          </p:nvPr>
        </p:nvSpPr>
        <p:spPr>
          <a:xfrm>
            <a:off x="382555" y="1474755"/>
            <a:ext cx="7689211" cy="5018119"/>
          </a:xfrm>
        </p:spPr>
        <p:txBody>
          <a:bodyPr>
            <a:normAutofit fontScale="92500"/>
          </a:bodyPr>
          <a:lstStyle/>
          <a:p>
            <a:r>
              <a:rPr lang="en-US" sz="2600" dirty="0"/>
              <a:t>Go to your school’s next parent council meeting, and tell them all about the </a:t>
            </a:r>
            <a:r>
              <a:rPr lang="en-US" sz="2600" dirty="0" err="1"/>
              <a:t>WMB’s</a:t>
            </a:r>
            <a:r>
              <a:rPr lang="en-US" sz="2600" dirty="0"/>
              <a:t>.</a:t>
            </a:r>
          </a:p>
          <a:p>
            <a:r>
              <a:rPr lang="en-US" sz="2600" dirty="0"/>
              <a:t>Have a K-12 Committee Rep. speak at your next PC meeting.</a:t>
            </a:r>
          </a:p>
          <a:p>
            <a:r>
              <a:rPr lang="en-US" sz="2600" dirty="0"/>
              <a:t>Fill in the chapter membership form and email it to </a:t>
            </a:r>
            <a:r>
              <a:rPr lang="en-US" sz="2600" dirty="0" err="1">
                <a:hlinkClick r:id="rId2"/>
              </a:rPr>
              <a:t>info@weymouthmusicboosters.org</a:t>
            </a:r>
            <a:endParaRPr lang="en-US" sz="2600" dirty="0"/>
          </a:p>
          <a:p>
            <a:r>
              <a:rPr lang="en-US" sz="2600" dirty="0"/>
              <a:t>Introduce yourselves to your music teachers.  Give them your contact information.  Invite them to a meeting.  </a:t>
            </a:r>
          </a:p>
          <a:p>
            <a:r>
              <a:rPr lang="en-US" sz="2600" dirty="0"/>
              <a:t>Get to know your music teacher.  We prepared a survey based on </a:t>
            </a:r>
            <a:r>
              <a:rPr lang="en-US" sz="2600" dirty="0" err="1"/>
              <a:t>Dr.N’s</a:t>
            </a:r>
            <a:r>
              <a:rPr lang="en-US" sz="2600" dirty="0"/>
              <a:t> report.  You can download it in word from our Website, edit it, and email to your teacher. Or prepare one of your own.   The music teachers know the surveys are coming!</a:t>
            </a:r>
          </a:p>
          <a:p>
            <a:endParaRPr lang="en-US" sz="2000" dirty="0"/>
          </a:p>
          <a:p>
            <a:endParaRPr lang="en-US" sz="1700" dirty="0"/>
          </a:p>
          <a:p>
            <a:pPr marL="0" indent="0">
              <a:buNone/>
            </a:pPr>
            <a:endParaRPr lang="en-US" sz="1700" dirty="0"/>
          </a:p>
        </p:txBody>
      </p:sp>
      <p:pic>
        <p:nvPicPr>
          <p:cNvPr id="6" name="Picture 5" descr="A close up of a logo&#10;&#10;Description generated with very high confidence">
            <a:extLst>
              <a:ext uri="{FF2B5EF4-FFF2-40B4-BE49-F238E27FC236}">
                <a16:creationId xmlns:a16="http://schemas.microsoft.com/office/drawing/2014/main" id="{1263BEA7-1638-41D0-8508-0C443AC528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4916" y="2424288"/>
            <a:ext cx="3287205" cy="2949223"/>
          </a:xfrm>
          <a:prstGeom prst="rect">
            <a:avLst/>
          </a:prstGeom>
        </p:spPr>
      </p:pic>
    </p:spTree>
    <p:extLst>
      <p:ext uri="{BB962C8B-B14F-4D97-AF65-F5344CB8AC3E}">
        <p14:creationId xmlns:p14="http://schemas.microsoft.com/office/powerpoint/2010/main" val="3451098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a:extLst>
              <a:ext uri="{FF2B5EF4-FFF2-40B4-BE49-F238E27FC236}">
                <a16:creationId xmlns:a16="http://schemas.microsoft.com/office/drawing/2014/main" id="{5CD3377F-F27C-4931-97A0-8625655AE62F}"/>
              </a:ext>
            </a:extLst>
          </p:cNvPr>
          <p:cNvSpPr>
            <a:spLocks noGrp="1" noChangeArrowheads="1"/>
          </p:cNvSpPr>
          <p:nvPr>
            <p:ph type="title"/>
          </p:nvPr>
        </p:nvSpPr>
        <p:spPr>
          <a:xfrm>
            <a:off x="2133600" y="457200"/>
            <a:ext cx="7772400" cy="2895600"/>
          </a:xfrm>
          <a:noFill/>
        </p:spPr>
        <p:txBody>
          <a:bodyPr/>
          <a:lstStyle/>
          <a:p>
            <a:pPr algn="l" eaLnBrk="1" hangingPunct="1">
              <a:lnSpc>
                <a:spcPct val="80000"/>
              </a:lnSpc>
            </a:pPr>
            <a:r>
              <a:rPr lang="en-US" altLang="en-US">
                <a:solidFill>
                  <a:schemeClr val="tx1"/>
                </a:solidFill>
              </a:rPr>
              <a:t>Research Reveals </a:t>
            </a:r>
            <a:br>
              <a:rPr lang="en-US" altLang="en-US">
                <a:solidFill>
                  <a:schemeClr val="tx1"/>
                </a:solidFill>
              </a:rPr>
            </a:br>
            <a:r>
              <a:rPr lang="en-US" altLang="en-US">
                <a:solidFill>
                  <a:schemeClr val="tx1"/>
                </a:solidFill>
              </a:rPr>
              <a:t>   Strong Correlations </a:t>
            </a:r>
            <a:br>
              <a:rPr lang="en-US" altLang="en-US">
                <a:solidFill>
                  <a:schemeClr val="tx1"/>
                </a:solidFill>
              </a:rPr>
            </a:br>
            <a:r>
              <a:rPr lang="en-US" altLang="en-US">
                <a:solidFill>
                  <a:schemeClr val="tx1"/>
                </a:solidFill>
              </a:rPr>
              <a:t>  Between Quality </a:t>
            </a:r>
            <a:br>
              <a:rPr lang="en-US" altLang="en-US">
                <a:solidFill>
                  <a:schemeClr val="tx1"/>
                </a:solidFill>
              </a:rPr>
            </a:br>
            <a:r>
              <a:rPr lang="en-US" altLang="en-US">
                <a:solidFill>
                  <a:schemeClr val="tx1"/>
                </a:solidFill>
              </a:rPr>
              <a:t>     </a:t>
            </a:r>
            <a:r>
              <a:rPr lang="en-US" altLang="en-US" b="1">
                <a:solidFill>
                  <a:schemeClr val="accent2"/>
                </a:solidFill>
              </a:rPr>
              <a:t>MUSIC</a:t>
            </a:r>
            <a:r>
              <a:rPr lang="en-US" altLang="en-US">
                <a:solidFill>
                  <a:schemeClr val="tx1"/>
                </a:solidFill>
              </a:rPr>
              <a:t> </a:t>
            </a:r>
            <a:r>
              <a:rPr lang="en-US" altLang="en-US" b="1">
                <a:solidFill>
                  <a:schemeClr val="accent2"/>
                </a:solidFill>
              </a:rPr>
              <a:t>EDUCATION</a:t>
            </a:r>
            <a:br>
              <a:rPr lang="en-US" altLang="en-US">
                <a:solidFill>
                  <a:schemeClr val="tx1"/>
                </a:solidFill>
              </a:rPr>
            </a:br>
            <a:r>
              <a:rPr lang="en-US" altLang="en-US">
                <a:solidFill>
                  <a:schemeClr val="tx1"/>
                </a:solidFill>
              </a:rPr>
              <a:t>             in School and...</a:t>
            </a:r>
          </a:p>
        </p:txBody>
      </p:sp>
      <p:sp>
        <p:nvSpPr>
          <p:cNvPr id="5123" name="Rectangle 5">
            <a:extLst>
              <a:ext uri="{FF2B5EF4-FFF2-40B4-BE49-F238E27FC236}">
                <a16:creationId xmlns:a16="http://schemas.microsoft.com/office/drawing/2014/main" id="{DA26E77F-10E5-4D3F-BB5B-AD9E2F61867D}"/>
              </a:ext>
            </a:extLst>
          </p:cNvPr>
          <p:cNvSpPr>
            <a:spLocks noGrp="1" noChangeArrowheads="1"/>
          </p:cNvSpPr>
          <p:nvPr>
            <p:ph type="body" idx="1"/>
          </p:nvPr>
        </p:nvSpPr>
        <p:spPr>
          <a:xfrm>
            <a:off x="3200400" y="3581400"/>
            <a:ext cx="5486400" cy="2895600"/>
          </a:xfrm>
          <a:noFill/>
        </p:spPr>
        <p:txBody>
          <a:bodyPr/>
          <a:lstStyle/>
          <a:p>
            <a:pPr lvl="2" eaLnBrk="1" hangingPunct="1">
              <a:buClr>
                <a:schemeClr val="accent2"/>
              </a:buClr>
            </a:pPr>
            <a:r>
              <a:rPr lang="en-US" altLang="en-US" b="1" dirty="0"/>
              <a:t>Academic achievement</a:t>
            </a:r>
          </a:p>
          <a:p>
            <a:pPr lvl="2" eaLnBrk="1" hangingPunct="1">
              <a:buClr>
                <a:schemeClr val="accent2"/>
              </a:buClr>
            </a:pPr>
            <a:r>
              <a:rPr lang="en-US" altLang="en-US" b="1" dirty="0"/>
              <a:t>Healthy social development</a:t>
            </a:r>
          </a:p>
          <a:p>
            <a:pPr lvl="2" eaLnBrk="1" hangingPunct="1">
              <a:buClr>
                <a:schemeClr val="accent2"/>
              </a:buClr>
            </a:pPr>
            <a:r>
              <a:rPr lang="en-US" altLang="en-US" b="1" dirty="0"/>
              <a:t>Preparation for the 21st century workplace</a:t>
            </a:r>
          </a:p>
          <a:p>
            <a:pPr lvl="2" eaLnBrk="1" hangingPunct="1">
              <a:buClr>
                <a:schemeClr val="accent2"/>
              </a:buClr>
            </a:pPr>
            <a:r>
              <a:rPr lang="en-US" altLang="en-US" b="1" dirty="0"/>
              <a:t>Quality of a young </a:t>
            </a:r>
            <a:br>
              <a:rPr lang="en-US" altLang="en-US" b="1" dirty="0"/>
            </a:br>
            <a:r>
              <a:rPr lang="en-US" altLang="en-US" b="1" dirty="0"/>
              <a:t>person’s life</a:t>
            </a:r>
          </a:p>
          <a:p>
            <a:pPr lvl="2" eaLnBrk="1" hangingPunct="1">
              <a:buClr>
                <a:schemeClr val="accent2"/>
              </a:buClr>
            </a:pPr>
            <a:endParaRPr lang="en-US" altLang="en-US" b="1" dirty="0"/>
          </a:p>
          <a:p>
            <a:pPr lvl="2" eaLnBrk="1" hangingPunct="1">
              <a:buClr>
                <a:schemeClr val="accent2"/>
              </a:buClr>
            </a:pPr>
            <a:r>
              <a:rPr lang="en-US" altLang="en-US" sz="1400" b="1" dirty="0"/>
              <a:t>NAMM Foundation</a:t>
            </a:r>
            <a:endParaRPr lang="en-US" altLang="en-US" sz="1400" dirty="0"/>
          </a:p>
        </p:txBody>
      </p:sp>
      <p:sp>
        <p:nvSpPr>
          <p:cNvPr id="5124" name="Rectangle 6">
            <a:extLst>
              <a:ext uri="{FF2B5EF4-FFF2-40B4-BE49-F238E27FC236}">
                <a16:creationId xmlns:a16="http://schemas.microsoft.com/office/drawing/2014/main" id="{95C241C7-1A34-4240-B838-050FA9579D53}"/>
              </a:ext>
            </a:extLst>
          </p:cNvPr>
          <p:cNvSpPr>
            <a:spLocks noChangeArrowheads="1"/>
          </p:cNvSpPr>
          <p:nvPr/>
        </p:nvSpPr>
        <p:spPr bwMode="auto">
          <a:xfrm>
            <a:off x="9220200" y="0"/>
            <a:ext cx="1447800" cy="6858000"/>
          </a:xfrm>
          <a:prstGeom prst="rect">
            <a:avLst/>
          </a:prstGeom>
          <a:solidFill>
            <a:schemeClr val="accent2"/>
          </a:solidFill>
          <a:ln>
            <a:noFill/>
          </a:ln>
          <a:extLst>
            <a:ext uri="{91240B29-F687-4F45-9708-019B960494DF}">
              <a14:hiddenLine xmlns:a14="http://schemas.microsoft.com/office/drawing/2010/main" w="0">
                <a:solidFill>
                  <a:schemeClr val="tx1"/>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800"/>
          </a:p>
        </p:txBody>
      </p:sp>
    </p:spTree>
    <p:extLst>
      <p:ext uri="{BB962C8B-B14F-4D97-AF65-F5344CB8AC3E}">
        <p14:creationId xmlns:p14="http://schemas.microsoft.com/office/powerpoint/2010/main" val="2014357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7E2A4D-D756-47C3-9692-5B76049C5C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417" y="1648178"/>
            <a:ext cx="2772092" cy="1560613"/>
          </a:xfrm>
          <a:prstGeom prst="rect">
            <a:avLst/>
          </a:prstGeom>
        </p:spPr>
      </p:pic>
      <p:sp>
        <p:nvSpPr>
          <p:cNvPr id="2" name="Title 1">
            <a:extLst>
              <a:ext uri="{FF2B5EF4-FFF2-40B4-BE49-F238E27FC236}">
                <a16:creationId xmlns:a16="http://schemas.microsoft.com/office/drawing/2014/main" id="{EDDC77EB-0717-4505-AE0A-7ECE03CFBFFC}"/>
              </a:ext>
            </a:extLst>
          </p:cNvPr>
          <p:cNvSpPr>
            <a:spLocks noGrp="1"/>
          </p:cNvSpPr>
          <p:nvPr>
            <p:ph type="title"/>
          </p:nvPr>
        </p:nvSpPr>
        <p:spPr>
          <a:xfrm>
            <a:off x="433495" y="3433763"/>
            <a:ext cx="3197013" cy="2743200"/>
          </a:xfrm>
        </p:spPr>
        <p:txBody>
          <a:bodyPr anchor="t">
            <a:normAutofit/>
          </a:bodyPr>
          <a:lstStyle/>
          <a:p>
            <a:pPr algn="ctr"/>
            <a:r>
              <a:rPr lang="en-US" b="1" dirty="0">
                <a:solidFill>
                  <a:srgbClr val="C00000"/>
                </a:solidFill>
              </a:rPr>
              <a:t>How do we help our music teacher?</a:t>
            </a:r>
          </a:p>
        </p:txBody>
      </p:sp>
      <p:sp>
        <p:nvSpPr>
          <p:cNvPr id="3" name="Content Placeholder 2">
            <a:extLst>
              <a:ext uri="{FF2B5EF4-FFF2-40B4-BE49-F238E27FC236}">
                <a16:creationId xmlns:a16="http://schemas.microsoft.com/office/drawing/2014/main" id="{D24B45DF-EFE3-43E2-817A-492AA7635FBC}"/>
              </a:ext>
            </a:extLst>
          </p:cNvPr>
          <p:cNvSpPr>
            <a:spLocks noGrp="1"/>
          </p:cNvSpPr>
          <p:nvPr>
            <p:ph idx="1"/>
          </p:nvPr>
        </p:nvSpPr>
        <p:spPr>
          <a:xfrm>
            <a:off x="3761816" y="438539"/>
            <a:ext cx="8172037" cy="6036906"/>
          </a:xfrm>
        </p:spPr>
        <p:txBody>
          <a:bodyPr anchor="ctr">
            <a:normAutofit/>
          </a:bodyPr>
          <a:lstStyle/>
          <a:p>
            <a:pPr lvl="0"/>
            <a:r>
              <a:rPr lang="en-US" sz="3200" dirty="0"/>
              <a:t>Volunteer in a music classroom if teacher thinks helpful.</a:t>
            </a:r>
          </a:p>
          <a:p>
            <a:pPr lvl="0"/>
            <a:r>
              <a:rPr lang="en-US" sz="3200" dirty="0"/>
              <a:t>Conduct fundraisers.  </a:t>
            </a:r>
          </a:p>
          <a:p>
            <a:pPr lvl="0"/>
            <a:r>
              <a:rPr lang="en-US" sz="3200" dirty="0"/>
              <a:t>Assist in extracurricular programs, including providing an honorarium for your music teacher if there is no stipend available.  </a:t>
            </a:r>
          </a:p>
          <a:p>
            <a:pPr lvl="0"/>
            <a:r>
              <a:rPr lang="en-US" sz="3200" dirty="0"/>
              <a:t>Purchase music and/or instruments beyond current music budget. </a:t>
            </a:r>
          </a:p>
          <a:p>
            <a:pPr lvl="0"/>
            <a:r>
              <a:rPr lang="en-US" sz="3200" dirty="0"/>
              <a:t>Volunteer and assist with expenses regarding musically themed field trips.</a:t>
            </a:r>
          </a:p>
          <a:p>
            <a:endParaRPr lang="en-US" dirty="0"/>
          </a:p>
        </p:txBody>
      </p:sp>
    </p:spTree>
    <p:extLst>
      <p:ext uri="{BB962C8B-B14F-4D97-AF65-F5344CB8AC3E}">
        <p14:creationId xmlns:p14="http://schemas.microsoft.com/office/powerpoint/2010/main" val="1997443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F71B2-1C84-4FF8-B37C-0F5F44B3B4AB}"/>
              </a:ext>
            </a:extLst>
          </p:cNvPr>
          <p:cNvSpPr>
            <a:spLocks noGrp="1"/>
          </p:cNvSpPr>
          <p:nvPr>
            <p:ph type="title"/>
          </p:nvPr>
        </p:nvSpPr>
        <p:spPr>
          <a:xfrm>
            <a:off x="838200" y="365125"/>
            <a:ext cx="10515600" cy="1325563"/>
          </a:xfrm>
        </p:spPr>
        <p:txBody>
          <a:bodyPr>
            <a:normAutofit/>
          </a:bodyPr>
          <a:lstStyle/>
          <a:p>
            <a:r>
              <a:rPr lang="en-US" b="1" dirty="0">
                <a:solidFill>
                  <a:srgbClr val="C00000"/>
                </a:solidFill>
              </a:rPr>
              <a:t>What else can we do?</a:t>
            </a:r>
          </a:p>
        </p:txBody>
      </p:sp>
      <p:sp>
        <p:nvSpPr>
          <p:cNvPr id="3" name="Content Placeholder 2">
            <a:extLst>
              <a:ext uri="{FF2B5EF4-FFF2-40B4-BE49-F238E27FC236}">
                <a16:creationId xmlns:a16="http://schemas.microsoft.com/office/drawing/2014/main" id="{70A8249D-6FC5-4381-A228-4518664668F9}"/>
              </a:ext>
            </a:extLst>
          </p:cNvPr>
          <p:cNvSpPr>
            <a:spLocks noGrp="1"/>
          </p:cNvSpPr>
          <p:nvPr>
            <p:ph idx="1"/>
          </p:nvPr>
        </p:nvSpPr>
        <p:spPr>
          <a:xfrm>
            <a:off x="195943" y="1562173"/>
            <a:ext cx="8284409" cy="4930701"/>
          </a:xfrm>
        </p:spPr>
        <p:txBody>
          <a:bodyPr>
            <a:normAutofit fontScale="92500" lnSpcReduction="10000"/>
          </a:bodyPr>
          <a:lstStyle/>
          <a:p>
            <a:pPr lvl="0"/>
            <a:r>
              <a:rPr lang="en-US" dirty="0"/>
              <a:t>Start a music program during Wey Care.</a:t>
            </a:r>
          </a:p>
          <a:p>
            <a:pPr lvl="0"/>
            <a:r>
              <a:rPr lang="en-US" dirty="0"/>
              <a:t>Coordinate after school enrichment programs with </a:t>
            </a:r>
            <a:r>
              <a:rPr lang="en-US" dirty="0" err="1"/>
              <a:t>WHS</a:t>
            </a:r>
            <a:r>
              <a:rPr lang="en-US" dirty="0"/>
              <a:t> and/or middle school students teaching them.</a:t>
            </a:r>
          </a:p>
          <a:p>
            <a:pPr lvl="0"/>
            <a:r>
              <a:rPr lang="en-US" dirty="0"/>
              <a:t>Coordinate performances outside school (for example, nursing homes or the Whipple Senior Center).</a:t>
            </a:r>
          </a:p>
          <a:p>
            <a:pPr lvl="0"/>
            <a:r>
              <a:rPr lang="en-US" dirty="0"/>
              <a:t>Coordinate with outside school musical groups.</a:t>
            </a:r>
          </a:p>
          <a:p>
            <a:pPr lvl="0"/>
            <a:r>
              <a:rPr lang="en-US" dirty="0"/>
              <a:t> Research grant opportunities.</a:t>
            </a:r>
          </a:p>
          <a:p>
            <a:pPr lvl="0"/>
            <a:r>
              <a:rPr lang="en-US" dirty="0"/>
              <a:t> Create a donate an instrument program.</a:t>
            </a:r>
          </a:p>
          <a:p>
            <a:pPr lvl="0"/>
            <a:r>
              <a:rPr lang="en-US" dirty="0"/>
              <a:t> Invite parents with musical training to perform for  students.</a:t>
            </a:r>
          </a:p>
          <a:p>
            <a:pPr lvl="0"/>
            <a:r>
              <a:rPr lang="en-US" dirty="0"/>
              <a:t> Create musical programs for special needs students. </a:t>
            </a:r>
          </a:p>
          <a:p>
            <a:pPr lvl="0"/>
            <a:r>
              <a:rPr lang="en-US" dirty="0"/>
              <a:t> Organize </a:t>
            </a:r>
            <a:r>
              <a:rPr lang="en-US"/>
              <a:t>a Music Summer </a:t>
            </a:r>
            <a:r>
              <a:rPr lang="en-US" dirty="0"/>
              <a:t>Camp.</a:t>
            </a:r>
          </a:p>
          <a:p>
            <a:endParaRPr lang="en-US" sz="2400" dirty="0"/>
          </a:p>
        </p:txBody>
      </p:sp>
      <p:pic>
        <p:nvPicPr>
          <p:cNvPr id="5" name="Picture 4">
            <a:extLst>
              <a:ext uri="{FF2B5EF4-FFF2-40B4-BE49-F238E27FC236}">
                <a16:creationId xmlns:a16="http://schemas.microsoft.com/office/drawing/2014/main" id="{1268D422-0F88-465C-B136-5D20C17E16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5860" y="762000"/>
            <a:ext cx="3445566" cy="5334000"/>
          </a:xfrm>
          <a:prstGeom prst="rect">
            <a:avLst/>
          </a:prstGeom>
        </p:spPr>
      </p:pic>
    </p:spTree>
    <p:extLst>
      <p:ext uri="{BB962C8B-B14F-4D97-AF65-F5344CB8AC3E}">
        <p14:creationId xmlns:p14="http://schemas.microsoft.com/office/powerpoint/2010/main" val="4201877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F24B1E0-79A1-45E8-A041-F6963A54F903}"/>
              </a:ext>
            </a:extLst>
          </p:cNvPr>
          <p:cNvSpPr>
            <a:spLocks noGrp="1"/>
          </p:cNvSpPr>
          <p:nvPr>
            <p:ph type="title"/>
          </p:nvPr>
        </p:nvSpPr>
        <p:spPr>
          <a:xfrm>
            <a:off x="943277" y="712269"/>
            <a:ext cx="3370998" cy="5502264"/>
          </a:xfrm>
        </p:spPr>
        <p:txBody>
          <a:bodyPr>
            <a:normAutofit/>
          </a:bodyPr>
          <a:lstStyle/>
          <a:p>
            <a:pPr algn="ctr"/>
            <a:r>
              <a:rPr lang="en-US" sz="4800" b="1" dirty="0">
                <a:solidFill>
                  <a:srgbClr val="FFFFFF"/>
                </a:solidFill>
              </a:rPr>
              <a:t>Inspirational Quotes</a:t>
            </a:r>
          </a:p>
        </p:txBody>
      </p:sp>
      <p:graphicFrame>
        <p:nvGraphicFramePr>
          <p:cNvPr id="24" name="Content Placeholder 2"/>
          <p:cNvGraphicFramePr>
            <a:graphicFrameLocks noGrp="1"/>
          </p:cNvGraphicFramePr>
          <p:nvPr>
            <p:ph idx="1"/>
            <p:extLst>
              <p:ext uri="{D42A27DB-BD31-4B8C-83A1-F6EECF244321}">
                <p14:modId xmlns:p14="http://schemas.microsoft.com/office/powerpoint/2010/main" val="3145634828"/>
              </p:ext>
            </p:extLst>
          </p:nvPr>
        </p:nvGraphicFramePr>
        <p:xfrm>
          <a:off x="5579285" y="819107"/>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D928C87F-70C5-4E00-8E85-5EEE063E41D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79910" y="4389008"/>
            <a:ext cx="1255175" cy="1395972"/>
          </a:xfrm>
          <a:prstGeom prst="rect">
            <a:avLst/>
          </a:prstGeom>
        </p:spPr>
      </p:pic>
    </p:spTree>
    <p:extLst>
      <p:ext uri="{BB962C8B-B14F-4D97-AF65-F5344CB8AC3E}">
        <p14:creationId xmlns:p14="http://schemas.microsoft.com/office/powerpoint/2010/main" val="2328893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64A7713A-D09B-4357-A3B1-4FC7373A90D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41431" y="816337"/>
            <a:ext cx="5225327" cy="5225327"/>
          </a:xfrm>
          <a:prstGeom prst="rect">
            <a:avLst/>
          </a:prstGeom>
        </p:spPr>
      </p:pic>
      <p:pic>
        <p:nvPicPr>
          <p:cNvPr id="7" name="Graphic 6">
            <a:extLst>
              <a:ext uri="{FF2B5EF4-FFF2-40B4-BE49-F238E27FC236}">
                <a16:creationId xmlns:a16="http://schemas.microsoft.com/office/drawing/2014/main" id="{CEE79C2C-E0FE-4874-9932-6E877B1A7F8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1" y="2743201"/>
            <a:ext cx="1371600" cy="1371600"/>
          </a:xfrm>
          <a:prstGeom prst="rect">
            <a:avLst/>
          </a:prstGeom>
        </p:spPr>
      </p:pic>
      <p:sp>
        <p:nvSpPr>
          <p:cNvPr id="2" name="Title 1">
            <a:extLst>
              <a:ext uri="{FF2B5EF4-FFF2-40B4-BE49-F238E27FC236}">
                <a16:creationId xmlns:a16="http://schemas.microsoft.com/office/drawing/2014/main" id="{E1D29519-392B-4B48-909A-064723D10A9C}"/>
              </a:ext>
            </a:extLst>
          </p:cNvPr>
          <p:cNvSpPr>
            <a:spLocks noGrp="1"/>
          </p:cNvSpPr>
          <p:nvPr>
            <p:ph type="title"/>
          </p:nvPr>
        </p:nvSpPr>
        <p:spPr>
          <a:xfrm>
            <a:off x="2370667" y="2187743"/>
            <a:ext cx="5293449" cy="2482515"/>
          </a:xfrm>
        </p:spPr>
        <p:txBody>
          <a:bodyPr vert="horz" lIns="91440" tIns="45720" rIns="91440" bIns="45720" rtlCol="0" anchor="ctr">
            <a:normAutofit/>
          </a:bodyPr>
          <a:lstStyle/>
          <a:p>
            <a:br>
              <a:rPr lang="en-US" sz="4200" kern="1200" dirty="0">
                <a:solidFill>
                  <a:schemeClr val="tx1"/>
                </a:solidFill>
                <a:latin typeface="+mj-lt"/>
                <a:ea typeface="+mj-ea"/>
                <a:cs typeface="+mj-cs"/>
              </a:rPr>
            </a:br>
            <a:r>
              <a:rPr lang="en-US" sz="4200" kern="1200" dirty="0">
                <a:solidFill>
                  <a:schemeClr val="tx1"/>
                </a:solidFill>
                <a:latin typeface="+mj-lt"/>
                <a:ea typeface="+mj-ea"/>
                <a:cs typeface="+mj-cs"/>
              </a:rPr>
              <a:t>Thank you for listening!</a:t>
            </a:r>
            <a:br>
              <a:rPr lang="en-US" sz="4200" kern="1200" dirty="0">
                <a:solidFill>
                  <a:schemeClr val="tx1"/>
                </a:solidFill>
                <a:latin typeface="+mj-lt"/>
                <a:ea typeface="+mj-ea"/>
                <a:cs typeface="+mj-cs"/>
              </a:rPr>
            </a:br>
            <a:endParaRPr lang="en-US" sz="4200" kern="1200" dirty="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8950E48E-4F4D-45D6-92A8-EC2A7DBB2BF0}"/>
              </a:ext>
            </a:extLst>
          </p:cNvPr>
          <p:cNvSpPr>
            <a:spLocks noGrp="1"/>
          </p:cNvSpPr>
          <p:nvPr>
            <p:ph idx="1"/>
          </p:nvPr>
        </p:nvSpPr>
        <p:spPr>
          <a:xfrm>
            <a:off x="1749779" y="4670258"/>
            <a:ext cx="5753472" cy="1707964"/>
          </a:xfrm>
        </p:spPr>
        <p:txBody>
          <a:bodyPr vert="horz" lIns="91440" tIns="45720" rIns="91440" bIns="45720" rtlCol="0">
            <a:normAutofit/>
          </a:bodyPr>
          <a:lstStyle/>
          <a:p>
            <a:pPr marL="0" indent="0">
              <a:buNone/>
            </a:pPr>
            <a:r>
              <a:rPr lang="en-US" sz="3600" kern="1200" dirty="0">
                <a:solidFill>
                  <a:srgbClr val="C00000"/>
                </a:solidFill>
                <a:latin typeface="+mn-lt"/>
                <a:ea typeface="+mn-ea"/>
                <a:cs typeface="+mn-cs"/>
              </a:rPr>
              <a:t>Please invite us to your school so we can introduce our K-12 Program!</a:t>
            </a:r>
          </a:p>
        </p:txBody>
      </p:sp>
      <p:pic>
        <p:nvPicPr>
          <p:cNvPr id="5" name="Picture 4">
            <a:extLst>
              <a:ext uri="{FF2B5EF4-FFF2-40B4-BE49-F238E27FC236}">
                <a16:creationId xmlns:a16="http://schemas.microsoft.com/office/drawing/2014/main" id="{2B19AEA2-0849-45A7-9344-5940D3BBE9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1035" y="653144"/>
            <a:ext cx="1320165" cy="1710294"/>
          </a:xfrm>
          <a:prstGeom prst="rect">
            <a:avLst/>
          </a:prstGeom>
        </p:spPr>
      </p:pic>
    </p:spTree>
    <p:extLst>
      <p:ext uri="{BB962C8B-B14F-4D97-AF65-F5344CB8AC3E}">
        <p14:creationId xmlns:p14="http://schemas.microsoft.com/office/powerpoint/2010/main" val="1244119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A75B3F6A-89C1-4510-A0DB-B4302D70E3AA}"/>
              </a:ext>
            </a:extLst>
          </p:cNvPr>
          <p:cNvSpPr>
            <a:spLocks noChangeArrowheads="1"/>
          </p:cNvSpPr>
          <p:nvPr/>
        </p:nvSpPr>
        <p:spPr bwMode="auto">
          <a:xfrm>
            <a:off x="1524000" y="0"/>
            <a:ext cx="1447800" cy="6858000"/>
          </a:xfrm>
          <a:prstGeom prst="rect">
            <a:avLst/>
          </a:prstGeom>
          <a:solidFill>
            <a:schemeClr val="tx2"/>
          </a:solidFill>
          <a:ln>
            <a:noFill/>
          </a:ln>
          <a:extLst>
            <a:ext uri="{91240B29-F687-4F45-9708-019B960494DF}">
              <a14:hiddenLine xmlns:a14="http://schemas.microsoft.com/office/drawing/2010/main" w="0">
                <a:solidFill>
                  <a:schemeClr val="tx1"/>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800"/>
          </a:p>
        </p:txBody>
      </p:sp>
      <p:pic>
        <p:nvPicPr>
          <p:cNvPr id="11267" name="Picture 15" descr="Cello_girl">
            <a:extLst>
              <a:ext uri="{FF2B5EF4-FFF2-40B4-BE49-F238E27FC236}">
                <a16:creationId xmlns:a16="http://schemas.microsoft.com/office/drawing/2014/main" id="{68638948-1896-450A-A326-E28FBFA814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636" b="1639"/>
          <a:stretch>
            <a:fillRect/>
          </a:stretch>
        </p:blipFill>
        <p:spPr bwMode="auto">
          <a:xfrm>
            <a:off x="7038976" y="2286000"/>
            <a:ext cx="362902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4">
            <a:extLst>
              <a:ext uri="{FF2B5EF4-FFF2-40B4-BE49-F238E27FC236}">
                <a16:creationId xmlns:a16="http://schemas.microsoft.com/office/drawing/2014/main" id="{0402EDDA-4663-4876-9394-BE976000EA7C}"/>
              </a:ext>
            </a:extLst>
          </p:cNvPr>
          <p:cNvSpPr>
            <a:spLocks noGrp="1" noChangeArrowheads="1"/>
          </p:cNvSpPr>
          <p:nvPr>
            <p:ph type="title"/>
          </p:nvPr>
        </p:nvSpPr>
        <p:spPr>
          <a:xfrm>
            <a:off x="3048000" y="457200"/>
            <a:ext cx="7772400" cy="2362200"/>
          </a:xfrm>
          <a:noFill/>
        </p:spPr>
        <p:txBody>
          <a:bodyPr/>
          <a:lstStyle/>
          <a:p>
            <a:pPr algn="l" eaLnBrk="1" hangingPunct="1">
              <a:lnSpc>
                <a:spcPct val="80000"/>
              </a:lnSpc>
            </a:pPr>
            <a:r>
              <a:rPr lang="en-US" altLang="en-US" b="1">
                <a:solidFill>
                  <a:schemeClr val="accent2"/>
                </a:solidFill>
              </a:rPr>
              <a:t>MUSIC MAKING</a:t>
            </a:r>
            <a:br>
              <a:rPr lang="en-US" altLang="en-US">
                <a:solidFill>
                  <a:schemeClr val="tx1"/>
                </a:solidFill>
              </a:rPr>
            </a:br>
            <a:r>
              <a:rPr lang="en-US" altLang="en-US">
                <a:solidFill>
                  <a:schemeClr val="tx1"/>
                </a:solidFill>
              </a:rPr>
              <a:t>       </a:t>
            </a:r>
            <a:r>
              <a:rPr lang="en-US" altLang="en-US"/>
              <a:t>Develops Students </a:t>
            </a:r>
            <a:br>
              <a:rPr lang="en-US" altLang="en-US"/>
            </a:br>
            <a:r>
              <a:rPr lang="en-US" altLang="en-US"/>
              <a:t>  in Many Ways</a:t>
            </a:r>
            <a:endParaRPr lang="en-US" altLang="en-US">
              <a:solidFill>
                <a:schemeClr val="tx1"/>
              </a:solidFill>
            </a:endParaRPr>
          </a:p>
        </p:txBody>
      </p:sp>
      <p:sp>
        <p:nvSpPr>
          <p:cNvPr id="11269" name="Rectangle 5">
            <a:extLst>
              <a:ext uri="{FF2B5EF4-FFF2-40B4-BE49-F238E27FC236}">
                <a16:creationId xmlns:a16="http://schemas.microsoft.com/office/drawing/2014/main" id="{A06F421C-D609-4691-B11D-6ECF162A6632}"/>
              </a:ext>
            </a:extLst>
          </p:cNvPr>
          <p:cNvSpPr>
            <a:spLocks noGrp="1" noChangeArrowheads="1"/>
          </p:cNvSpPr>
          <p:nvPr>
            <p:ph type="body" idx="1"/>
          </p:nvPr>
        </p:nvSpPr>
        <p:spPr>
          <a:xfrm>
            <a:off x="2057400" y="3200400"/>
            <a:ext cx="5029200" cy="3657600"/>
          </a:xfrm>
          <a:noFill/>
        </p:spPr>
        <p:txBody>
          <a:bodyPr/>
          <a:lstStyle/>
          <a:p>
            <a:pPr lvl="2" eaLnBrk="1" hangingPunct="1">
              <a:buClr>
                <a:schemeClr val="tx2"/>
              </a:buClr>
            </a:pPr>
            <a:r>
              <a:rPr lang="en-US" altLang="en-US" b="1" dirty="0">
                <a:solidFill>
                  <a:schemeClr val="tx2"/>
                </a:solidFill>
              </a:rPr>
              <a:t>Better math skills</a:t>
            </a:r>
          </a:p>
          <a:p>
            <a:pPr lvl="2" eaLnBrk="1" hangingPunct="1">
              <a:buClr>
                <a:schemeClr val="tx2"/>
              </a:buClr>
            </a:pPr>
            <a:r>
              <a:rPr lang="en-US" altLang="en-US" b="1" dirty="0">
                <a:solidFill>
                  <a:schemeClr val="tx2"/>
                </a:solidFill>
              </a:rPr>
              <a:t>Better social skills</a:t>
            </a:r>
          </a:p>
          <a:p>
            <a:pPr lvl="2" eaLnBrk="1" hangingPunct="1">
              <a:buClr>
                <a:schemeClr val="tx2"/>
              </a:buClr>
            </a:pPr>
            <a:r>
              <a:rPr lang="en-US" altLang="en-US" b="1" dirty="0">
                <a:solidFill>
                  <a:schemeClr val="tx2"/>
                </a:solidFill>
              </a:rPr>
              <a:t>More transferable skills</a:t>
            </a:r>
          </a:p>
          <a:p>
            <a:pPr lvl="2" eaLnBrk="1" hangingPunct="1">
              <a:buClr>
                <a:schemeClr val="tx2"/>
              </a:buClr>
            </a:pPr>
            <a:r>
              <a:rPr lang="en-US" altLang="en-US" b="1" dirty="0">
                <a:solidFill>
                  <a:schemeClr val="tx2"/>
                </a:solidFill>
              </a:rPr>
              <a:t>Development of lifelong skill —</a:t>
            </a:r>
            <a:r>
              <a:rPr lang="en-US" altLang="en-US" b="1" dirty="0"/>
              <a:t> </a:t>
            </a:r>
            <a:r>
              <a:rPr lang="en-US" altLang="en-US" b="1" dirty="0">
                <a:solidFill>
                  <a:schemeClr val="accent2"/>
                </a:solidFill>
              </a:rPr>
              <a:t>making</a:t>
            </a:r>
            <a:r>
              <a:rPr lang="en-US" altLang="en-US" b="1" dirty="0"/>
              <a:t> </a:t>
            </a:r>
            <a:r>
              <a:rPr lang="en-US" altLang="en-US" b="1" dirty="0">
                <a:solidFill>
                  <a:schemeClr val="accent2"/>
                </a:solidFill>
              </a:rPr>
              <a:t>music</a:t>
            </a:r>
            <a:endParaRPr lang="en-US" altLang="en-US" sz="1800" dirty="0"/>
          </a:p>
        </p:txBody>
      </p:sp>
    </p:spTree>
    <p:extLst>
      <p:ext uri="{BB962C8B-B14F-4D97-AF65-F5344CB8AC3E}">
        <p14:creationId xmlns:p14="http://schemas.microsoft.com/office/powerpoint/2010/main" val="3695701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9">
            <a:extLst>
              <a:ext uri="{FF2B5EF4-FFF2-40B4-BE49-F238E27FC236}">
                <a16:creationId xmlns:a16="http://schemas.microsoft.com/office/drawing/2014/main" id="{9DE8A2D7-942F-4FC4-91E9-1325C21A69EF}"/>
              </a:ext>
            </a:extLst>
          </p:cNvPr>
          <p:cNvSpPr>
            <a:spLocks noChangeArrowheads="1"/>
          </p:cNvSpPr>
          <p:nvPr/>
        </p:nvSpPr>
        <p:spPr bwMode="auto">
          <a:xfrm>
            <a:off x="9220200" y="0"/>
            <a:ext cx="1447800" cy="6858000"/>
          </a:xfrm>
          <a:prstGeom prst="rect">
            <a:avLst/>
          </a:prstGeom>
          <a:solidFill>
            <a:schemeClr val="tx2"/>
          </a:solidFill>
          <a:ln>
            <a:noFill/>
          </a:ln>
          <a:extLst>
            <a:ext uri="{91240B29-F687-4F45-9708-019B960494DF}">
              <a14:hiddenLine xmlns:a14="http://schemas.microsoft.com/office/drawing/2010/main" w="0">
                <a:solidFill>
                  <a:schemeClr val="tx1"/>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800"/>
          </a:p>
        </p:txBody>
      </p:sp>
      <p:pic>
        <p:nvPicPr>
          <p:cNvPr id="8195" name="Picture 13" descr="trumpet_boy">
            <a:extLst>
              <a:ext uri="{FF2B5EF4-FFF2-40B4-BE49-F238E27FC236}">
                <a16:creationId xmlns:a16="http://schemas.microsoft.com/office/drawing/2014/main" id="{3FF67789-22A6-4C58-A299-BAF1298C26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1666" b="1398"/>
          <a:stretch>
            <a:fillRect/>
          </a:stretch>
        </p:blipFill>
        <p:spPr bwMode="auto">
          <a:xfrm>
            <a:off x="5867401" y="1803400"/>
            <a:ext cx="3298825"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4">
            <a:extLst>
              <a:ext uri="{FF2B5EF4-FFF2-40B4-BE49-F238E27FC236}">
                <a16:creationId xmlns:a16="http://schemas.microsoft.com/office/drawing/2014/main" id="{05A303B2-5EBF-48AF-A6C2-0D60025F3566}"/>
              </a:ext>
            </a:extLst>
          </p:cNvPr>
          <p:cNvSpPr>
            <a:spLocks noGrp="1" noChangeArrowheads="1"/>
          </p:cNvSpPr>
          <p:nvPr>
            <p:ph type="title"/>
          </p:nvPr>
        </p:nvSpPr>
        <p:spPr>
          <a:xfrm>
            <a:off x="2133600" y="685800"/>
            <a:ext cx="7772400" cy="2133600"/>
          </a:xfrm>
          <a:noFill/>
        </p:spPr>
        <p:txBody>
          <a:bodyPr/>
          <a:lstStyle/>
          <a:p>
            <a:pPr algn="l" eaLnBrk="1" hangingPunct="1">
              <a:lnSpc>
                <a:spcPct val="80000"/>
              </a:lnSpc>
            </a:pPr>
            <a:r>
              <a:rPr lang="en-US" altLang="en-US" b="1" dirty="0">
                <a:solidFill>
                  <a:schemeClr val="accent2"/>
                </a:solidFill>
              </a:rPr>
              <a:t>MUSIC STUDENTS</a:t>
            </a:r>
            <a:br>
              <a:rPr lang="en-US" altLang="en-US" dirty="0">
                <a:solidFill>
                  <a:schemeClr val="tx1"/>
                </a:solidFill>
              </a:rPr>
            </a:br>
            <a:r>
              <a:rPr lang="en-US" altLang="en-US" dirty="0">
                <a:solidFill>
                  <a:schemeClr val="tx1"/>
                </a:solidFill>
              </a:rPr>
              <a:t>       </a:t>
            </a:r>
            <a:r>
              <a:rPr lang="en-US" altLang="en-US" dirty="0"/>
              <a:t>Score Higher</a:t>
            </a:r>
            <a:br>
              <a:rPr lang="en-US" altLang="en-US" dirty="0"/>
            </a:br>
            <a:r>
              <a:rPr lang="en-US" altLang="en-US" dirty="0"/>
              <a:t>   on SATs</a:t>
            </a:r>
            <a:endParaRPr lang="en-US" altLang="en-US" dirty="0">
              <a:solidFill>
                <a:schemeClr val="tx1"/>
              </a:solidFill>
            </a:endParaRPr>
          </a:p>
        </p:txBody>
      </p:sp>
      <p:sp>
        <p:nvSpPr>
          <p:cNvPr id="8197" name="Rectangle 5">
            <a:extLst>
              <a:ext uri="{FF2B5EF4-FFF2-40B4-BE49-F238E27FC236}">
                <a16:creationId xmlns:a16="http://schemas.microsoft.com/office/drawing/2014/main" id="{E7AC0760-299E-453B-9028-18064095BB6E}"/>
              </a:ext>
            </a:extLst>
          </p:cNvPr>
          <p:cNvSpPr>
            <a:spLocks noGrp="1" noChangeArrowheads="1"/>
          </p:cNvSpPr>
          <p:nvPr>
            <p:ph type="body" idx="1"/>
          </p:nvPr>
        </p:nvSpPr>
        <p:spPr>
          <a:xfrm>
            <a:off x="2209801" y="3200400"/>
            <a:ext cx="5027613" cy="3429000"/>
          </a:xfrm>
          <a:noFill/>
        </p:spPr>
        <p:txBody>
          <a:bodyPr/>
          <a:lstStyle/>
          <a:p>
            <a:pPr lvl="2" eaLnBrk="1" hangingPunct="1">
              <a:buClr>
                <a:schemeClr val="tx2"/>
              </a:buClr>
            </a:pPr>
            <a:r>
              <a:rPr lang="en-US" altLang="en-US" b="1">
                <a:solidFill>
                  <a:schemeClr val="accent2"/>
                </a:solidFill>
              </a:rPr>
              <a:t>Average </a:t>
            </a:r>
            <a:r>
              <a:rPr lang="en-US" altLang="en-US" sz="2800" b="1">
                <a:solidFill>
                  <a:schemeClr val="tx2"/>
                </a:solidFill>
              </a:rPr>
              <a:t>57</a:t>
            </a:r>
            <a:r>
              <a:rPr lang="en-US" altLang="en-US" b="1"/>
              <a:t> </a:t>
            </a:r>
            <a:r>
              <a:rPr lang="en-US" altLang="en-US" b="1">
                <a:solidFill>
                  <a:schemeClr val="accent2"/>
                </a:solidFill>
              </a:rPr>
              <a:t>points </a:t>
            </a:r>
            <a:br>
              <a:rPr lang="en-US" altLang="en-US" b="1">
                <a:solidFill>
                  <a:schemeClr val="accent2"/>
                </a:solidFill>
              </a:rPr>
            </a:br>
            <a:r>
              <a:rPr lang="en-US" altLang="en-US" b="1">
                <a:solidFill>
                  <a:schemeClr val="accent2"/>
                </a:solidFill>
              </a:rPr>
              <a:t>higher in verbal</a:t>
            </a:r>
            <a:endParaRPr lang="en-US" altLang="en-US" b="1"/>
          </a:p>
          <a:p>
            <a:pPr lvl="2" eaLnBrk="1" hangingPunct="1">
              <a:buClr>
                <a:schemeClr val="tx2"/>
              </a:buClr>
            </a:pPr>
            <a:r>
              <a:rPr lang="en-US" altLang="en-US" b="1">
                <a:solidFill>
                  <a:schemeClr val="accent2"/>
                </a:solidFill>
              </a:rPr>
              <a:t>Average </a:t>
            </a:r>
            <a:r>
              <a:rPr lang="en-US" altLang="en-US" sz="2800" b="1">
                <a:solidFill>
                  <a:schemeClr val="tx2"/>
                </a:solidFill>
              </a:rPr>
              <a:t>41</a:t>
            </a:r>
            <a:r>
              <a:rPr lang="en-US" altLang="en-US" b="1"/>
              <a:t> </a:t>
            </a:r>
            <a:r>
              <a:rPr lang="en-US" altLang="en-US" b="1">
                <a:solidFill>
                  <a:schemeClr val="accent2"/>
                </a:solidFill>
              </a:rPr>
              <a:t>points </a:t>
            </a:r>
            <a:br>
              <a:rPr lang="en-US" altLang="en-US" b="1">
                <a:solidFill>
                  <a:schemeClr val="accent2"/>
                </a:solidFill>
              </a:rPr>
            </a:br>
            <a:r>
              <a:rPr lang="en-US" altLang="en-US" b="1">
                <a:solidFill>
                  <a:schemeClr val="accent2"/>
                </a:solidFill>
              </a:rPr>
              <a:t>higher in math</a:t>
            </a:r>
            <a:endParaRPr lang="en-US" altLang="en-US" sz="1800"/>
          </a:p>
        </p:txBody>
      </p:sp>
      <p:sp>
        <p:nvSpPr>
          <p:cNvPr id="2" name="Rectangle 1">
            <a:extLst>
              <a:ext uri="{FF2B5EF4-FFF2-40B4-BE49-F238E27FC236}">
                <a16:creationId xmlns:a16="http://schemas.microsoft.com/office/drawing/2014/main" id="{7A7D42DD-A346-4FF1-9CC7-CCBC6C0BB116}"/>
              </a:ext>
            </a:extLst>
          </p:cNvPr>
          <p:cNvSpPr/>
          <p:nvPr/>
        </p:nvSpPr>
        <p:spPr>
          <a:xfrm>
            <a:off x="657138" y="5188423"/>
            <a:ext cx="6096000" cy="1384995"/>
          </a:xfrm>
          <a:prstGeom prst="rect">
            <a:avLst/>
          </a:prstGeom>
        </p:spPr>
        <p:txBody>
          <a:bodyPr>
            <a:spAutoFit/>
          </a:bodyPr>
          <a:lstStyle/>
          <a:p>
            <a:r>
              <a:rPr lang="en-US" altLang="en-US" sz="1400" dirty="0">
                <a:latin typeface="Arial" panose="020B0604020202020204" pitchFamily="34" charset="0"/>
                <a:ea typeface="ＭＳ Ｐゴシック" panose="020B0600070205080204" pitchFamily="34" charset="-128"/>
              </a:rPr>
              <a:t>"Profile of SAT and Achievement Test Takers." The College Board, compiled by Music Educators National Conference, 2001.</a:t>
            </a:r>
          </a:p>
          <a:p>
            <a:endParaRPr lang="en-US" altLang="en-US" sz="1400" dirty="0">
              <a:latin typeface="Arial" panose="020B0604020202020204" pitchFamily="34" charset="0"/>
              <a:ea typeface="ＭＳ Ｐゴシック" panose="020B0600070205080204" pitchFamily="34" charset="-128"/>
            </a:endParaRPr>
          </a:p>
          <a:p>
            <a:r>
              <a:rPr lang="en-US" altLang="en-US" sz="1400" i="1" dirty="0">
                <a:latin typeface="Arial" panose="020B0604020202020204" pitchFamily="34" charset="0"/>
                <a:ea typeface="ＭＳ Ｐゴシック" panose="020B0600070205080204" pitchFamily="34" charset="-128"/>
              </a:rPr>
              <a:t>With an average combined increase of almost 100 points, access to music study could make the difference in gaining admission to a student’s college of choice.  </a:t>
            </a:r>
          </a:p>
        </p:txBody>
      </p:sp>
    </p:spTree>
    <p:extLst>
      <p:ext uri="{BB962C8B-B14F-4D97-AF65-F5344CB8AC3E}">
        <p14:creationId xmlns:p14="http://schemas.microsoft.com/office/powerpoint/2010/main" val="2440897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6BF9BD-9A0A-4FE4-AED3-D8CD8E12E4B5}"/>
              </a:ext>
            </a:extLst>
          </p:cNvPr>
          <p:cNvSpPr/>
          <p:nvPr/>
        </p:nvSpPr>
        <p:spPr>
          <a:xfrm>
            <a:off x="2810312" y="3959602"/>
            <a:ext cx="7692867" cy="2199961"/>
          </a:xfrm>
          <a:prstGeom prst="rect">
            <a:avLst/>
          </a:prstGeom>
        </p:spPr>
        <p:txBody>
          <a:bodyPr wrap="square">
            <a:spAutoFit/>
          </a:bodyPr>
          <a:lstStyle/>
          <a:p>
            <a:pPr>
              <a:lnSpc>
                <a:spcPct val="115000"/>
              </a:lnSpc>
              <a:spcAft>
                <a:spcPts val="1000"/>
              </a:spcAft>
            </a:pPr>
            <a:r>
              <a:rPr lang="en-US" sz="2000" dirty="0">
                <a:latin typeface="Bodoni MT" panose="02070603080606020203" pitchFamily="18" charset="0"/>
                <a:ea typeface="Calibri" panose="020F0502020204030204" pitchFamily="34" charset="0"/>
                <a:cs typeface="Times New Roman" panose="02020603050405020304" pitchFamily="18" charset="0"/>
              </a:rPr>
              <a:t>Music strengthens the areas of the brain that, in the child with ADHD, are weak. Music builds and strengthens the auditory, visual/spatial, and motor cortices of the brain. These areas are tied to speech and language, reading, reading comprehension, math, problem solving, brain organ</a:t>
            </a:r>
            <a:r>
              <a:rPr lang="en-US" sz="2000" dirty="0">
                <a:latin typeface="Bodoni MT" panose="02070603080606020203" pitchFamily="18" charset="0"/>
                <a:ea typeface="Times New Roman" panose="02020603050405020304" pitchFamily="18" charset="0"/>
                <a:cs typeface="Times New Roman" panose="02020603050405020304" pitchFamily="18" charset="0"/>
              </a:rPr>
              <a:t>ization, focusing, concentration, and attention issues.</a:t>
            </a:r>
            <a:endParaRPr lang="en-US" sz="2000" dirty="0">
              <a:latin typeface="Bodoni MT" panose="02070603080606020203" pitchFamily="18"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8EE2E00A-B1AA-4601-B1A2-CF4878E446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952" y="543943"/>
            <a:ext cx="2466975" cy="1847850"/>
          </a:xfrm>
          <a:prstGeom prst="rect">
            <a:avLst/>
          </a:prstGeom>
        </p:spPr>
      </p:pic>
      <p:sp>
        <p:nvSpPr>
          <p:cNvPr id="3" name="Title 2">
            <a:extLst>
              <a:ext uri="{FF2B5EF4-FFF2-40B4-BE49-F238E27FC236}">
                <a16:creationId xmlns:a16="http://schemas.microsoft.com/office/drawing/2014/main" id="{BC90D607-FC7C-4D37-BA85-EA2FDD1B7D5D}"/>
              </a:ext>
            </a:extLst>
          </p:cNvPr>
          <p:cNvSpPr>
            <a:spLocks noGrp="1"/>
          </p:cNvSpPr>
          <p:nvPr>
            <p:ph type="title"/>
          </p:nvPr>
        </p:nvSpPr>
        <p:spPr/>
        <p:txBody>
          <a:bodyPr/>
          <a:lstStyle/>
          <a:p>
            <a:r>
              <a:rPr lang="en-US" dirty="0"/>
              <a:t>				</a:t>
            </a:r>
            <a:r>
              <a:rPr lang="en-US" sz="4800" dirty="0">
                <a:solidFill>
                  <a:srgbClr val="C00000"/>
                </a:solidFill>
              </a:rPr>
              <a:t>Special Needs Students</a:t>
            </a:r>
          </a:p>
        </p:txBody>
      </p:sp>
      <p:sp>
        <p:nvSpPr>
          <p:cNvPr id="5" name="Content Placeholder 4">
            <a:extLst>
              <a:ext uri="{FF2B5EF4-FFF2-40B4-BE49-F238E27FC236}">
                <a16:creationId xmlns:a16="http://schemas.microsoft.com/office/drawing/2014/main" id="{02569EC2-F9DF-4A31-AFAB-907505D4B439}"/>
              </a:ext>
            </a:extLst>
          </p:cNvPr>
          <p:cNvSpPr>
            <a:spLocks noGrp="1"/>
          </p:cNvSpPr>
          <p:nvPr>
            <p:ph idx="1"/>
          </p:nvPr>
        </p:nvSpPr>
        <p:spPr/>
        <p:txBody>
          <a:bodyPr/>
          <a:lstStyle/>
          <a:p>
            <a:pPr lvl="6"/>
            <a:endParaRPr lang="en-US" dirty="0"/>
          </a:p>
          <a:p>
            <a:pPr lvl="6"/>
            <a:endParaRPr lang="en-US" dirty="0"/>
          </a:p>
          <a:p>
            <a:pPr lvl="6"/>
            <a:r>
              <a:rPr lang="en-US" sz="2000" b="1" dirty="0">
                <a:latin typeface="Bradley Hand ITC" panose="03070402050302030203" pitchFamily="66" charset="0"/>
              </a:rPr>
              <a:t>Children do not come in tidy packages — they come with spontaneity, energy, and delicious individuality. Some have </a:t>
            </a:r>
            <a:r>
              <a:rPr lang="en-US" sz="2000" b="1" u="sng" dirty="0">
                <a:latin typeface="Bradley Hand ITC" panose="03070402050302030203" pitchFamily="66" charset="0"/>
                <a:hlinkClick r:id="rId3"/>
              </a:rPr>
              <a:t>learning challenges</a:t>
            </a:r>
            <a:r>
              <a:rPr lang="en-US" sz="2000" b="1" u="sng" dirty="0">
                <a:latin typeface="Bradley Hand ITC" panose="03070402050302030203" pitchFamily="66" charset="0"/>
              </a:rPr>
              <a:t> </a:t>
            </a:r>
            <a:r>
              <a:rPr lang="en-US" sz="2000" b="1" dirty="0">
                <a:latin typeface="Bradley Hand ITC" panose="03070402050302030203" pitchFamily="66" charset="0"/>
              </a:rPr>
              <a:t>that affect them physically, cognitively, emotionally, and/or behaviorally. The good news is that music can help with most of them. </a:t>
            </a:r>
          </a:p>
          <a:p>
            <a:pPr marL="2743200" lvl="6" indent="0">
              <a:buNone/>
            </a:pPr>
            <a:endParaRPr lang="en-US" dirty="0"/>
          </a:p>
        </p:txBody>
      </p:sp>
    </p:spTree>
    <p:extLst>
      <p:ext uri="{BB962C8B-B14F-4D97-AF65-F5344CB8AC3E}">
        <p14:creationId xmlns:p14="http://schemas.microsoft.com/office/powerpoint/2010/main" val="813370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74ECDF-8386-4971-B854-9BE90302C195}"/>
              </a:ext>
            </a:extLst>
          </p:cNvPr>
          <p:cNvSpPr/>
          <p:nvPr/>
        </p:nvSpPr>
        <p:spPr>
          <a:xfrm>
            <a:off x="3032449" y="625151"/>
            <a:ext cx="6111551" cy="6445354"/>
          </a:xfrm>
          <a:prstGeom prst="rect">
            <a:avLst/>
          </a:prstGeom>
        </p:spPr>
        <p:txBody>
          <a:bodyPr wrap="square">
            <a:spAutoFit/>
          </a:bodyPr>
          <a:lstStyle/>
          <a:p>
            <a:pPr algn="ctr">
              <a:lnSpc>
                <a:spcPct val="115000"/>
              </a:lnSpc>
              <a:spcAft>
                <a:spcPts val="1000"/>
              </a:spcAft>
            </a:pPr>
            <a:r>
              <a:rPr lang="en-US" altLang="en-US" sz="2400" b="1" dirty="0">
                <a:solidFill>
                  <a:srgbClr val="C00000"/>
                </a:solidFill>
                <a:latin typeface="+mj-lt"/>
                <a:ea typeface="ＭＳ Ｐゴシック" panose="020B0600070205080204" pitchFamily="34" charset="-128"/>
              </a:rPr>
              <a:t>MUSIC AT A YOUNG AGE</a:t>
            </a:r>
          </a:p>
          <a:p>
            <a:pPr>
              <a:lnSpc>
                <a:spcPct val="115000"/>
              </a:lnSpc>
              <a:spcAft>
                <a:spcPts val="1000"/>
              </a:spcAft>
            </a:pPr>
            <a:r>
              <a:rPr lang="en-US" altLang="en-US" dirty="0">
                <a:solidFill>
                  <a:srgbClr val="00B050"/>
                </a:solidFill>
                <a:latin typeface="Colonna MT" panose="04020805060202030203" pitchFamily="82" charset="0"/>
                <a:ea typeface="ＭＳ Ｐゴシック" panose="020B0600070205080204" pitchFamily="34" charset="-128"/>
              </a:rPr>
              <a:t>A study published in September 2006 in the scientific journal </a:t>
            </a:r>
            <a:r>
              <a:rPr lang="en-US" altLang="en-US" i="1" dirty="0">
                <a:solidFill>
                  <a:srgbClr val="00B050"/>
                </a:solidFill>
                <a:latin typeface="Colonna MT" panose="04020805060202030203" pitchFamily="82" charset="0"/>
                <a:ea typeface="ＭＳ Ｐゴシック" panose="020B0600070205080204" pitchFamily="34" charset="-128"/>
              </a:rPr>
              <a:t>Brain</a:t>
            </a:r>
            <a:r>
              <a:rPr lang="en-US" altLang="en-US" u="sng" dirty="0">
                <a:solidFill>
                  <a:srgbClr val="00B050"/>
                </a:solidFill>
                <a:latin typeface="Colonna MT" panose="04020805060202030203" pitchFamily="82" charset="0"/>
                <a:ea typeface="ＭＳ Ｐゴシック" panose="020B0600070205080204" pitchFamily="34" charset="-128"/>
              </a:rPr>
              <a:t> </a:t>
            </a:r>
            <a:r>
              <a:rPr lang="en-US" altLang="en-US" dirty="0">
                <a:solidFill>
                  <a:srgbClr val="00B050"/>
                </a:solidFill>
                <a:latin typeface="Colonna MT" panose="04020805060202030203" pitchFamily="82" charset="0"/>
                <a:ea typeface="ＭＳ Ｐゴシック" panose="020B0600070205080204" pitchFamily="34" charset="-128"/>
              </a:rPr>
              <a:t>indicates that young children who received a </a:t>
            </a:r>
            <a:r>
              <a:rPr lang="en-US" altLang="en-US" dirty="0" err="1">
                <a:solidFill>
                  <a:srgbClr val="00B050"/>
                </a:solidFill>
                <a:latin typeface="Colonna MT" panose="04020805060202030203" pitchFamily="82" charset="0"/>
                <a:ea typeface="ＭＳ Ｐゴシック" panose="020B0600070205080204" pitchFamily="34" charset="-128"/>
              </a:rPr>
              <a:t>a</a:t>
            </a:r>
            <a:r>
              <a:rPr lang="en-US" altLang="en-US" dirty="0">
                <a:solidFill>
                  <a:srgbClr val="00B050"/>
                </a:solidFill>
                <a:latin typeface="Colonna MT" panose="04020805060202030203" pitchFamily="82" charset="0"/>
                <a:ea typeface="ＭＳ Ｐゴシック" panose="020B0600070205080204" pitchFamily="34" charset="-128"/>
              </a:rPr>
              <a:t> year of musical training </a:t>
            </a:r>
            <a:r>
              <a:rPr lang="en-US" altLang="en-US" b="1" dirty="0">
                <a:solidFill>
                  <a:srgbClr val="00B050"/>
                </a:solidFill>
                <a:latin typeface="Colonna MT" panose="04020805060202030203" pitchFamily="82" charset="0"/>
                <a:ea typeface="ＭＳ Ｐゴシック" panose="020B0600070205080204" pitchFamily="34" charset="-128"/>
              </a:rPr>
              <a:t>showed brain changes and superior memory </a:t>
            </a:r>
            <a:r>
              <a:rPr lang="en-US" altLang="en-US" dirty="0">
                <a:solidFill>
                  <a:srgbClr val="00B050"/>
                </a:solidFill>
                <a:latin typeface="Colonna MT" panose="04020805060202030203" pitchFamily="82" charset="0"/>
                <a:ea typeface="ＭＳ Ｐゴシック" panose="020B0600070205080204" pitchFamily="34" charset="-128"/>
              </a:rPr>
              <a:t>when compared with children who did not receive the instruction. </a:t>
            </a:r>
            <a:endParaRPr lang="en-US" b="1" dirty="0">
              <a:latin typeface="Arial" panose="020B0604020202020204" pitchFamily="34" charset="0"/>
              <a:ea typeface="ＭＳ Ｐゴシック" panose="020B0600070205080204" pitchFamily="34" charset="-128"/>
              <a:cs typeface="Times New Roman" panose="02020603050405020304" pitchFamily="18" charset="0"/>
            </a:endParaRPr>
          </a:p>
          <a:p>
            <a:pPr>
              <a:lnSpc>
                <a:spcPct val="115000"/>
              </a:lnSpc>
              <a:spcAft>
                <a:spcPts val="1000"/>
              </a:spcAft>
            </a:pPr>
            <a:r>
              <a:rPr lang="en-US" b="1" dirty="0">
                <a:solidFill>
                  <a:schemeClr val="accent5">
                    <a:lumMod val="75000"/>
                  </a:schemeClr>
                </a:solidFill>
                <a:latin typeface="Segoe Print" panose="02000600000000000000" pitchFamily="2" charset="0"/>
                <a:ea typeface="Times New Roman" panose="02020603050405020304" pitchFamily="18" charset="0"/>
                <a:cs typeface="Times New Roman" panose="02020603050405020304" pitchFamily="18" charset="0"/>
              </a:rPr>
              <a:t>Music builds imagination and intellectual curiosity:</a:t>
            </a:r>
            <a:r>
              <a:rPr lang="en-US" dirty="0">
                <a:solidFill>
                  <a:schemeClr val="accent5">
                    <a:lumMod val="75000"/>
                  </a:schemeClr>
                </a:solidFill>
                <a:latin typeface="Segoe Print" panose="02000600000000000000" pitchFamily="2" charset="0"/>
                <a:ea typeface="Times New Roman" panose="02020603050405020304" pitchFamily="18" charset="0"/>
                <a:cs typeface="Times New Roman" panose="02020603050405020304" pitchFamily="18" charset="0"/>
              </a:rPr>
              <a:t> Introducing music in the early childhood years can help foster a positive attitude toward learning and curiosity. Artistic education develops the whole brain and develops a child’s imagination.</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US" b="1" dirty="0">
                <a:solidFill>
                  <a:srgbClr val="0070C0"/>
                </a:solidFill>
                <a:latin typeface="Bradley Hand ITC" panose="03070402050302030203" pitchFamily="66" charset="0"/>
                <a:ea typeface="Calibri" panose="020F0502020204030204" pitchFamily="34" charset="0"/>
                <a:cs typeface="Calibri" panose="020F0502020204030204" pitchFamily="34" charset="0"/>
              </a:rPr>
              <a:t>Dr. </a:t>
            </a:r>
            <a:r>
              <a:rPr lang="en-US" b="1" dirty="0" err="1">
                <a:solidFill>
                  <a:srgbClr val="0070C0"/>
                </a:solidFill>
                <a:latin typeface="Bradley Hand ITC" panose="03070402050302030203" pitchFamily="66" charset="0"/>
                <a:ea typeface="Calibri" panose="020F0502020204030204" pitchFamily="34" charset="0"/>
                <a:cs typeface="Calibri" panose="020F0502020204030204" pitchFamily="34" charset="0"/>
              </a:rPr>
              <a:t>Nicolucci</a:t>
            </a:r>
            <a:r>
              <a:rPr lang="en-US" b="1" dirty="0">
                <a:solidFill>
                  <a:srgbClr val="0070C0"/>
                </a:solidFill>
                <a:latin typeface="Bradley Hand ITC" panose="03070402050302030203" pitchFamily="66" charset="0"/>
                <a:ea typeface="Calibri" panose="020F0502020204030204" pitchFamily="34" charset="0"/>
                <a:cs typeface="Calibri" panose="020F0502020204030204" pitchFamily="34" charset="0"/>
              </a:rPr>
              <a:t> sites Dr. Edwin Gordon  in promoting early childhood musical training:  </a:t>
            </a:r>
            <a:r>
              <a:rPr lang="en-US" dirty="0">
                <a:solidFill>
                  <a:srgbClr val="0070C0"/>
                </a:solidFill>
                <a:latin typeface="Bradley Hand ITC" panose="03070402050302030203" pitchFamily="66" charset="0"/>
                <a:ea typeface="Calibri" panose="020F0502020204030204" pitchFamily="34" charset="0"/>
                <a:cs typeface="Calibri" panose="020F0502020204030204" pitchFamily="34" charset="0"/>
              </a:rPr>
              <a:t>“musical aptitude can be increased through sustained musical exposures from </a:t>
            </a:r>
            <a:r>
              <a:rPr lang="en-US" b="1" i="1" dirty="0">
                <a:solidFill>
                  <a:srgbClr val="0070C0"/>
                </a:solidFill>
                <a:latin typeface="Bradley Hand ITC" panose="03070402050302030203" pitchFamily="66" charset="0"/>
                <a:ea typeface="Calibri" panose="020F0502020204030204" pitchFamily="34" charset="0"/>
                <a:cs typeface="Calibri" panose="020F0502020204030204" pitchFamily="34" charset="0"/>
              </a:rPr>
              <a:t>birth through age 9</a:t>
            </a:r>
            <a:r>
              <a:rPr lang="en-US" b="1" dirty="0">
                <a:solidFill>
                  <a:srgbClr val="0070C0"/>
                </a:solidFill>
                <a:latin typeface="Bradley Hand ITC" panose="03070402050302030203" pitchFamily="66" charset="0"/>
                <a:ea typeface="Calibri" panose="020F0502020204030204" pitchFamily="34" charset="0"/>
                <a:cs typeface="Calibri" panose="020F0502020204030204" pitchFamily="34" charset="0"/>
              </a:rPr>
              <a:t> </a:t>
            </a:r>
            <a:r>
              <a:rPr lang="en-US" dirty="0">
                <a:solidFill>
                  <a:srgbClr val="0070C0"/>
                </a:solidFill>
                <a:latin typeface="Bradley Hand ITC" panose="03070402050302030203" pitchFamily="66" charset="0"/>
                <a:ea typeface="Calibri" panose="020F0502020204030204" pitchFamily="34" charset="0"/>
                <a:cs typeface="Calibri" panose="020F0502020204030204" pitchFamily="34" charset="0"/>
              </a:rPr>
              <a:t>after which aptitude stabilizes for life”.  His findings clearly demonstrate the critical need for regular music education during the earliest years of brain plasticity.</a:t>
            </a:r>
          </a:p>
          <a:p>
            <a:pPr>
              <a:lnSpc>
                <a:spcPct val="115000"/>
              </a:lnSpc>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 </a:t>
            </a:r>
          </a:p>
        </p:txBody>
      </p:sp>
      <p:pic>
        <p:nvPicPr>
          <p:cNvPr id="6" name="Picture 5">
            <a:extLst>
              <a:ext uri="{FF2B5EF4-FFF2-40B4-BE49-F238E27FC236}">
                <a16:creationId xmlns:a16="http://schemas.microsoft.com/office/drawing/2014/main" id="{061A4A2D-A5BA-4AFC-ACBE-3AF5F8A25A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9551" y="5187819"/>
            <a:ext cx="2434034" cy="1542467"/>
          </a:xfrm>
          <a:prstGeom prst="rect">
            <a:avLst/>
          </a:prstGeom>
        </p:spPr>
      </p:pic>
    </p:spTree>
    <p:extLst>
      <p:ext uri="{BB962C8B-B14F-4D97-AF65-F5344CB8AC3E}">
        <p14:creationId xmlns:p14="http://schemas.microsoft.com/office/powerpoint/2010/main" val="284570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95B82D5-A8BB-45BF-BED8-C7B20689210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564C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9">
            <a:extLst>
              <a:ext uri="{FF2B5EF4-FFF2-40B4-BE49-F238E27FC236}">
                <a16:creationId xmlns:a16="http://schemas.microsoft.com/office/drawing/2014/main" id="{296C61EC-FBF4-4216-BE67-6C864D30A01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chemeClr val="bg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64AF3BE-254A-4942-B194-F0009666E6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5920" y="803049"/>
            <a:ext cx="1644167" cy="2470743"/>
          </a:xfrm>
          <a:prstGeom prst="rect">
            <a:avLst/>
          </a:prstGeom>
          <a:effectLst/>
        </p:spPr>
      </p:pic>
      <p:pic>
        <p:nvPicPr>
          <p:cNvPr id="7" name="Picture 6">
            <a:extLst>
              <a:ext uri="{FF2B5EF4-FFF2-40B4-BE49-F238E27FC236}">
                <a16:creationId xmlns:a16="http://schemas.microsoft.com/office/drawing/2014/main" id="{CFA96DA3-E63B-4F01-8F9C-DD2E2E7D29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672" y="3677139"/>
            <a:ext cx="3026663" cy="2006809"/>
          </a:xfrm>
          <a:prstGeom prst="rect">
            <a:avLst/>
          </a:prstGeom>
        </p:spPr>
      </p:pic>
      <p:sp>
        <p:nvSpPr>
          <p:cNvPr id="4" name="AutoShape 2" descr="Image result for band graphics">
            <a:extLst>
              <a:ext uri="{FF2B5EF4-FFF2-40B4-BE49-F238E27FC236}">
                <a16:creationId xmlns:a16="http://schemas.microsoft.com/office/drawing/2014/main" id="{D06BF88F-6C2F-4B64-9533-DEBB3AB7BFCF}"/>
              </a:ext>
            </a:extLst>
          </p:cNvPr>
          <p:cNvSpPr>
            <a:spLocks noChangeAspect="1" noChangeArrowheads="1"/>
          </p:cNvSpPr>
          <p:nvPr/>
        </p:nvSpPr>
        <p:spPr bwMode="auto">
          <a:xfrm>
            <a:off x="1647825" y="481013"/>
            <a:ext cx="8896350" cy="58959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band graphics">
            <a:extLst>
              <a:ext uri="{FF2B5EF4-FFF2-40B4-BE49-F238E27FC236}">
                <a16:creationId xmlns:a16="http://schemas.microsoft.com/office/drawing/2014/main" id="{818493A4-57F7-4122-91A5-91D2A344C960}"/>
              </a:ext>
            </a:extLst>
          </p:cNvPr>
          <p:cNvSpPr>
            <a:spLocks noChangeAspect="1" noChangeArrowheads="1"/>
          </p:cNvSpPr>
          <p:nvPr/>
        </p:nvSpPr>
        <p:spPr bwMode="auto">
          <a:xfrm>
            <a:off x="1800225" y="633413"/>
            <a:ext cx="8896350" cy="58959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94BD5821-6584-4014-B4F3-0FF48346B0A0}"/>
              </a:ext>
            </a:extLst>
          </p:cNvPr>
          <p:cNvSpPr>
            <a:spLocks noGrp="1"/>
          </p:cNvSpPr>
          <p:nvPr>
            <p:ph type="title"/>
          </p:nvPr>
        </p:nvSpPr>
        <p:spPr>
          <a:xfrm>
            <a:off x="5120640" y="388761"/>
            <a:ext cx="6422849" cy="826550"/>
          </a:xfrm>
        </p:spPr>
        <p:txBody>
          <a:bodyPr>
            <a:normAutofit/>
          </a:bodyPr>
          <a:lstStyle/>
          <a:p>
            <a:r>
              <a:rPr lang="en-US" b="1" dirty="0">
                <a:cs typeface="Arial" panose="020B0604020202020204" pitchFamily="34" charset="0"/>
              </a:rPr>
              <a:t>         </a:t>
            </a:r>
            <a:r>
              <a:rPr lang="en-US" sz="4000" b="1" dirty="0">
                <a:solidFill>
                  <a:srgbClr val="C00000"/>
                </a:solidFill>
                <a:cs typeface="Arial" panose="020B0604020202020204" pitchFamily="34" charset="0"/>
              </a:rPr>
              <a:t>HISTORY OF </a:t>
            </a:r>
            <a:r>
              <a:rPr lang="en-US" sz="4000" b="1" dirty="0" err="1">
                <a:solidFill>
                  <a:srgbClr val="C00000"/>
                </a:solidFill>
                <a:cs typeface="Arial" panose="020B0604020202020204" pitchFamily="34" charset="0"/>
              </a:rPr>
              <a:t>WMB</a:t>
            </a:r>
            <a:endParaRPr lang="en-US" sz="4000" b="1" dirty="0">
              <a:solidFill>
                <a:srgbClr val="C00000"/>
              </a:solidFill>
              <a:cs typeface="Arial" panose="020B0604020202020204" pitchFamily="34" charset="0"/>
            </a:endParaRPr>
          </a:p>
        </p:txBody>
      </p:sp>
      <p:sp>
        <p:nvSpPr>
          <p:cNvPr id="3" name="Content Placeholder 2">
            <a:extLst>
              <a:ext uri="{FF2B5EF4-FFF2-40B4-BE49-F238E27FC236}">
                <a16:creationId xmlns:a16="http://schemas.microsoft.com/office/drawing/2014/main" id="{345974A4-63D0-4589-B0CF-8748997203AB}"/>
              </a:ext>
            </a:extLst>
          </p:cNvPr>
          <p:cNvSpPr>
            <a:spLocks noGrp="1"/>
          </p:cNvSpPr>
          <p:nvPr>
            <p:ph idx="1"/>
          </p:nvPr>
        </p:nvSpPr>
        <p:spPr>
          <a:xfrm>
            <a:off x="5284520" y="1455817"/>
            <a:ext cx="6422848" cy="4921170"/>
          </a:xfrm>
        </p:spPr>
        <p:txBody>
          <a:bodyPr>
            <a:noAutofit/>
          </a:bodyPr>
          <a:lstStyle/>
          <a:p>
            <a:r>
              <a:rPr lang="en-US" sz="1800" dirty="0"/>
              <a:t>  </a:t>
            </a:r>
            <a:r>
              <a:rPr lang="en-US" sz="2400" dirty="0" err="1"/>
              <a:t>WMB</a:t>
            </a:r>
            <a:r>
              <a:rPr lang="en-US" sz="2400" dirty="0"/>
              <a:t> was formerly Weymouth Band Parents Association.</a:t>
            </a:r>
          </a:p>
          <a:p>
            <a:r>
              <a:rPr lang="en-US" sz="2400" dirty="0"/>
              <a:t> </a:t>
            </a:r>
            <a:r>
              <a:rPr lang="en-US" sz="2400" dirty="0" err="1"/>
              <a:t>WBPA</a:t>
            </a:r>
            <a:r>
              <a:rPr lang="en-US" sz="2400" dirty="0"/>
              <a:t> incorporated in 2004 as a non-profit corporation.  Also is a 501(c)(3) tax qualified organization.</a:t>
            </a:r>
          </a:p>
          <a:p>
            <a:pPr marL="0" indent="0">
              <a:buNone/>
            </a:pPr>
            <a:endParaRPr lang="en-US" sz="2400" dirty="0"/>
          </a:p>
          <a:p>
            <a:r>
              <a:rPr lang="en-US" sz="2400" dirty="0"/>
              <a:t>  </a:t>
            </a:r>
            <a:r>
              <a:rPr lang="en-US" sz="2400" dirty="0" err="1"/>
              <a:t>WBPA</a:t>
            </a:r>
            <a:r>
              <a:rPr lang="en-US" sz="2400" dirty="0"/>
              <a:t> was a parent booster organization supporting </a:t>
            </a:r>
            <a:r>
              <a:rPr lang="en-US" sz="2400" dirty="0" err="1"/>
              <a:t>WHS</a:t>
            </a:r>
            <a:r>
              <a:rPr lang="en-US" sz="2400" dirty="0"/>
              <a:t> extra curricular band programs.</a:t>
            </a:r>
          </a:p>
          <a:p>
            <a:pPr marL="0" indent="0">
              <a:buNone/>
            </a:pPr>
            <a:endParaRPr lang="en-US" sz="2400" dirty="0"/>
          </a:p>
          <a:p>
            <a:r>
              <a:rPr lang="en-US" sz="2400" dirty="0"/>
              <a:t>  2014 Weymouth retained services of Dr. Sandra </a:t>
            </a:r>
            <a:r>
              <a:rPr lang="en-US" sz="2400" dirty="0" err="1"/>
              <a:t>Nicolucci</a:t>
            </a:r>
            <a:r>
              <a:rPr lang="en-US" sz="2400" dirty="0"/>
              <a:t> from BU who is an expert in music education and an evaluator of public school programs.</a:t>
            </a:r>
          </a:p>
          <a:p>
            <a:pPr marL="0" indent="0">
              <a:buNone/>
            </a:pPr>
            <a:r>
              <a:rPr lang="en-US" sz="2400" dirty="0"/>
              <a:t>  </a:t>
            </a:r>
          </a:p>
        </p:txBody>
      </p:sp>
    </p:spTree>
    <p:extLst>
      <p:ext uri="{BB962C8B-B14F-4D97-AF65-F5344CB8AC3E}">
        <p14:creationId xmlns:p14="http://schemas.microsoft.com/office/powerpoint/2010/main" val="326298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F81EB-5BBC-4C66-970C-C9BF57D5BB75}"/>
              </a:ext>
            </a:extLst>
          </p:cNvPr>
          <p:cNvSpPr>
            <a:spLocks noGrp="1"/>
          </p:cNvSpPr>
          <p:nvPr>
            <p:ph type="title"/>
          </p:nvPr>
        </p:nvSpPr>
        <p:spPr/>
        <p:txBody>
          <a:bodyPr>
            <a:normAutofit/>
          </a:bodyPr>
          <a:lstStyle/>
          <a:p>
            <a:pPr algn="ctr"/>
            <a:r>
              <a:rPr lang="en-US" sz="3600" b="1" dirty="0">
                <a:solidFill>
                  <a:srgbClr val="C00000"/>
                </a:solidFill>
              </a:rPr>
              <a:t>Weymouth Music Program before Report</a:t>
            </a:r>
          </a:p>
        </p:txBody>
      </p:sp>
      <p:sp>
        <p:nvSpPr>
          <p:cNvPr id="3" name="Content Placeholder 2">
            <a:extLst>
              <a:ext uri="{FF2B5EF4-FFF2-40B4-BE49-F238E27FC236}">
                <a16:creationId xmlns:a16="http://schemas.microsoft.com/office/drawing/2014/main" id="{F8C20CA9-EF78-4547-99F2-05A498EC699E}"/>
              </a:ext>
            </a:extLst>
          </p:cNvPr>
          <p:cNvSpPr>
            <a:spLocks noGrp="1"/>
          </p:cNvSpPr>
          <p:nvPr>
            <p:ph idx="1"/>
          </p:nvPr>
        </p:nvSpPr>
        <p:spPr>
          <a:xfrm>
            <a:off x="243281" y="1825624"/>
            <a:ext cx="11110519" cy="4776511"/>
          </a:xfrm>
        </p:spPr>
        <p:txBody>
          <a:bodyPr>
            <a:normAutofit lnSpcReduction="10000"/>
          </a:bodyPr>
          <a:lstStyle/>
          <a:p>
            <a:pPr marL="0" indent="0">
              <a:buNone/>
            </a:pPr>
            <a:r>
              <a:rPr lang="en-US" dirty="0"/>
              <a:t>	</a:t>
            </a:r>
            <a:r>
              <a:rPr lang="en-US" b="1" dirty="0"/>
              <a:t>Weymouth music program suffered from:</a:t>
            </a:r>
          </a:p>
          <a:p>
            <a:r>
              <a:rPr lang="en-US" dirty="0"/>
              <a:t> </a:t>
            </a:r>
            <a:r>
              <a:rPr lang="en-US" sz="3000" dirty="0"/>
              <a:t>Lack of one person in charge of town wide music program;</a:t>
            </a:r>
          </a:p>
          <a:p>
            <a:r>
              <a:rPr lang="en-US" sz="3000" dirty="0"/>
              <a:t> At time of Dr. N’s report only 3 K’s receiving formal music</a:t>
            </a:r>
          </a:p>
          <a:p>
            <a:pPr marL="0" indent="0">
              <a:buNone/>
            </a:pPr>
            <a:r>
              <a:rPr lang="en-US" sz="3000" dirty="0"/>
              <a:t>         education!</a:t>
            </a:r>
          </a:p>
          <a:p>
            <a:r>
              <a:rPr lang="en-US" sz="3000" dirty="0"/>
              <a:t> Failure to teach all students how to read music;</a:t>
            </a:r>
          </a:p>
          <a:p>
            <a:r>
              <a:rPr lang="en-US" sz="3000" dirty="0"/>
              <a:t> No uniform curriculum; </a:t>
            </a:r>
          </a:p>
          <a:p>
            <a:r>
              <a:rPr lang="en-US" sz="3000" dirty="0"/>
              <a:t> Lack of updated technology;</a:t>
            </a:r>
          </a:p>
          <a:p>
            <a:r>
              <a:rPr lang="en-US" sz="3000" dirty="0"/>
              <a:t> Low budget; and </a:t>
            </a:r>
          </a:p>
          <a:p>
            <a:r>
              <a:rPr lang="en-US" sz="3000" dirty="0"/>
              <a:t> Poor feeder program for chorus and instrumentalists between 5</a:t>
            </a:r>
            <a:r>
              <a:rPr lang="en-US" sz="3000" baseline="30000" dirty="0"/>
              <a:t>th</a:t>
            </a:r>
            <a:r>
              <a:rPr lang="en-US" sz="3000" dirty="0"/>
              <a:t> 	grade and HS.</a:t>
            </a:r>
          </a:p>
          <a:p>
            <a:pPr marL="0" indent="0">
              <a:buNone/>
            </a:pPr>
            <a:endParaRPr lang="en-US" dirty="0"/>
          </a:p>
        </p:txBody>
      </p:sp>
      <p:pic>
        <p:nvPicPr>
          <p:cNvPr id="7" name="Picture 6">
            <a:extLst>
              <a:ext uri="{FF2B5EF4-FFF2-40B4-BE49-F238E27FC236}">
                <a16:creationId xmlns:a16="http://schemas.microsoft.com/office/drawing/2014/main" id="{EF03C643-D9DA-4308-802A-3ED18EC754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8688" y="2441195"/>
            <a:ext cx="1155112" cy="2076375"/>
          </a:xfrm>
          <a:prstGeom prst="rect">
            <a:avLst/>
          </a:prstGeom>
        </p:spPr>
      </p:pic>
      <p:pic>
        <p:nvPicPr>
          <p:cNvPr id="9" name="Picture 8">
            <a:extLst>
              <a:ext uri="{FF2B5EF4-FFF2-40B4-BE49-F238E27FC236}">
                <a16:creationId xmlns:a16="http://schemas.microsoft.com/office/drawing/2014/main" id="{9882C8BF-5478-4DB6-9F0A-77847824DF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1597" y="4293328"/>
            <a:ext cx="1488907" cy="1203493"/>
          </a:xfrm>
          <a:prstGeom prst="rect">
            <a:avLst/>
          </a:prstGeom>
        </p:spPr>
      </p:pic>
    </p:spTree>
    <p:extLst>
      <p:ext uri="{BB962C8B-B14F-4D97-AF65-F5344CB8AC3E}">
        <p14:creationId xmlns:p14="http://schemas.microsoft.com/office/powerpoint/2010/main" val="4080225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7A9AB-496C-41C3-BFAC-849F9E366E7C}"/>
              </a:ext>
            </a:extLst>
          </p:cNvPr>
          <p:cNvSpPr>
            <a:spLocks noGrp="1"/>
          </p:cNvSpPr>
          <p:nvPr>
            <p:ph type="title"/>
          </p:nvPr>
        </p:nvSpPr>
        <p:spPr/>
        <p:txBody>
          <a:bodyPr>
            <a:normAutofit/>
          </a:bodyPr>
          <a:lstStyle/>
          <a:p>
            <a:pPr algn="ctr"/>
            <a:r>
              <a:rPr lang="en-US" sz="4000" b="1" dirty="0">
                <a:solidFill>
                  <a:srgbClr val="C00000"/>
                </a:solidFill>
              </a:rPr>
              <a:t>Dr. </a:t>
            </a:r>
            <a:r>
              <a:rPr lang="en-US" sz="4000" b="1" dirty="0" err="1">
                <a:solidFill>
                  <a:srgbClr val="C00000"/>
                </a:solidFill>
              </a:rPr>
              <a:t>Nicolucci’s</a:t>
            </a:r>
            <a:r>
              <a:rPr lang="en-US" sz="4000" b="1" dirty="0">
                <a:solidFill>
                  <a:srgbClr val="C00000"/>
                </a:solidFill>
              </a:rPr>
              <a:t> Report</a:t>
            </a:r>
          </a:p>
        </p:txBody>
      </p:sp>
      <p:sp>
        <p:nvSpPr>
          <p:cNvPr id="3" name="Content Placeholder 2">
            <a:extLst>
              <a:ext uri="{FF2B5EF4-FFF2-40B4-BE49-F238E27FC236}">
                <a16:creationId xmlns:a16="http://schemas.microsoft.com/office/drawing/2014/main" id="{22FD7F28-732A-4A31-821D-AD71E0DE5599}"/>
              </a:ext>
            </a:extLst>
          </p:cNvPr>
          <p:cNvSpPr>
            <a:spLocks noGrp="1"/>
          </p:cNvSpPr>
          <p:nvPr>
            <p:ph idx="1"/>
          </p:nvPr>
        </p:nvSpPr>
        <p:spPr/>
        <p:txBody>
          <a:bodyPr>
            <a:normAutofit fontScale="92500" lnSpcReduction="10000"/>
          </a:bodyPr>
          <a:lstStyle/>
          <a:p>
            <a:r>
              <a:rPr lang="en-US" sz="3200" dirty="0"/>
              <a:t>Dr. N interviewed administration, music teachers K-12, parents and students in January of 2014. </a:t>
            </a:r>
          </a:p>
          <a:p>
            <a:pPr marL="0" indent="0">
              <a:buNone/>
            </a:pPr>
            <a:endParaRPr lang="en-US" sz="3200" dirty="0"/>
          </a:p>
          <a:p>
            <a:r>
              <a:rPr lang="en-US" sz="3200" dirty="0" err="1"/>
              <a:t>WBPA</a:t>
            </a:r>
            <a:r>
              <a:rPr lang="en-US" sz="3200" dirty="0"/>
              <a:t> met with Dr. N.		    </a:t>
            </a:r>
          </a:p>
          <a:p>
            <a:pPr marL="0" indent="0">
              <a:buNone/>
            </a:pPr>
            <a:endParaRPr lang="en-US" sz="3200" dirty="0"/>
          </a:p>
          <a:p>
            <a:r>
              <a:rPr lang="en-US" sz="3200" dirty="0" err="1"/>
              <a:t>WBPA’s</a:t>
            </a:r>
            <a:r>
              <a:rPr lang="en-US" sz="3200" dirty="0"/>
              <a:t> main concerns:</a:t>
            </a:r>
          </a:p>
          <a:p>
            <a:pPr marL="0" indent="0">
              <a:buNone/>
            </a:pPr>
            <a:r>
              <a:rPr lang="en-US" sz="3200" dirty="0"/>
              <a:t>	1.  Weymouth music program as a whole</a:t>
            </a:r>
          </a:p>
          <a:p>
            <a:pPr marL="0" indent="0">
              <a:buNone/>
            </a:pPr>
            <a:r>
              <a:rPr lang="en-US" sz="3200" dirty="0"/>
              <a:t>	2.  Feeder program from middle school to HS</a:t>
            </a:r>
          </a:p>
          <a:p>
            <a:pPr marL="0" indent="0">
              <a:buNone/>
            </a:pPr>
            <a:r>
              <a:rPr lang="en-US" sz="3200" dirty="0"/>
              <a:t>	3.  Future of </a:t>
            </a:r>
            <a:r>
              <a:rPr lang="en-US" sz="3200" dirty="0" err="1"/>
              <a:t>WHS</a:t>
            </a:r>
            <a:r>
              <a:rPr lang="en-US" sz="3200" dirty="0"/>
              <a:t> Marching Band Program</a:t>
            </a:r>
          </a:p>
        </p:txBody>
      </p:sp>
      <p:pic>
        <p:nvPicPr>
          <p:cNvPr id="5" name="Picture 4">
            <a:extLst>
              <a:ext uri="{FF2B5EF4-FFF2-40B4-BE49-F238E27FC236}">
                <a16:creationId xmlns:a16="http://schemas.microsoft.com/office/drawing/2014/main" id="{620110AA-76EF-4EF7-A01F-48E0E968D5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2784" y="2547835"/>
            <a:ext cx="1754154" cy="2336849"/>
          </a:xfrm>
          <a:prstGeom prst="rect">
            <a:avLst/>
          </a:prstGeom>
        </p:spPr>
      </p:pic>
    </p:spTree>
    <p:extLst>
      <p:ext uri="{BB962C8B-B14F-4D97-AF65-F5344CB8AC3E}">
        <p14:creationId xmlns:p14="http://schemas.microsoft.com/office/powerpoint/2010/main" val="660545280"/>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39302A"/>
      </a:dk2>
      <a:lt2>
        <a:srgbClr val="E5DEDB"/>
      </a:lt2>
      <a:accent1>
        <a:srgbClr val="FFCA08"/>
      </a:accent1>
      <a:accent2>
        <a:srgbClr val="CC0000"/>
      </a:accent2>
      <a:accent3>
        <a:srgbClr val="FFDF6A"/>
      </a:accent3>
      <a:accent4>
        <a:srgbClr val="990033"/>
      </a:accent4>
      <a:accent5>
        <a:srgbClr val="E64823"/>
      </a:accent5>
      <a:accent6>
        <a:srgbClr val="9C6A6A"/>
      </a:accent6>
      <a:hlink>
        <a:srgbClr val="9F2319"/>
      </a:hlink>
      <a:folHlink>
        <a:srgbClr val="FFCA0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678</TotalTime>
  <Words>1823</Words>
  <Application>Microsoft Office PowerPoint</Application>
  <PresentationFormat>Widescreen</PresentationFormat>
  <Paragraphs>138</Paragraphs>
  <Slides>23</Slides>
  <Notes>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23</vt:i4>
      </vt:variant>
    </vt:vector>
  </HeadingPairs>
  <TitlesOfParts>
    <vt:vector size="37" baseType="lpstr">
      <vt:lpstr>Batang</vt:lpstr>
      <vt:lpstr>ＭＳ Ｐゴシック</vt:lpstr>
      <vt:lpstr>Arial</vt:lpstr>
      <vt:lpstr>Baskerville Old Face</vt:lpstr>
      <vt:lpstr>Bodoni MT</vt:lpstr>
      <vt:lpstr>Bradley Hand ITC</vt:lpstr>
      <vt:lpstr>Calibri</vt:lpstr>
      <vt:lpstr>Calibri Light</vt:lpstr>
      <vt:lpstr>Colonna MT</vt:lpstr>
      <vt:lpstr>Lucida Handwriting</vt:lpstr>
      <vt:lpstr>Rockwell Condensed</vt:lpstr>
      <vt:lpstr>Segoe Print</vt:lpstr>
      <vt:lpstr>Times New Roman</vt:lpstr>
      <vt:lpstr>Office Theme</vt:lpstr>
      <vt:lpstr>Weymouth Music Boosters </vt:lpstr>
      <vt:lpstr>Research Reveals     Strong Correlations    Between Quality       MUSIC EDUCATION              in School and...</vt:lpstr>
      <vt:lpstr>MUSIC MAKING        Develops Students    in Many Ways</vt:lpstr>
      <vt:lpstr>MUSIC STUDENTS        Score Higher    on SATs</vt:lpstr>
      <vt:lpstr>    Special Needs Students</vt:lpstr>
      <vt:lpstr>PowerPoint Presentation</vt:lpstr>
      <vt:lpstr>         HISTORY OF WMB</vt:lpstr>
      <vt:lpstr>Weymouth Music Program before Report</vt:lpstr>
      <vt:lpstr>Dr. Nicolucci’s Report</vt:lpstr>
      <vt:lpstr>Report’s Conclusions</vt:lpstr>
      <vt:lpstr> Then she left town!  </vt:lpstr>
      <vt:lpstr>What Next?</vt:lpstr>
      <vt:lpstr>What Next?</vt:lpstr>
      <vt:lpstr>     Weymouth Music       Boosters                    K-12 Program </vt:lpstr>
      <vt:lpstr>Who may be a member of a WMB Chapter?</vt:lpstr>
      <vt:lpstr>Structure</vt:lpstr>
      <vt:lpstr>Requirements</vt:lpstr>
      <vt:lpstr>PowerPoint Presentation</vt:lpstr>
      <vt:lpstr>           Sounds great!  How do we start!</vt:lpstr>
      <vt:lpstr>How do we help our music teacher?</vt:lpstr>
      <vt:lpstr>What else can we do?</vt:lpstr>
      <vt:lpstr>Inspirational Quotes</vt:lpstr>
      <vt:lpstr> Thank you for listening!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Weymouth Music Boosters </dc:title>
  <dc:creator>Ann</dc:creator>
  <cp:lastModifiedBy>Ann</cp:lastModifiedBy>
  <cp:revision>148</cp:revision>
  <cp:lastPrinted>2018-01-08T00:22:23Z</cp:lastPrinted>
  <dcterms:created xsi:type="dcterms:W3CDTF">2018-01-01T22:59:15Z</dcterms:created>
  <dcterms:modified xsi:type="dcterms:W3CDTF">2018-01-08T00:23:55Z</dcterms:modified>
</cp:coreProperties>
</file>