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57" r:id="rId4"/>
    <p:sldId id="286" r:id="rId5"/>
    <p:sldId id="279" r:id="rId6"/>
    <p:sldId id="278" r:id="rId7"/>
    <p:sldId id="277" r:id="rId8"/>
    <p:sldId id="276" r:id="rId9"/>
    <p:sldId id="280" r:id="rId10"/>
    <p:sldId id="275" r:id="rId11"/>
    <p:sldId id="281" r:id="rId12"/>
    <p:sldId id="274" r:id="rId13"/>
    <p:sldId id="273" r:id="rId14"/>
    <p:sldId id="284" r:id="rId15"/>
    <p:sldId id="283" r:id="rId16"/>
    <p:sldId id="282" r:id="rId17"/>
    <p:sldId id="272" r:id="rId18"/>
    <p:sldId id="298" r:id="rId19"/>
    <p:sldId id="299" r:id="rId20"/>
    <p:sldId id="297" r:id="rId21"/>
    <p:sldId id="296" r:id="rId22"/>
    <p:sldId id="295" r:id="rId23"/>
    <p:sldId id="294" r:id="rId24"/>
    <p:sldId id="293" r:id="rId25"/>
    <p:sldId id="292" r:id="rId26"/>
    <p:sldId id="291" r:id="rId27"/>
    <p:sldId id="290" r:id="rId28"/>
    <p:sldId id="289" r:id="rId29"/>
    <p:sldId id="288" r:id="rId30"/>
    <p:sldId id="287" r:id="rId31"/>
    <p:sldId id="264" r:id="rId32"/>
    <p:sldId id="285" r:id="rId33"/>
    <p:sldId id="27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>
      <p:cViewPr>
        <p:scale>
          <a:sx n="80" d="100"/>
          <a:sy n="80" d="100"/>
        </p:scale>
        <p:origin x="-184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CE034-A467-4586-A85C-6DDF921B160B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BAA052-12CB-4670-84E7-6AA895AC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D11D-957B-4140-8404-DE0CF48BC35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B88D-2FD2-4EE6-9C72-5364A6C1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3563644"/>
            <a:ext cx="4572000" cy="1012825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Surface </a:t>
            </a: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Acreage Parcels</a:t>
            </a: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+mn-lt"/>
                <a:cs typeface="Arial" panose="020B0604020202020204" pitchFamily="34" charset="0"/>
              </a:rPr>
            </a:br>
            <a:r>
              <a:rPr lang="en-US" sz="1800" dirty="0" smtClean="0">
                <a:latin typeface="+mn-lt"/>
                <a:cs typeface="Arial" panose="020B0604020202020204" pitchFamily="34" charset="0"/>
              </a:rPr>
              <a:t>Kern County, California</a:t>
            </a:r>
            <a:endParaRPr 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0590" y="-1"/>
            <a:ext cx="4908610" cy="756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small" dirty="0" smtClean="0">
                <a:latin typeface="+mn-lt"/>
                <a:cs typeface="Arial" panose="020B0604020202020204" pitchFamily="34" charset="0"/>
              </a:rPr>
              <a:t>Kern Enterprises</a:t>
            </a:r>
            <a:r>
              <a:rPr lang="en-US" sz="2400" b="1" cap="all" dirty="0" smtClean="0">
                <a:latin typeface="+mn-lt"/>
                <a:cs typeface="Arial" panose="020B0604020202020204" pitchFamily="34" charset="0"/>
              </a:rPr>
              <a:t>, LLC</a:t>
            </a:r>
          </a:p>
          <a:p>
            <a:pPr algn="l"/>
            <a:r>
              <a:rPr lang="en-US" sz="1400" b="1" dirty="0" smtClean="0">
                <a:latin typeface="+mn-lt"/>
                <a:cs typeface="Arial" panose="020B0604020202020204" pitchFamily="34" charset="0"/>
              </a:rPr>
              <a:t>A California Limited Liability Company</a:t>
            </a:r>
          </a:p>
        </p:txBody>
      </p:sp>
    </p:spTree>
    <p:extLst>
      <p:ext uri="{BB962C8B-B14F-4D97-AF65-F5344CB8AC3E}">
        <p14:creationId xmlns:p14="http://schemas.microsoft.com/office/powerpoint/2010/main" val="361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05" y="29202"/>
            <a:ext cx="40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Devil’s Den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399" y="1066800"/>
            <a:ext cx="3230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18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280.0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</a:t>
            </a:r>
            <a:r>
              <a:rPr lang="en-US" dirty="0" smtClean="0"/>
              <a:t>043-070-20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SW¼NE¼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5" y="1905000"/>
            <a:ext cx="4076700" cy="41052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5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95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05" y="29202"/>
            <a:ext cx="40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Devil’s Den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066801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18E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</a:t>
            </a:r>
            <a:r>
              <a:rPr lang="en-US" dirty="0" smtClean="0"/>
              <a:t>240.0 acres.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043-070-21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E¼SW¼ &amp; SE¼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94"/>
            <a:ext cx="4876800" cy="45158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23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8" y="29146"/>
            <a:ext cx="34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Sub Camp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219200"/>
            <a:ext cx="3383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19W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9.08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</a:t>
            </a:r>
            <a:r>
              <a:rPr lang="en-US" dirty="0" smtClean="0"/>
              <a:t>238-081-14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Portion SW¼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1"/>
            <a:ext cx="4581525" cy="5343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47007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4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54258" y="1064823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Kern Front-Oro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4136" y="1295400"/>
            <a:ext cx="3309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</a:t>
            </a:r>
            <a:r>
              <a:rPr lang="en-US" dirty="0" smtClean="0"/>
              <a:t>481-012-06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Portion N½W½E½NW¼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6" y="1250589"/>
            <a:ext cx="3275216" cy="53911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08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Kern Front-Oro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2954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</a:t>
            </a:r>
            <a:r>
              <a:rPr lang="en-US" dirty="0" smtClean="0"/>
              <a:t>481-012-09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Description</a:t>
            </a:r>
            <a:r>
              <a:rPr lang="en-US" dirty="0"/>
              <a:t>: Portion S½W½E½NW¼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18161"/>
            <a:ext cx="3435938" cy="48704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20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Kern Front-Oro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143000"/>
            <a:ext cx="3154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63.02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481-012-14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Portion S½E½E½NW¼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98"/>
            <a:ext cx="3322851" cy="51139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1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7021"/>
            <a:ext cx="485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Kern Front-Oro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295400"/>
            <a:ext cx="3078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27E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63.02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481-012-15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Description</a:t>
            </a:r>
            <a:r>
              <a:rPr lang="en-US" dirty="0"/>
              <a:t>: Portion N½E½E½NW¼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5720"/>
            <a:ext cx="3657600" cy="56179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147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8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219200"/>
            <a:ext cx="315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2192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NE¼NW¼NW¼; N½NE¼NW¼; SE¼NE¼NW¼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59833"/>
            <a:ext cx="3971925" cy="44386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84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217567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238-241-05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E½NE¼NE¼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3" y="1066801"/>
            <a:ext cx="3256632" cy="53000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366810"/>
            <a:ext cx="590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5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</a:t>
            </a:r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90" y="1066801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238-241-26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SE¼SE¼; S½NE¼SE¼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0" y="1235489"/>
            <a:ext cx="4735890" cy="43739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95533" y="64008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4" y="29146"/>
            <a:ext cx="7696200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Summary</a:t>
            </a:r>
          </a:p>
        </p:txBody>
      </p:sp>
      <p:sp>
        <p:nvSpPr>
          <p:cNvPr id="2" name="AutoShape 2" descr="Map of California highlighting Kern Coun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34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962400"/>
            <a:ext cx="4724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shsfghsfffffffffffffffffffffffffffffffffffffffffffffffsssssssssssssssssssssssssssssssssssssssssssssssssssssssssssssssssssssssssssssssssssssssssssssssssssssssssssssssssssssssssssssssssssssssssssssssssssssssssssssssss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647" y="4441878"/>
            <a:ext cx="1524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sdfgsdg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64823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27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dirty="0" smtClean="0"/>
              <a:t>464.33 acres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238-241-28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S½SW¼; SW¼NW¼SW¼;W½SE¼; N½NE¼SE¼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19153"/>
            <a:ext cx="6261265" cy="31606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9816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1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066801"/>
            <a:ext cx="3611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238-241-34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Description:SE¼NW¼SW¼; S½NE¼SW¼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5292969" cy="3276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27201" y="6424596"/>
            <a:ext cx="74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066801"/>
            <a:ext cx="3154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238-241-49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0806"/>
            <a:ext cx="4171950" cy="40671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75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295400"/>
            <a:ext cx="323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27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464.33 acres.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238-241-51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S½NE¼; SW¼NW¼NE¼; W½NE¼NE¼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2724"/>
            <a:ext cx="4019550" cy="40862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371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28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162.34 acres.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238-242-66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</a:t>
            </a:r>
            <a:r>
              <a:rPr lang="en-US" dirty="0" smtClean="0"/>
              <a:t>: </a:t>
            </a:r>
            <a:r>
              <a:rPr lang="pt-BR" dirty="0"/>
              <a:t>S½S½SW¼; NE¼SE¼SW¼; S½SE¼; SE¼NW¼SE¼; S½NE¼SE¼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732417" cy="48196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37754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01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9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066801"/>
            <a:ext cx="323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10.06 </a:t>
            </a:r>
            <a:r>
              <a:rPr lang="en-US" dirty="0"/>
              <a:t>a</a:t>
            </a:r>
            <a:r>
              <a:rPr lang="en-US" dirty="0" smtClean="0"/>
              <a:t>cres.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238-242-06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SW¼NW¼NE¼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0339"/>
            <a:ext cx="5210175" cy="3352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0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213263"/>
            <a:ext cx="3560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87.77 acres.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238-242-28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Description:NW¼SW¼; W½NE¼SW¼; N½SW¼SW¼; N½NW¼SE¼SW¼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35613"/>
            <a:ext cx="3981450" cy="33337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79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219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5.21 acres.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238-242-52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N½NE¼SE¼SW¼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9" y="2514601"/>
            <a:ext cx="5507921" cy="35832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0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308265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10.06 acres.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238-242-54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SE¼NW¼NE¼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5343525" cy="39719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6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1066801"/>
            <a:ext cx="331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11N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155.08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</a:t>
            </a:r>
            <a:r>
              <a:rPr lang="en-US" dirty="0" smtClean="0"/>
              <a:t>: N½NW</a:t>
            </a:r>
            <a:r>
              <a:rPr lang="en-US" dirty="0"/>
              <a:t>¼; N½S½NW¼; S½SW¼NW¼; SW¼SE¼NW¼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9460"/>
            <a:ext cx="5448300" cy="4810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1419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32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91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Antelope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Plain Lost Hills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599" y="1143000"/>
            <a:ext cx="46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1"/>
            <a:ext cx="384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27S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19E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128.14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068-080-05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West 3520 </a:t>
            </a:r>
            <a:r>
              <a:rPr lang="en-US" dirty="0" err="1"/>
              <a:t>ft</a:t>
            </a:r>
            <a:r>
              <a:rPr lang="en-US" dirty="0"/>
              <a:t> of South 713.20 </a:t>
            </a:r>
            <a:r>
              <a:rPr lang="en-US" dirty="0" err="1"/>
              <a:t>ft</a:t>
            </a:r>
            <a:r>
              <a:rPr lang="en-US" dirty="0"/>
              <a:t> of S½S¼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105275" cy="53721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8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865" y="29146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Wheeler Ridge 14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219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Section </a:t>
            </a:r>
            <a:r>
              <a:rPr lang="en-US" dirty="0" smtClean="0"/>
              <a:t>29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Township </a:t>
            </a:r>
            <a:r>
              <a:rPr lang="en-US" dirty="0" smtClean="0"/>
              <a:t>11N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90.28 acres.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238-242-63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S½S½SW¼; S½N½SE¼SW¼; S½S½SE¼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1752600"/>
            <a:ext cx="4286250" cy="4200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00800"/>
            <a:ext cx="66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07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651375" y="1219200"/>
            <a:ext cx="4202113" cy="4676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636" y="-17021"/>
            <a:ext cx="45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Frazier Park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219200"/>
            <a:ext cx="3535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9N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21W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16.17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256-170-06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Description: Lot 41A &amp; Portion Lot 38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4038600" cy="53390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95533" y="6400800"/>
            <a:ext cx="51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83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4651375" y="1219200"/>
            <a:ext cx="4202113" cy="4676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636" y="-17021"/>
            <a:ext cx="45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Frazier Park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295400"/>
            <a:ext cx="330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9N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21W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21.46 acres.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256-180-01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Lots 37,39,40 &amp; Portion Lot 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38900" cy="44910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5533" y="6477000"/>
            <a:ext cx="4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95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 txBox="1">
            <a:spLocks/>
          </p:cNvSpPr>
          <p:nvPr/>
        </p:nvSpPr>
        <p:spPr bwMode="auto">
          <a:xfrm>
            <a:off x="1905000" y="2697127"/>
            <a:ext cx="5486400" cy="126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For more information please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contact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our Land Representative: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John McLoughlin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Kern Enterprises, LLC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661-616-9817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468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jmcloughlin@hathawayllc.com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4" y="29146"/>
            <a:ext cx="7696200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Contact Information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34" y="6464686"/>
            <a:ext cx="74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76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91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Antelope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Plain Lost Hills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599" y="1143000"/>
            <a:ext cx="46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57800" y="1066801"/>
            <a:ext cx="384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27S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19E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</a:t>
            </a:r>
            <a:r>
              <a:rPr lang="en-US" dirty="0" smtClean="0"/>
              <a:t>70.40  </a:t>
            </a:r>
            <a:r>
              <a:rPr lang="en-US" dirty="0" smtClean="0"/>
              <a:t>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068-080-16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North 70.4 acres of N½N½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8" y="1097479"/>
            <a:ext cx="4095750" cy="52006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722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66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Lost Hills Fee Antelope Plain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066801"/>
            <a:ext cx="3992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27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27S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19E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40.0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068-120-05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Description: </a:t>
            </a:r>
            <a:r>
              <a:rPr lang="en-US" dirty="0"/>
              <a:t>SW¼SW¼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2" y="1224465"/>
            <a:ext cx="4923947" cy="50845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402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7021"/>
            <a:ext cx="470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North </a:t>
            </a:r>
            <a:r>
              <a:rPr lang="en-US" sz="2400" b="1" dirty="0" err="1" smtClean="0">
                <a:solidFill>
                  <a:schemeClr val="bg1"/>
                </a:solidFill>
              </a:rPr>
              <a:t>Belridge</a:t>
            </a:r>
            <a:r>
              <a:rPr lang="en-US" sz="2400" b="1" dirty="0" smtClean="0">
                <a:solidFill>
                  <a:schemeClr val="bg1"/>
                </a:solidFill>
              </a:rPr>
              <a:t> Lost Hills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143000"/>
            <a:ext cx="3611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20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27S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80.0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068-210-14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S½SE¼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3743"/>
            <a:ext cx="3938833" cy="4152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23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39936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4563" y="0"/>
            <a:ext cx="417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Belridge</a:t>
            </a:r>
            <a:r>
              <a:rPr lang="en-US" sz="2400" b="1" dirty="0" smtClean="0">
                <a:solidFill>
                  <a:schemeClr val="bg1"/>
                </a:solidFill>
              </a:rPr>
              <a:t> A Lost Hills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066801"/>
            <a:ext cx="4678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89.60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APN 068-200-30, 36 &amp; 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Description</a:t>
            </a:r>
            <a:r>
              <a:rPr lang="en-US" dirty="0"/>
              <a:t>: Portion S½S½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3236027"/>
            <a:ext cx="8897608" cy="22137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163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668" y="121479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79" y="29146"/>
            <a:ext cx="35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Miller &amp; Lux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371600"/>
            <a:ext cx="3611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161.64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</a:t>
            </a:r>
            <a:r>
              <a:rPr lang="en-US" dirty="0" smtClean="0"/>
              <a:t>085-140-44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</a:t>
            </a:r>
            <a:r>
              <a:rPr lang="en-US" dirty="0"/>
              <a:t>Description</a:t>
            </a:r>
            <a:r>
              <a:rPr lang="en-US" dirty="0" smtClean="0"/>
              <a:t>: W½W½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2727"/>
            <a:ext cx="4086225" cy="41338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395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09466"/>
            <a:ext cx="2240253" cy="1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65324" y="6564313"/>
            <a:ext cx="141064" cy="13849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33" y="29146"/>
            <a:ext cx="7846199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Clr>
                <a:srgbClr val="48845B"/>
              </a:buClr>
              <a:buSzPct val="90000"/>
              <a:buFont typeface="Wingdings" pitchFamily="2" charset="2"/>
              <a:buNone/>
            </a:pP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375" y="1066801"/>
            <a:ext cx="4446878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79" y="29146"/>
            <a:ext cx="356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Miller &amp; Lux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371600"/>
            <a:ext cx="3611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Township 28S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20E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160.0 acres.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APN  085-170-11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Description: NW¼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57351"/>
            <a:ext cx="4114800" cy="41243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685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748</Words>
  <Application>Microsoft Office PowerPoint</Application>
  <PresentationFormat>On-screen Show (4:3)</PresentationFormat>
  <Paragraphs>262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Surface Acreage Parcels Kern County,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 County – Telecommunications Tower Opportunity  June 2019</dc:title>
  <dc:creator>John McLoughlin</dc:creator>
  <cp:lastModifiedBy>Chase Jenkins</cp:lastModifiedBy>
  <cp:revision>78</cp:revision>
  <cp:lastPrinted>2019-06-24T22:45:51Z</cp:lastPrinted>
  <dcterms:created xsi:type="dcterms:W3CDTF">2019-06-24T21:13:35Z</dcterms:created>
  <dcterms:modified xsi:type="dcterms:W3CDTF">2019-07-01T23:28:46Z</dcterms:modified>
</cp:coreProperties>
</file>