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7918C-9364-47FE-8331-288A96590168}" type="datetimeFigureOut">
              <a:rPr lang="en-CA" smtClean="0"/>
              <a:t>07/11/2017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6DA3A-4ECE-444F-9A05-0282B3BACD36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DA3A-4ECE-444F-9A05-0282B3BACD36}" type="slidenum">
              <a:rPr lang="en-CA" smtClean="0"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0D52-F163-436D-9F03-84413AD3B025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EE77-D118-4BE2-8875-B16E5D3076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0D52-F163-436D-9F03-84413AD3B025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EE77-D118-4BE2-8875-B16E5D3076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0D52-F163-436D-9F03-84413AD3B025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EE77-D118-4BE2-8875-B16E5D3076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0D52-F163-436D-9F03-84413AD3B025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EE77-D118-4BE2-8875-B16E5D3076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0D52-F163-436D-9F03-84413AD3B025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EE77-D118-4BE2-8875-B16E5D3076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0D52-F163-436D-9F03-84413AD3B025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EE77-D118-4BE2-8875-B16E5D3076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0D52-F163-436D-9F03-84413AD3B025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EE77-D118-4BE2-8875-B16E5D3076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0D52-F163-436D-9F03-84413AD3B025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EE77-D118-4BE2-8875-B16E5D3076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0D52-F163-436D-9F03-84413AD3B025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EE77-D118-4BE2-8875-B16E5D3076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0D52-F163-436D-9F03-84413AD3B025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EE77-D118-4BE2-8875-B16E5D3076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0D52-F163-436D-9F03-84413AD3B025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EE77-D118-4BE2-8875-B16E5D3076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B0D52-F163-436D-9F03-84413AD3B025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EE77-D118-4BE2-8875-B16E5D30769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ECG Review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err="1" smtClean="0"/>
              <a:t>Fil</a:t>
            </a:r>
            <a:r>
              <a:rPr lang="en-CA" dirty="0" smtClean="0"/>
              <a:t> </a:t>
            </a:r>
            <a:r>
              <a:rPr lang="en-CA" dirty="0" err="1" smtClean="0"/>
              <a:t>Gilic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</a:t>
            </a:r>
            <a:endParaRPr lang="en-CA" dirty="0"/>
          </a:p>
        </p:txBody>
      </p:sp>
      <p:pic>
        <p:nvPicPr>
          <p:cNvPr id="8" name="Content Placeholder 7" descr="anteriorSTEMI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6076" y="1124744"/>
            <a:ext cx="7536283" cy="4804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Rate 80</a:t>
            </a:r>
          </a:p>
          <a:p>
            <a:r>
              <a:rPr lang="en-CA" dirty="0" smtClean="0"/>
              <a:t>Sinus</a:t>
            </a:r>
          </a:p>
          <a:p>
            <a:r>
              <a:rPr lang="en-CA" dirty="0" smtClean="0"/>
              <a:t>Slight LAD/ N 3D</a:t>
            </a:r>
          </a:p>
          <a:p>
            <a:r>
              <a:rPr lang="en-CA" dirty="0" smtClean="0"/>
              <a:t>No hypertrophy</a:t>
            </a:r>
          </a:p>
          <a:p>
            <a:r>
              <a:rPr lang="en-CA" dirty="0" smtClean="0"/>
              <a:t>No block</a:t>
            </a:r>
          </a:p>
          <a:p>
            <a:r>
              <a:rPr lang="en-CA" b="1" dirty="0" err="1" smtClean="0"/>
              <a:t>Anterolateral</a:t>
            </a:r>
            <a:r>
              <a:rPr lang="en-CA" b="1" dirty="0" smtClean="0"/>
              <a:t> STEMI (w inferior reciprocal ST </a:t>
            </a:r>
            <a:r>
              <a:rPr lang="en-CA" b="1" dirty="0" err="1" smtClean="0"/>
              <a:t>Dep</a:t>
            </a:r>
            <a:r>
              <a:rPr lang="en-CA" b="1" dirty="0" smtClean="0"/>
              <a:t>)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</a:t>
            </a:r>
            <a:endParaRPr lang="en-CA" dirty="0"/>
          </a:p>
        </p:txBody>
      </p:sp>
      <p:pic>
        <p:nvPicPr>
          <p:cNvPr id="4" name="Content Placeholder 3" descr="lv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8851"/>
            <a:ext cx="8229600" cy="4508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Rate 80</a:t>
            </a:r>
          </a:p>
          <a:p>
            <a:r>
              <a:rPr lang="en-CA" dirty="0" smtClean="0"/>
              <a:t>Sinus</a:t>
            </a:r>
          </a:p>
          <a:p>
            <a:r>
              <a:rPr lang="en-CA" dirty="0" smtClean="0"/>
              <a:t>LAD</a:t>
            </a:r>
          </a:p>
          <a:p>
            <a:r>
              <a:rPr lang="en-CA" b="1" dirty="0" smtClean="0"/>
              <a:t>LVH</a:t>
            </a:r>
          </a:p>
          <a:p>
            <a:r>
              <a:rPr lang="en-CA" dirty="0" smtClean="0"/>
              <a:t>No block</a:t>
            </a:r>
          </a:p>
          <a:p>
            <a:r>
              <a:rPr lang="en-CA" dirty="0" smtClean="0"/>
              <a:t>No ST changes (appropriate discordance)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7</a:t>
            </a:r>
            <a:endParaRPr lang="en-CA" dirty="0"/>
          </a:p>
        </p:txBody>
      </p:sp>
      <p:pic>
        <p:nvPicPr>
          <p:cNvPr id="4" name="Content Placeholder 3" descr="avblk_2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53252"/>
            <a:ext cx="8229600" cy="3796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Rate 50</a:t>
            </a:r>
          </a:p>
          <a:p>
            <a:r>
              <a:rPr lang="en-CA" b="1" dirty="0" smtClean="0"/>
              <a:t>AVB: 2</a:t>
            </a:r>
            <a:r>
              <a:rPr lang="en-CA" b="1" baseline="30000" dirty="0" smtClean="0"/>
              <a:t>nd</a:t>
            </a:r>
            <a:r>
              <a:rPr lang="en-CA" b="1" dirty="0" smtClean="0"/>
              <a:t> type 2</a:t>
            </a:r>
          </a:p>
          <a:p>
            <a:r>
              <a:rPr lang="en-CA" dirty="0" smtClean="0"/>
              <a:t>LAD/ N 3D</a:t>
            </a:r>
          </a:p>
          <a:p>
            <a:r>
              <a:rPr lang="en-CA" dirty="0" smtClean="0"/>
              <a:t>?LVH- &gt;11mm in </a:t>
            </a:r>
            <a:r>
              <a:rPr lang="en-CA" dirty="0" err="1" smtClean="0"/>
              <a:t>aVL</a:t>
            </a:r>
            <a:endParaRPr lang="en-CA" dirty="0" smtClean="0"/>
          </a:p>
          <a:p>
            <a:r>
              <a:rPr lang="en-CA" dirty="0" smtClean="0"/>
              <a:t>No conduction block</a:t>
            </a:r>
          </a:p>
          <a:p>
            <a:r>
              <a:rPr lang="en-CA" dirty="0" smtClean="0"/>
              <a:t>No ST changes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8</a:t>
            </a:r>
            <a:endParaRPr lang="en-CA" dirty="0"/>
          </a:p>
        </p:txBody>
      </p:sp>
      <p:pic>
        <p:nvPicPr>
          <p:cNvPr id="4" name="Content Placeholder 3" descr="st depress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721" y="1772816"/>
            <a:ext cx="8084557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Rate 80</a:t>
            </a:r>
          </a:p>
          <a:p>
            <a:r>
              <a:rPr lang="en-CA" dirty="0" smtClean="0"/>
              <a:t>Sinus</a:t>
            </a:r>
          </a:p>
          <a:p>
            <a:r>
              <a:rPr lang="en-CA" dirty="0" smtClean="0"/>
              <a:t>L leaning axis/ N 3D</a:t>
            </a:r>
          </a:p>
          <a:p>
            <a:r>
              <a:rPr lang="en-CA" dirty="0" smtClean="0"/>
              <a:t>No hypertrophy</a:t>
            </a:r>
          </a:p>
          <a:p>
            <a:r>
              <a:rPr lang="en-CA" dirty="0" smtClean="0"/>
              <a:t>No block</a:t>
            </a:r>
          </a:p>
          <a:p>
            <a:r>
              <a:rPr lang="en-CA" b="1" dirty="0" smtClean="0"/>
              <a:t>ST depressions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9</a:t>
            </a:r>
            <a:endParaRPr lang="en-CA" dirty="0"/>
          </a:p>
        </p:txBody>
      </p:sp>
      <p:pic>
        <p:nvPicPr>
          <p:cNvPr id="4" name="Content Placeholder 3" descr="V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7487678" cy="37482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Rate 150</a:t>
            </a:r>
          </a:p>
          <a:p>
            <a:r>
              <a:rPr lang="en-CA" b="1" dirty="0" smtClean="0"/>
              <a:t>VT</a:t>
            </a:r>
            <a:r>
              <a:rPr lang="en-CA" dirty="0" smtClean="0"/>
              <a:t> (shark’s teeth in II)</a:t>
            </a:r>
          </a:p>
          <a:p>
            <a:r>
              <a:rPr lang="en-CA" dirty="0" smtClean="0"/>
              <a:t>Extreme RAD (up and right)/ towards the chest wall</a:t>
            </a:r>
          </a:p>
          <a:p>
            <a:r>
              <a:rPr lang="en-CA" dirty="0" smtClean="0"/>
              <a:t>No hypertrophy</a:t>
            </a:r>
          </a:p>
          <a:p>
            <a:r>
              <a:rPr lang="en-CA" dirty="0" smtClean="0"/>
              <a:t>No block</a:t>
            </a:r>
          </a:p>
          <a:p>
            <a:r>
              <a:rPr lang="en-CA" dirty="0" smtClean="0"/>
              <a:t>No ST changes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</a:t>
            </a:r>
          </a:p>
        </p:txBody>
      </p:sp>
      <p:pic>
        <p:nvPicPr>
          <p:cNvPr id="6" name="Content Placeholder 5" descr="afib lbb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600200"/>
            <a:ext cx="78488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10</a:t>
            </a:r>
            <a:endParaRPr lang="en-CA" dirty="0"/>
          </a:p>
        </p:txBody>
      </p:sp>
      <p:pic>
        <p:nvPicPr>
          <p:cNvPr id="6" name="Content Placeholder 5" descr="rb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00200"/>
            <a:ext cx="68407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Rate: 100</a:t>
            </a:r>
          </a:p>
          <a:p>
            <a:r>
              <a:rPr lang="en-CA" dirty="0" smtClean="0"/>
              <a:t>Sinus </a:t>
            </a:r>
          </a:p>
          <a:p>
            <a:r>
              <a:rPr lang="en-CA" dirty="0"/>
              <a:t>M</a:t>
            </a:r>
            <a:r>
              <a:rPr lang="en-CA" dirty="0" smtClean="0"/>
              <a:t>ild LAD/strong towards chest wall</a:t>
            </a:r>
          </a:p>
          <a:p>
            <a:r>
              <a:rPr lang="en-CA" dirty="0" smtClean="0"/>
              <a:t>No </a:t>
            </a:r>
            <a:r>
              <a:rPr lang="en-CA" dirty="0" smtClean="0"/>
              <a:t>LVH, so LAFB</a:t>
            </a:r>
            <a:endParaRPr lang="en-CA" dirty="0" smtClean="0"/>
          </a:p>
          <a:p>
            <a:r>
              <a:rPr lang="en-CA" b="1" dirty="0" smtClean="0"/>
              <a:t>RBBB</a:t>
            </a:r>
          </a:p>
          <a:p>
            <a:r>
              <a:rPr lang="en-CA" dirty="0" smtClean="0"/>
              <a:t>No ST changes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Rate 150</a:t>
            </a:r>
          </a:p>
          <a:p>
            <a:r>
              <a:rPr lang="en-CA" b="1" dirty="0" err="1" smtClean="0"/>
              <a:t>Afib</a:t>
            </a:r>
            <a:r>
              <a:rPr lang="en-CA" b="1" dirty="0" smtClean="0"/>
              <a:t> </a:t>
            </a:r>
          </a:p>
          <a:p>
            <a:r>
              <a:rPr lang="en-CA" dirty="0" smtClean="0"/>
              <a:t>LAD/away from chest wall</a:t>
            </a:r>
          </a:p>
          <a:p>
            <a:r>
              <a:rPr lang="en-CA" b="1" dirty="0" smtClean="0"/>
              <a:t>LBBB</a:t>
            </a:r>
          </a:p>
          <a:p>
            <a:r>
              <a:rPr lang="en-CA" dirty="0" smtClean="0"/>
              <a:t>No ST changes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</a:t>
            </a:r>
            <a:endParaRPr lang="en-CA" dirty="0"/>
          </a:p>
        </p:txBody>
      </p:sp>
      <p:pic>
        <p:nvPicPr>
          <p:cNvPr id="4" name="Content Placeholder 3" descr="BER-plus-pericardit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2877"/>
            <a:ext cx="8229600" cy="4220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Rate 90</a:t>
            </a:r>
          </a:p>
          <a:p>
            <a:r>
              <a:rPr lang="en-CA" dirty="0" smtClean="0"/>
              <a:t>Sinus</a:t>
            </a:r>
          </a:p>
          <a:p>
            <a:r>
              <a:rPr lang="en-CA" dirty="0" smtClean="0"/>
              <a:t>N axis 2D/3D</a:t>
            </a:r>
          </a:p>
          <a:p>
            <a:r>
              <a:rPr lang="en-CA" dirty="0" smtClean="0"/>
              <a:t>No hypertrophy</a:t>
            </a:r>
          </a:p>
          <a:p>
            <a:r>
              <a:rPr lang="en-CA" dirty="0" smtClean="0"/>
              <a:t>No block</a:t>
            </a:r>
          </a:p>
          <a:p>
            <a:r>
              <a:rPr lang="en-CA" b="1" dirty="0" smtClean="0"/>
              <a:t>Diffuse ST elevations with pr depression</a:t>
            </a:r>
          </a:p>
          <a:p>
            <a:pPr lvl="1"/>
            <a:r>
              <a:rPr lang="en-CA" b="1" dirty="0" err="1" smtClean="0"/>
              <a:t>pericarditis</a:t>
            </a:r>
            <a:endParaRPr lang="en-CA" b="1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</a:t>
            </a:r>
            <a:endParaRPr lang="en-CA" dirty="0"/>
          </a:p>
        </p:txBody>
      </p:sp>
      <p:pic>
        <p:nvPicPr>
          <p:cNvPr id="6" name="Content Placeholder 3" descr="3rd AVB progression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0428" y="1196752"/>
            <a:ext cx="7584843" cy="5472608"/>
          </a:xfrm>
        </p:spPr>
      </p:pic>
      <p:sp>
        <p:nvSpPr>
          <p:cNvPr id="7" name="Rounded Rectangle 6"/>
          <p:cNvSpPr/>
          <p:nvPr/>
        </p:nvSpPr>
        <p:spPr>
          <a:xfrm>
            <a:off x="4067944" y="1196752"/>
            <a:ext cx="31683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Rate :30</a:t>
            </a:r>
          </a:p>
          <a:p>
            <a:r>
              <a:rPr lang="en-CA" b="1" dirty="0" smtClean="0"/>
              <a:t>AVB 3</a:t>
            </a:r>
            <a:r>
              <a:rPr lang="en-CA" b="1" baseline="30000" dirty="0" smtClean="0"/>
              <a:t>rd</a:t>
            </a:r>
            <a:r>
              <a:rPr lang="en-CA" b="1" dirty="0" smtClean="0"/>
              <a:t> degree</a:t>
            </a:r>
          </a:p>
          <a:p>
            <a:r>
              <a:rPr lang="en-CA" dirty="0" smtClean="0"/>
              <a:t>RAD/away from the </a:t>
            </a:r>
            <a:r>
              <a:rPr lang="en-CA" dirty="0" smtClean="0"/>
              <a:t>chest wall</a:t>
            </a:r>
          </a:p>
          <a:p>
            <a:r>
              <a:rPr lang="en-CA" dirty="0" smtClean="0"/>
              <a:t>No hypertrophy</a:t>
            </a:r>
          </a:p>
          <a:p>
            <a:r>
              <a:rPr lang="en-CA" dirty="0" smtClean="0"/>
              <a:t>No conduction block</a:t>
            </a:r>
          </a:p>
          <a:p>
            <a:r>
              <a:rPr lang="en-CA" dirty="0" smtClean="0"/>
              <a:t>No ST changes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</a:t>
            </a:r>
            <a:endParaRPr lang="en-CA" dirty="0"/>
          </a:p>
        </p:txBody>
      </p:sp>
      <p:pic>
        <p:nvPicPr>
          <p:cNvPr id="4" name="Content Placeholder 3" descr="2-1 flut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600200"/>
            <a:ext cx="7344816" cy="4525963"/>
          </a:xfrm>
        </p:spPr>
      </p:pic>
      <p:sp>
        <p:nvSpPr>
          <p:cNvPr id="5" name="Rectangle 4"/>
          <p:cNvSpPr/>
          <p:nvPr/>
        </p:nvSpPr>
        <p:spPr>
          <a:xfrm>
            <a:off x="1835696" y="1628800"/>
            <a:ext cx="17281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Rate 150</a:t>
            </a:r>
          </a:p>
          <a:p>
            <a:r>
              <a:rPr lang="en-CA" b="1" dirty="0" smtClean="0"/>
              <a:t>Aflutter 2:1 </a:t>
            </a:r>
            <a:r>
              <a:rPr lang="en-CA" dirty="0" smtClean="0"/>
              <a:t>(1 squiggle!)</a:t>
            </a:r>
          </a:p>
          <a:p>
            <a:r>
              <a:rPr lang="en-CA" dirty="0" smtClean="0"/>
              <a:t>Axis N 2D/3D</a:t>
            </a:r>
          </a:p>
          <a:p>
            <a:r>
              <a:rPr lang="en-CA" dirty="0" smtClean="0"/>
              <a:t>No hypertrophy</a:t>
            </a:r>
          </a:p>
          <a:p>
            <a:r>
              <a:rPr lang="en-CA" dirty="0" smtClean="0"/>
              <a:t>No block</a:t>
            </a:r>
          </a:p>
          <a:p>
            <a:r>
              <a:rPr lang="en-CA" dirty="0" smtClean="0"/>
              <a:t>No ST changes (ignore ST depression in </a:t>
            </a:r>
            <a:r>
              <a:rPr lang="en-CA" dirty="0" err="1" smtClean="0"/>
              <a:t>tachyarrhythmias</a:t>
            </a:r>
            <a:r>
              <a:rPr lang="en-CA" dirty="0" smtClean="0"/>
              <a:t>)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225</Words>
  <Application>Microsoft Office PowerPoint</Application>
  <PresentationFormat>On-screen Show (4:3)</PresentationFormat>
  <Paragraphs>94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ECG Review</vt:lpstr>
      <vt:lpstr>1</vt:lpstr>
      <vt:lpstr>Slide 3</vt:lpstr>
      <vt:lpstr>2</vt:lpstr>
      <vt:lpstr>Slide 5</vt:lpstr>
      <vt:lpstr>3</vt:lpstr>
      <vt:lpstr>Slide 7</vt:lpstr>
      <vt:lpstr>4</vt:lpstr>
      <vt:lpstr>Slide 9</vt:lpstr>
      <vt:lpstr>5</vt:lpstr>
      <vt:lpstr>Slide 11</vt:lpstr>
      <vt:lpstr>6</vt:lpstr>
      <vt:lpstr>Slide 13</vt:lpstr>
      <vt:lpstr>7</vt:lpstr>
      <vt:lpstr>Slide 15</vt:lpstr>
      <vt:lpstr>8</vt:lpstr>
      <vt:lpstr>Slide 17</vt:lpstr>
      <vt:lpstr>9</vt:lpstr>
      <vt:lpstr>Slide 19</vt:lpstr>
      <vt:lpstr>10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Review</dc:title>
  <dc:creator>Filip</dc:creator>
  <cp:lastModifiedBy>Filip</cp:lastModifiedBy>
  <cp:revision>7</cp:revision>
  <dcterms:created xsi:type="dcterms:W3CDTF">2016-02-18T14:16:54Z</dcterms:created>
  <dcterms:modified xsi:type="dcterms:W3CDTF">2017-11-07T17:10:36Z</dcterms:modified>
</cp:coreProperties>
</file>