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536" r:id="rId3"/>
    <p:sldId id="3171" r:id="rId4"/>
    <p:sldId id="3154" r:id="rId5"/>
    <p:sldId id="258" r:id="rId6"/>
    <p:sldId id="3155" r:id="rId7"/>
    <p:sldId id="270" r:id="rId8"/>
    <p:sldId id="3172" r:id="rId9"/>
    <p:sldId id="3173" r:id="rId10"/>
    <p:sldId id="3170" r:id="rId11"/>
    <p:sldId id="3181" r:id="rId12"/>
    <p:sldId id="3156" r:id="rId13"/>
    <p:sldId id="3174" r:id="rId14"/>
    <p:sldId id="3157" r:id="rId15"/>
    <p:sldId id="3152" r:id="rId16"/>
    <p:sldId id="3186" r:id="rId17"/>
    <p:sldId id="259" r:id="rId18"/>
    <p:sldId id="515" r:id="rId19"/>
    <p:sldId id="516" r:id="rId20"/>
    <p:sldId id="518" r:id="rId21"/>
    <p:sldId id="519" r:id="rId22"/>
    <p:sldId id="520" r:id="rId23"/>
    <p:sldId id="266" r:id="rId24"/>
    <p:sldId id="521" r:id="rId25"/>
    <p:sldId id="3158" r:id="rId26"/>
    <p:sldId id="522" r:id="rId27"/>
    <p:sldId id="3180" r:id="rId28"/>
    <p:sldId id="517" r:id="rId29"/>
    <p:sldId id="3175" r:id="rId30"/>
    <p:sldId id="3187" r:id="rId31"/>
    <p:sldId id="3179" r:id="rId32"/>
    <p:sldId id="3176" r:id="rId33"/>
    <p:sldId id="3189" r:id="rId34"/>
    <p:sldId id="3183" r:id="rId35"/>
    <p:sldId id="3177" r:id="rId36"/>
    <p:sldId id="3190" r:id="rId37"/>
    <p:sldId id="3184" r:id="rId38"/>
    <p:sldId id="3178" r:id="rId39"/>
    <p:sldId id="3191" r:id="rId40"/>
    <p:sldId id="3185" r:id="rId41"/>
    <p:sldId id="267" r:id="rId42"/>
    <p:sldId id="524" r:id="rId43"/>
    <p:sldId id="450" r:id="rId44"/>
    <p:sldId id="451" r:id="rId45"/>
    <p:sldId id="459" r:id="rId46"/>
    <p:sldId id="460" r:id="rId47"/>
    <p:sldId id="269" r:id="rId48"/>
    <p:sldId id="3192" r:id="rId49"/>
    <p:sldId id="3193" r:id="rId50"/>
    <p:sldId id="3160" r:id="rId51"/>
    <p:sldId id="3161" r:id="rId52"/>
    <p:sldId id="3162" r:id="rId53"/>
    <p:sldId id="3163" r:id="rId54"/>
    <p:sldId id="3194" r:id="rId55"/>
    <p:sldId id="319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62"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image" Target="../media/image22.sv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image" Target="../media/image22.sv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B74E4B-B7B1-4101-8733-4359A12FF7A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CA"/>
        </a:p>
      </dgm:t>
    </dgm:pt>
    <dgm:pt modelId="{82A0BE0D-DD18-4EBA-BAA7-91B87919E408}">
      <dgm:prSet phldrT="[Text]" phldr="0"/>
      <dgm:spPr/>
      <dgm:t>
        <a:bodyPr/>
        <a:lstStyle/>
        <a:p>
          <a:r>
            <a:rPr lang="en-CA" dirty="0"/>
            <a:t>Action Loop</a:t>
          </a:r>
        </a:p>
      </dgm:t>
    </dgm:pt>
    <dgm:pt modelId="{3A78854E-2CCC-4D88-81AF-AD54D8EB4C44}" type="parTrans" cxnId="{946CE73B-93B9-4489-98BB-AA82FB39AB86}">
      <dgm:prSet/>
      <dgm:spPr/>
      <dgm:t>
        <a:bodyPr/>
        <a:lstStyle/>
        <a:p>
          <a:endParaRPr lang="en-CA"/>
        </a:p>
      </dgm:t>
    </dgm:pt>
    <dgm:pt modelId="{62E3FD3B-CFDC-4F28-83B0-9783BEA47385}" type="sibTrans" cxnId="{946CE73B-93B9-4489-98BB-AA82FB39AB86}">
      <dgm:prSet/>
      <dgm:spPr/>
      <dgm:t>
        <a:bodyPr/>
        <a:lstStyle/>
        <a:p>
          <a:endParaRPr lang="en-CA"/>
        </a:p>
      </dgm:t>
    </dgm:pt>
    <dgm:pt modelId="{26D4C927-F384-4CC1-8474-46C40781BC90}">
      <dgm:prSet phldrT="[Text]" phldr="0"/>
      <dgm:spPr/>
      <dgm:t>
        <a:bodyPr/>
        <a:lstStyle/>
        <a:p>
          <a:r>
            <a:rPr lang="en-CA" dirty="0"/>
            <a:t>Observe</a:t>
          </a:r>
        </a:p>
      </dgm:t>
    </dgm:pt>
    <dgm:pt modelId="{38768C31-E67E-47EE-80C6-9743CD967BDD}" type="parTrans" cxnId="{2D7546E7-F0F1-4755-9384-A0FC64E2E049}">
      <dgm:prSet/>
      <dgm:spPr/>
      <dgm:t>
        <a:bodyPr/>
        <a:lstStyle/>
        <a:p>
          <a:endParaRPr lang="en-CA"/>
        </a:p>
      </dgm:t>
    </dgm:pt>
    <dgm:pt modelId="{2A6B73E2-1C8F-4A00-8CA2-FEAE703379AF}" type="sibTrans" cxnId="{2D7546E7-F0F1-4755-9384-A0FC64E2E049}">
      <dgm:prSet/>
      <dgm:spPr/>
      <dgm:t>
        <a:bodyPr/>
        <a:lstStyle/>
        <a:p>
          <a:endParaRPr lang="en-CA"/>
        </a:p>
      </dgm:t>
    </dgm:pt>
    <dgm:pt modelId="{1ED7C1F7-0202-4577-B50B-D16EE9B8A39A}">
      <dgm:prSet phldrT="[Text]" phldr="0"/>
      <dgm:spPr/>
      <dgm:t>
        <a:bodyPr/>
        <a:lstStyle/>
        <a:p>
          <a:r>
            <a:rPr lang="en-CA" dirty="0"/>
            <a:t>Orient</a:t>
          </a:r>
        </a:p>
      </dgm:t>
    </dgm:pt>
    <dgm:pt modelId="{F0CD1420-57E5-4194-A838-6CFA3AF6C11E}" type="parTrans" cxnId="{1529C49A-E611-4FA2-8505-904FFB2B2589}">
      <dgm:prSet/>
      <dgm:spPr/>
      <dgm:t>
        <a:bodyPr/>
        <a:lstStyle/>
        <a:p>
          <a:endParaRPr lang="en-CA"/>
        </a:p>
      </dgm:t>
    </dgm:pt>
    <dgm:pt modelId="{410D6A59-02CB-46D9-8C2C-FAD3441448F1}" type="sibTrans" cxnId="{1529C49A-E611-4FA2-8505-904FFB2B2589}">
      <dgm:prSet/>
      <dgm:spPr/>
      <dgm:t>
        <a:bodyPr/>
        <a:lstStyle/>
        <a:p>
          <a:endParaRPr lang="en-CA"/>
        </a:p>
      </dgm:t>
    </dgm:pt>
    <dgm:pt modelId="{06429EBA-7740-488A-8923-B5A800C6B2A1}">
      <dgm:prSet phldrT="[Text]" phldr="0"/>
      <dgm:spPr/>
      <dgm:t>
        <a:bodyPr/>
        <a:lstStyle/>
        <a:p>
          <a:r>
            <a:rPr lang="en-CA" dirty="0"/>
            <a:t>Decide</a:t>
          </a:r>
        </a:p>
      </dgm:t>
    </dgm:pt>
    <dgm:pt modelId="{2F141D35-7FB4-41C2-AF9F-AF807488F4CC}" type="parTrans" cxnId="{1D95254D-CC6E-49E5-84E9-DD9BAC448FE2}">
      <dgm:prSet/>
      <dgm:spPr/>
      <dgm:t>
        <a:bodyPr/>
        <a:lstStyle/>
        <a:p>
          <a:endParaRPr lang="en-CA"/>
        </a:p>
      </dgm:t>
    </dgm:pt>
    <dgm:pt modelId="{24E83924-BC11-4688-B83B-FFBD8F360CF2}" type="sibTrans" cxnId="{1D95254D-CC6E-49E5-84E9-DD9BAC448FE2}">
      <dgm:prSet/>
      <dgm:spPr/>
      <dgm:t>
        <a:bodyPr/>
        <a:lstStyle/>
        <a:p>
          <a:endParaRPr lang="en-CA"/>
        </a:p>
      </dgm:t>
    </dgm:pt>
    <dgm:pt modelId="{67EA9A65-154A-48F9-A73A-8E5793F1100C}">
      <dgm:prSet phldrT="[Text]" phldr="0"/>
      <dgm:spPr/>
      <dgm:t>
        <a:bodyPr/>
        <a:lstStyle/>
        <a:p>
          <a:r>
            <a:rPr lang="en-CA" dirty="0"/>
            <a:t>Act</a:t>
          </a:r>
        </a:p>
      </dgm:t>
    </dgm:pt>
    <dgm:pt modelId="{341ED908-6152-4DB1-BA86-F4F85900D760}" type="parTrans" cxnId="{5B7986FB-C788-4EA2-A2FB-1A17F3884A7A}">
      <dgm:prSet/>
      <dgm:spPr/>
      <dgm:t>
        <a:bodyPr/>
        <a:lstStyle/>
        <a:p>
          <a:endParaRPr lang="en-CA"/>
        </a:p>
      </dgm:t>
    </dgm:pt>
    <dgm:pt modelId="{FBC590C3-7021-4459-91B2-CA9A8332A164}" type="sibTrans" cxnId="{5B7986FB-C788-4EA2-A2FB-1A17F3884A7A}">
      <dgm:prSet/>
      <dgm:spPr/>
      <dgm:t>
        <a:bodyPr/>
        <a:lstStyle/>
        <a:p>
          <a:endParaRPr lang="en-CA"/>
        </a:p>
      </dgm:t>
    </dgm:pt>
    <dgm:pt modelId="{8A215372-9B93-4F11-BC46-689CC70F57EC}" type="pres">
      <dgm:prSet presAssocID="{97B74E4B-B7B1-4101-8733-4359A12FF7A4}" presName="composite" presStyleCnt="0">
        <dgm:presLayoutVars>
          <dgm:chMax val="1"/>
          <dgm:dir/>
          <dgm:resizeHandles val="exact"/>
        </dgm:presLayoutVars>
      </dgm:prSet>
      <dgm:spPr/>
    </dgm:pt>
    <dgm:pt modelId="{759589AA-58BE-412F-839A-7D413D05E568}" type="pres">
      <dgm:prSet presAssocID="{97B74E4B-B7B1-4101-8733-4359A12FF7A4}" presName="radial" presStyleCnt="0">
        <dgm:presLayoutVars>
          <dgm:animLvl val="ctr"/>
        </dgm:presLayoutVars>
      </dgm:prSet>
      <dgm:spPr/>
    </dgm:pt>
    <dgm:pt modelId="{B1C4ECDB-D1C4-48E4-AEAC-6F455279DED2}" type="pres">
      <dgm:prSet presAssocID="{82A0BE0D-DD18-4EBA-BAA7-91B87919E408}" presName="centerShape" presStyleLbl="vennNode1" presStyleIdx="0" presStyleCnt="5"/>
      <dgm:spPr/>
    </dgm:pt>
    <dgm:pt modelId="{9AB212DE-0224-4C8E-B0C6-FFC3482FEFF1}" type="pres">
      <dgm:prSet presAssocID="{26D4C927-F384-4CC1-8474-46C40781BC90}" presName="node" presStyleLbl="vennNode1" presStyleIdx="1" presStyleCnt="5">
        <dgm:presLayoutVars>
          <dgm:bulletEnabled val="1"/>
        </dgm:presLayoutVars>
      </dgm:prSet>
      <dgm:spPr/>
    </dgm:pt>
    <dgm:pt modelId="{9223A172-DB5D-46E5-8BA0-43D2B707FACA}" type="pres">
      <dgm:prSet presAssocID="{1ED7C1F7-0202-4577-B50B-D16EE9B8A39A}" presName="node" presStyleLbl="vennNode1" presStyleIdx="2" presStyleCnt="5">
        <dgm:presLayoutVars>
          <dgm:bulletEnabled val="1"/>
        </dgm:presLayoutVars>
      </dgm:prSet>
      <dgm:spPr/>
    </dgm:pt>
    <dgm:pt modelId="{D400EC7E-D892-484D-BAF2-D072D6167617}" type="pres">
      <dgm:prSet presAssocID="{06429EBA-7740-488A-8923-B5A800C6B2A1}" presName="node" presStyleLbl="vennNode1" presStyleIdx="3" presStyleCnt="5">
        <dgm:presLayoutVars>
          <dgm:bulletEnabled val="1"/>
        </dgm:presLayoutVars>
      </dgm:prSet>
      <dgm:spPr/>
    </dgm:pt>
    <dgm:pt modelId="{2D0036AF-27AE-4DFE-9E04-5DE880DEAEA6}" type="pres">
      <dgm:prSet presAssocID="{67EA9A65-154A-48F9-A73A-8E5793F1100C}" presName="node" presStyleLbl="vennNode1" presStyleIdx="4" presStyleCnt="5">
        <dgm:presLayoutVars>
          <dgm:bulletEnabled val="1"/>
        </dgm:presLayoutVars>
      </dgm:prSet>
      <dgm:spPr/>
    </dgm:pt>
  </dgm:ptLst>
  <dgm:cxnLst>
    <dgm:cxn modelId="{27CDC00B-F970-45A9-B479-2C27477EDD48}" type="presOf" srcId="{26D4C927-F384-4CC1-8474-46C40781BC90}" destId="{9AB212DE-0224-4C8E-B0C6-FFC3482FEFF1}" srcOrd="0" destOrd="0" presId="urn:microsoft.com/office/officeart/2005/8/layout/radial3"/>
    <dgm:cxn modelId="{A8136035-181C-47C9-A94F-6192AB7630B7}" type="presOf" srcId="{82A0BE0D-DD18-4EBA-BAA7-91B87919E408}" destId="{B1C4ECDB-D1C4-48E4-AEAC-6F455279DED2}" srcOrd="0" destOrd="0" presId="urn:microsoft.com/office/officeart/2005/8/layout/radial3"/>
    <dgm:cxn modelId="{946CE73B-93B9-4489-98BB-AA82FB39AB86}" srcId="{97B74E4B-B7B1-4101-8733-4359A12FF7A4}" destId="{82A0BE0D-DD18-4EBA-BAA7-91B87919E408}" srcOrd="0" destOrd="0" parTransId="{3A78854E-2CCC-4D88-81AF-AD54D8EB4C44}" sibTransId="{62E3FD3B-CFDC-4F28-83B0-9783BEA47385}"/>
    <dgm:cxn modelId="{1D95254D-CC6E-49E5-84E9-DD9BAC448FE2}" srcId="{82A0BE0D-DD18-4EBA-BAA7-91B87919E408}" destId="{06429EBA-7740-488A-8923-B5A800C6B2A1}" srcOrd="2" destOrd="0" parTransId="{2F141D35-7FB4-41C2-AF9F-AF807488F4CC}" sibTransId="{24E83924-BC11-4688-B83B-FFBD8F360CF2}"/>
    <dgm:cxn modelId="{B66B5574-4ED9-4224-9ABC-44178895424E}" type="presOf" srcId="{06429EBA-7740-488A-8923-B5A800C6B2A1}" destId="{D400EC7E-D892-484D-BAF2-D072D6167617}" srcOrd="0" destOrd="0" presId="urn:microsoft.com/office/officeart/2005/8/layout/radial3"/>
    <dgm:cxn modelId="{06C68B58-20F3-47E7-B222-54C98A05467B}" type="presOf" srcId="{1ED7C1F7-0202-4577-B50B-D16EE9B8A39A}" destId="{9223A172-DB5D-46E5-8BA0-43D2B707FACA}" srcOrd="0" destOrd="0" presId="urn:microsoft.com/office/officeart/2005/8/layout/radial3"/>
    <dgm:cxn modelId="{8CB6F580-F4DB-4028-870A-441738306576}" type="presOf" srcId="{67EA9A65-154A-48F9-A73A-8E5793F1100C}" destId="{2D0036AF-27AE-4DFE-9E04-5DE880DEAEA6}" srcOrd="0" destOrd="0" presId="urn:microsoft.com/office/officeart/2005/8/layout/radial3"/>
    <dgm:cxn modelId="{1529C49A-E611-4FA2-8505-904FFB2B2589}" srcId="{82A0BE0D-DD18-4EBA-BAA7-91B87919E408}" destId="{1ED7C1F7-0202-4577-B50B-D16EE9B8A39A}" srcOrd="1" destOrd="0" parTransId="{F0CD1420-57E5-4194-A838-6CFA3AF6C11E}" sibTransId="{410D6A59-02CB-46D9-8C2C-FAD3441448F1}"/>
    <dgm:cxn modelId="{871C709B-8732-4B51-B90F-45C3DBCB0C91}" type="presOf" srcId="{97B74E4B-B7B1-4101-8733-4359A12FF7A4}" destId="{8A215372-9B93-4F11-BC46-689CC70F57EC}" srcOrd="0" destOrd="0" presId="urn:microsoft.com/office/officeart/2005/8/layout/radial3"/>
    <dgm:cxn modelId="{2D7546E7-F0F1-4755-9384-A0FC64E2E049}" srcId="{82A0BE0D-DD18-4EBA-BAA7-91B87919E408}" destId="{26D4C927-F384-4CC1-8474-46C40781BC90}" srcOrd="0" destOrd="0" parTransId="{38768C31-E67E-47EE-80C6-9743CD967BDD}" sibTransId="{2A6B73E2-1C8F-4A00-8CA2-FEAE703379AF}"/>
    <dgm:cxn modelId="{5B7986FB-C788-4EA2-A2FB-1A17F3884A7A}" srcId="{82A0BE0D-DD18-4EBA-BAA7-91B87919E408}" destId="{67EA9A65-154A-48F9-A73A-8E5793F1100C}" srcOrd="3" destOrd="0" parTransId="{341ED908-6152-4DB1-BA86-F4F85900D760}" sibTransId="{FBC590C3-7021-4459-91B2-CA9A8332A164}"/>
    <dgm:cxn modelId="{4A7061CC-A804-4717-925D-12D756389B22}" type="presParOf" srcId="{8A215372-9B93-4F11-BC46-689CC70F57EC}" destId="{759589AA-58BE-412F-839A-7D413D05E568}" srcOrd="0" destOrd="0" presId="urn:microsoft.com/office/officeart/2005/8/layout/radial3"/>
    <dgm:cxn modelId="{0D03CA36-4D50-43A0-A2AA-E178B3B5F042}" type="presParOf" srcId="{759589AA-58BE-412F-839A-7D413D05E568}" destId="{B1C4ECDB-D1C4-48E4-AEAC-6F455279DED2}" srcOrd="0" destOrd="0" presId="urn:microsoft.com/office/officeart/2005/8/layout/radial3"/>
    <dgm:cxn modelId="{49105028-BF43-481C-BC31-8E53FD182946}" type="presParOf" srcId="{759589AA-58BE-412F-839A-7D413D05E568}" destId="{9AB212DE-0224-4C8E-B0C6-FFC3482FEFF1}" srcOrd="1" destOrd="0" presId="urn:microsoft.com/office/officeart/2005/8/layout/radial3"/>
    <dgm:cxn modelId="{F4FDB641-4EF5-444E-9D7C-67BC0552D866}" type="presParOf" srcId="{759589AA-58BE-412F-839A-7D413D05E568}" destId="{9223A172-DB5D-46E5-8BA0-43D2B707FACA}" srcOrd="2" destOrd="0" presId="urn:microsoft.com/office/officeart/2005/8/layout/radial3"/>
    <dgm:cxn modelId="{9DA0052E-8EF6-4C56-958B-077A7F2FEAE6}" type="presParOf" srcId="{759589AA-58BE-412F-839A-7D413D05E568}" destId="{D400EC7E-D892-484D-BAF2-D072D6167617}" srcOrd="3" destOrd="0" presId="urn:microsoft.com/office/officeart/2005/8/layout/radial3"/>
    <dgm:cxn modelId="{24B0D9EB-3AE6-404A-AC7E-1257307D6F71}" type="presParOf" srcId="{759589AA-58BE-412F-839A-7D413D05E568}" destId="{2D0036AF-27AE-4DFE-9E04-5DE880DEAEA6}"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CEFCAD-3C12-4940-BC4D-D53D1E58170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9177476-24F2-4BB1-A394-27D835AAECE1}">
      <dgm:prSet/>
      <dgm:spPr/>
      <dgm:t>
        <a:bodyPr/>
        <a:lstStyle/>
        <a:p>
          <a:r>
            <a:rPr lang="en-US" dirty="0"/>
            <a:t>Action Packages</a:t>
          </a:r>
        </a:p>
      </dgm:t>
    </dgm:pt>
    <dgm:pt modelId="{4A0CA1EA-844A-4B85-8AD9-50B7FF115BBF}" type="parTrans" cxnId="{B322DD6A-C1A0-4C21-BB78-00013D5341A1}">
      <dgm:prSet/>
      <dgm:spPr/>
      <dgm:t>
        <a:bodyPr/>
        <a:lstStyle/>
        <a:p>
          <a:endParaRPr lang="en-US"/>
        </a:p>
      </dgm:t>
    </dgm:pt>
    <dgm:pt modelId="{8741ABEA-81AB-4A8F-85AB-B5B2F48BD1D9}" type="sibTrans" cxnId="{B322DD6A-C1A0-4C21-BB78-00013D5341A1}">
      <dgm:prSet/>
      <dgm:spPr/>
      <dgm:t>
        <a:bodyPr/>
        <a:lstStyle/>
        <a:p>
          <a:endParaRPr lang="en-US"/>
        </a:p>
      </dgm:t>
    </dgm:pt>
    <dgm:pt modelId="{6D3195AE-0A76-49E3-A3A4-B86F616CAB51}">
      <dgm:prSet/>
      <dgm:spPr/>
      <dgm:t>
        <a:bodyPr/>
        <a:lstStyle/>
        <a:p>
          <a:r>
            <a:rPr lang="en-CA" dirty="0"/>
            <a:t>BOOTS</a:t>
          </a:r>
          <a:endParaRPr lang="en-US" dirty="0"/>
        </a:p>
      </dgm:t>
    </dgm:pt>
    <dgm:pt modelId="{9B8EF8C7-749D-429D-9E5D-BED2B17FEF22}" type="parTrans" cxnId="{184569B1-5CA2-457C-91F7-DFEDF48DFE8A}">
      <dgm:prSet/>
      <dgm:spPr/>
      <dgm:t>
        <a:bodyPr/>
        <a:lstStyle/>
        <a:p>
          <a:endParaRPr lang="en-US"/>
        </a:p>
      </dgm:t>
    </dgm:pt>
    <dgm:pt modelId="{A33C8C8D-B725-4E52-8008-D4D86AF2DE8A}" type="sibTrans" cxnId="{184569B1-5CA2-457C-91F7-DFEDF48DFE8A}">
      <dgm:prSet/>
      <dgm:spPr/>
      <dgm:t>
        <a:bodyPr/>
        <a:lstStyle/>
        <a:p>
          <a:endParaRPr lang="en-US"/>
        </a:p>
      </dgm:t>
    </dgm:pt>
    <dgm:pt modelId="{5C62A4DF-72CD-4A96-A4FF-D57DAA088B97}">
      <dgm:prSet/>
      <dgm:spPr/>
      <dgm:t>
        <a:bodyPr/>
        <a:lstStyle/>
        <a:p>
          <a:r>
            <a:rPr lang="en-CA" dirty="0"/>
            <a:t>SALE</a:t>
          </a:r>
          <a:endParaRPr lang="en-US" dirty="0"/>
        </a:p>
      </dgm:t>
    </dgm:pt>
    <dgm:pt modelId="{83BD54A4-2431-42B8-AC6A-C647F2A987AA}" type="parTrans" cxnId="{93F1061D-F68E-4704-970B-39D4654B02AB}">
      <dgm:prSet/>
      <dgm:spPr/>
      <dgm:t>
        <a:bodyPr/>
        <a:lstStyle/>
        <a:p>
          <a:endParaRPr lang="en-US"/>
        </a:p>
      </dgm:t>
    </dgm:pt>
    <dgm:pt modelId="{13074DA1-4413-437E-A768-905B32D2E46C}" type="sibTrans" cxnId="{93F1061D-F68E-4704-970B-39D4654B02AB}">
      <dgm:prSet/>
      <dgm:spPr/>
      <dgm:t>
        <a:bodyPr/>
        <a:lstStyle/>
        <a:p>
          <a:endParaRPr lang="en-US"/>
        </a:p>
      </dgm:t>
    </dgm:pt>
    <dgm:pt modelId="{6323A812-28CB-4DD9-B2B4-93C1E558CE52}">
      <dgm:prSet/>
      <dgm:spPr/>
      <dgm:t>
        <a:bodyPr/>
        <a:lstStyle/>
        <a:p>
          <a:r>
            <a:rPr lang="en-CA"/>
            <a:t>CICO</a:t>
          </a:r>
          <a:endParaRPr lang="en-US"/>
        </a:p>
      </dgm:t>
    </dgm:pt>
    <dgm:pt modelId="{7A36E77F-E98F-406E-BE1A-9E13C1ED0893}" type="parTrans" cxnId="{AED44B72-5766-4673-A386-8A60C1A1A806}">
      <dgm:prSet/>
      <dgm:spPr/>
      <dgm:t>
        <a:bodyPr/>
        <a:lstStyle/>
        <a:p>
          <a:endParaRPr lang="en-US"/>
        </a:p>
      </dgm:t>
    </dgm:pt>
    <dgm:pt modelId="{A7BD1A7C-D805-4663-ADB1-92DCD3CBBA8C}" type="sibTrans" cxnId="{AED44B72-5766-4673-A386-8A60C1A1A806}">
      <dgm:prSet/>
      <dgm:spPr/>
      <dgm:t>
        <a:bodyPr/>
        <a:lstStyle/>
        <a:p>
          <a:endParaRPr lang="en-US"/>
        </a:p>
      </dgm:t>
    </dgm:pt>
    <dgm:pt modelId="{70CE3D7C-2B88-4CB6-8587-FB7D4513F35A}" type="pres">
      <dgm:prSet presAssocID="{DECEFCAD-3C12-4940-BC4D-D53D1E581704}" presName="root" presStyleCnt="0">
        <dgm:presLayoutVars>
          <dgm:dir/>
          <dgm:resizeHandles val="exact"/>
        </dgm:presLayoutVars>
      </dgm:prSet>
      <dgm:spPr/>
    </dgm:pt>
    <dgm:pt modelId="{D55C094B-B883-4306-B286-6CC329A8CCF5}" type="pres">
      <dgm:prSet presAssocID="{B9177476-24F2-4BB1-A394-27D835AAECE1}" presName="compNode" presStyleCnt="0"/>
      <dgm:spPr/>
    </dgm:pt>
    <dgm:pt modelId="{37B31E16-DDF1-4C5D-9648-88FA6E4ECE65}" type="pres">
      <dgm:prSet presAssocID="{B9177476-24F2-4BB1-A394-27D835AAECE1}"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94F2E1B8-E263-4949-8B07-190DFA1A109D}" type="pres">
      <dgm:prSet presAssocID="{B9177476-24F2-4BB1-A394-27D835AAECE1}" presName="spaceRect" presStyleCnt="0"/>
      <dgm:spPr/>
    </dgm:pt>
    <dgm:pt modelId="{20DD9759-74F7-4670-B3A9-4DF9B8B69F66}" type="pres">
      <dgm:prSet presAssocID="{B9177476-24F2-4BB1-A394-27D835AAECE1}" presName="textRect" presStyleLbl="revTx" presStyleIdx="0" presStyleCnt="4">
        <dgm:presLayoutVars>
          <dgm:chMax val="1"/>
          <dgm:chPref val="1"/>
        </dgm:presLayoutVars>
      </dgm:prSet>
      <dgm:spPr/>
    </dgm:pt>
    <dgm:pt modelId="{C76DF749-B74F-4BE1-8B14-ED6053B94CD9}" type="pres">
      <dgm:prSet presAssocID="{8741ABEA-81AB-4A8F-85AB-B5B2F48BD1D9}" presName="sibTrans" presStyleCnt="0"/>
      <dgm:spPr/>
    </dgm:pt>
    <dgm:pt modelId="{68B60923-5017-47A2-9FF4-6BAEA0A4268E}" type="pres">
      <dgm:prSet presAssocID="{6D3195AE-0A76-49E3-A3A4-B86F616CAB51}" presName="compNode" presStyleCnt="0"/>
      <dgm:spPr/>
    </dgm:pt>
    <dgm:pt modelId="{59574F0F-5325-4243-B807-2D58BF5961B6}" type="pres">
      <dgm:prSet presAssocID="{6D3195AE-0A76-49E3-A3A4-B86F616CAB51}"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t"/>
        </a:ext>
      </dgm:extLst>
    </dgm:pt>
    <dgm:pt modelId="{2EA631C9-7E44-446E-B533-D902A08A4903}" type="pres">
      <dgm:prSet presAssocID="{6D3195AE-0A76-49E3-A3A4-B86F616CAB51}" presName="spaceRect" presStyleCnt="0"/>
      <dgm:spPr/>
    </dgm:pt>
    <dgm:pt modelId="{0E7875BF-D270-4920-85BE-C017E21D7012}" type="pres">
      <dgm:prSet presAssocID="{6D3195AE-0A76-49E3-A3A4-B86F616CAB51}" presName="textRect" presStyleLbl="revTx" presStyleIdx="1" presStyleCnt="4">
        <dgm:presLayoutVars>
          <dgm:chMax val="1"/>
          <dgm:chPref val="1"/>
        </dgm:presLayoutVars>
      </dgm:prSet>
      <dgm:spPr/>
    </dgm:pt>
    <dgm:pt modelId="{30F8A52E-A010-48BB-AF57-CE78E919A577}" type="pres">
      <dgm:prSet presAssocID="{A33C8C8D-B725-4E52-8008-D4D86AF2DE8A}" presName="sibTrans" presStyleCnt="0"/>
      <dgm:spPr/>
    </dgm:pt>
    <dgm:pt modelId="{3AAAEFC9-F131-458E-8B6A-823753EE9FFC}" type="pres">
      <dgm:prSet presAssocID="{5C62A4DF-72CD-4A96-A4FF-D57DAA088B97}" presName="compNode" presStyleCnt="0"/>
      <dgm:spPr/>
    </dgm:pt>
    <dgm:pt modelId="{47C746E1-2108-48FC-9E81-3032E95E0C85}" type="pres">
      <dgm:prSet presAssocID="{5C62A4DF-72CD-4A96-A4FF-D57DAA088B97}"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tore"/>
        </a:ext>
      </dgm:extLst>
    </dgm:pt>
    <dgm:pt modelId="{4925F639-3F34-4B3E-8D17-CB218C18E98C}" type="pres">
      <dgm:prSet presAssocID="{5C62A4DF-72CD-4A96-A4FF-D57DAA088B97}" presName="spaceRect" presStyleCnt="0"/>
      <dgm:spPr/>
    </dgm:pt>
    <dgm:pt modelId="{157A1240-D48D-4815-B4C4-A340CA9C5399}" type="pres">
      <dgm:prSet presAssocID="{5C62A4DF-72CD-4A96-A4FF-D57DAA088B97}" presName="textRect" presStyleLbl="revTx" presStyleIdx="2" presStyleCnt="4">
        <dgm:presLayoutVars>
          <dgm:chMax val="1"/>
          <dgm:chPref val="1"/>
        </dgm:presLayoutVars>
      </dgm:prSet>
      <dgm:spPr/>
    </dgm:pt>
    <dgm:pt modelId="{9C42C373-BDBD-4CE1-A9C6-F1FBCBB4C7BC}" type="pres">
      <dgm:prSet presAssocID="{13074DA1-4413-437E-A768-905B32D2E46C}" presName="sibTrans" presStyleCnt="0"/>
      <dgm:spPr/>
    </dgm:pt>
    <dgm:pt modelId="{AA90EFCD-58CF-4A75-AFF6-11C9FD5C0725}" type="pres">
      <dgm:prSet presAssocID="{6323A812-28CB-4DD9-B2B4-93C1E558CE52}" presName="compNode" presStyleCnt="0"/>
      <dgm:spPr/>
    </dgm:pt>
    <dgm:pt modelId="{D2DF3BA1-74CF-4AF7-8AD9-3F25339FFE31}" type="pres">
      <dgm:prSet presAssocID="{6323A812-28CB-4DD9-B2B4-93C1E558CE52}"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co"/>
        </a:ext>
      </dgm:extLst>
    </dgm:pt>
    <dgm:pt modelId="{B9F555B8-E62A-41E9-8F57-FD07FE37CA0B}" type="pres">
      <dgm:prSet presAssocID="{6323A812-28CB-4DD9-B2B4-93C1E558CE52}" presName="spaceRect" presStyleCnt="0"/>
      <dgm:spPr/>
    </dgm:pt>
    <dgm:pt modelId="{F5106E75-AA40-4041-B274-325F221EC751}" type="pres">
      <dgm:prSet presAssocID="{6323A812-28CB-4DD9-B2B4-93C1E558CE52}" presName="textRect" presStyleLbl="revTx" presStyleIdx="3" presStyleCnt="4">
        <dgm:presLayoutVars>
          <dgm:chMax val="1"/>
          <dgm:chPref val="1"/>
        </dgm:presLayoutVars>
      </dgm:prSet>
      <dgm:spPr/>
    </dgm:pt>
  </dgm:ptLst>
  <dgm:cxnLst>
    <dgm:cxn modelId="{5AD7951C-B971-438B-A46E-E4318D0E1354}" type="presOf" srcId="{5C62A4DF-72CD-4A96-A4FF-D57DAA088B97}" destId="{157A1240-D48D-4815-B4C4-A340CA9C5399}" srcOrd="0" destOrd="0" presId="urn:microsoft.com/office/officeart/2018/2/layout/IconLabelList"/>
    <dgm:cxn modelId="{93F1061D-F68E-4704-970B-39D4654B02AB}" srcId="{DECEFCAD-3C12-4940-BC4D-D53D1E581704}" destId="{5C62A4DF-72CD-4A96-A4FF-D57DAA088B97}" srcOrd="2" destOrd="0" parTransId="{83BD54A4-2431-42B8-AC6A-C647F2A987AA}" sibTransId="{13074DA1-4413-437E-A768-905B32D2E46C}"/>
    <dgm:cxn modelId="{5645E438-E0E5-4786-8C82-7D3FCF267D64}" type="presOf" srcId="{B9177476-24F2-4BB1-A394-27D835AAECE1}" destId="{20DD9759-74F7-4670-B3A9-4DF9B8B69F66}" srcOrd="0" destOrd="0" presId="urn:microsoft.com/office/officeart/2018/2/layout/IconLabelList"/>
    <dgm:cxn modelId="{520D0839-C7AB-4322-86D0-1F9A2E0E7F5F}" type="presOf" srcId="{DECEFCAD-3C12-4940-BC4D-D53D1E581704}" destId="{70CE3D7C-2B88-4CB6-8587-FB7D4513F35A}" srcOrd="0" destOrd="0" presId="urn:microsoft.com/office/officeart/2018/2/layout/IconLabelList"/>
    <dgm:cxn modelId="{96FA4D61-1A72-4231-A558-2E97C3EABC19}" type="presOf" srcId="{6D3195AE-0A76-49E3-A3A4-B86F616CAB51}" destId="{0E7875BF-D270-4920-85BE-C017E21D7012}" srcOrd="0" destOrd="0" presId="urn:microsoft.com/office/officeart/2018/2/layout/IconLabelList"/>
    <dgm:cxn modelId="{B322DD6A-C1A0-4C21-BB78-00013D5341A1}" srcId="{DECEFCAD-3C12-4940-BC4D-D53D1E581704}" destId="{B9177476-24F2-4BB1-A394-27D835AAECE1}" srcOrd="0" destOrd="0" parTransId="{4A0CA1EA-844A-4B85-8AD9-50B7FF115BBF}" sibTransId="{8741ABEA-81AB-4A8F-85AB-B5B2F48BD1D9}"/>
    <dgm:cxn modelId="{AED44B72-5766-4673-A386-8A60C1A1A806}" srcId="{DECEFCAD-3C12-4940-BC4D-D53D1E581704}" destId="{6323A812-28CB-4DD9-B2B4-93C1E558CE52}" srcOrd="3" destOrd="0" parTransId="{7A36E77F-E98F-406E-BE1A-9E13C1ED0893}" sibTransId="{A7BD1A7C-D805-4663-ADB1-92DCD3CBBA8C}"/>
    <dgm:cxn modelId="{74B9457E-315A-4714-9ED6-70E3DA073DD1}" type="presOf" srcId="{6323A812-28CB-4DD9-B2B4-93C1E558CE52}" destId="{F5106E75-AA40-4041-B274-325F221EC751}" srcOrd="0" destOrd="0" presId="urn:microsoft.com/office/officeart/2018/2/layout/IconLabelList"/>
    <dgm:cxn modelId="{184569B1-5CA2-457C-91F7-DFEDF48DFE8A}" srcId="{DECEFCAD-3C12-4940-BC4D-D53D1E581704}" destId="{6D3195AE-0A76-49E3-A3A4-B86F616CAB51}" srcOrd="1" destOrd="0" parTransId="{9B8EF8C7-749D-429D-9E5D-BED2B17FEF22}" sibTransId="{A33C8C8D-B725-4E52-8008-D4D86AF2DE8A}"/>
    <dgm:cxn modelId="{363FFA85-89DA-4C50-8A10-76D231430179}" type="presParOf" srcId="{70CE3D7C-2B88-4CB6-8587-FB7D4513F35A}" destId="{D55C094B-B883-4306-B286-6CC329A8CCF5}" srcOrd="0" destOrd="0" presId="urn:microsoft.com/office/officeart/2018/2/layout/IconLabelList"/>
    <dgm:cxn modelId="{CEAA1CF4-601E-49A3-A1DA-6D837B45FD91}" type="presParOf" srcId="{D55C094B-B883-4306-B286-6CC329A8CCF5}" destId="{37B31E16-DDF1-4C5D-9648-88FA6E4ECE65}" srcOrd="0" destOrd="0" presId="urn:microsoft.com/office/officeart/2018/2/layout/IconLabelList"/>
    <dgm:cxn modelId="{638090D2-35CB-4175-B058-94C53D5BF9B4}" type="presParOf" srcId="{D55C094B-B883-4306-B286-6CC329A8CCF5}" destId="{94F2E1B8-E263-4949-8B07-190DFA1A109D}" srcOrd="1" destOrd="0" presId="urn:microsoft.com/office/officeart/2018/2/layout/IconLabelList"/>
    <dgm:cxn modelId="{CCA132FE-5244-4E00-A4B0-D5215104AE41}" type="presParOf" srcId="{D55C094B-B883-4306-B286-6CC329A8CCF5}" destId="{20DD9759-74F7-4670-B3A9-4DF9B8B69F66}" srcOrd="2" destOrd="0" presId="urn:microsoft.com/office/officeart/2018/2/layout/IconLabelList"/>
    <dgm:cxn modelId="{36B448CF-730A-4CE5-B537-BCED8003EC7E}" type="presParOf" srcId="{70CE3D7C-2B88-4CB6-8587-FB7D4513F35A}" destId="{C76DF749-B74F-4BE1-8B14-ED6053B94CD9}" srcOrd="1" destOrd="0" presId="urn:microsoft.com/office/officeart/2018/2/layout/IconLabelList"/>
    <dgm:cxn modelId="{EA1261F0-4F4F-4B51-B9B3-826EA7FF27D0}" type="presParOf" srcId="{70CE3D7C-2B88-4CB6-8587-FB7D4513F35A}" destId="{68B60923-5017-47A2-9FF4-6BAEA0A4268E}" srcOrd="2" destOrd="0" presId="urn:microsoft.com/office/officeart/2018/2/layout/IconLabelList"/>
    <dgm:cxn modelId="{CF800BC0-77D6-4B2C-92A0-5DE7A8DD5182}" type="presParOf" srcId="{68B60923-5017-47A2-9FF4-6BAEA0A4268E}" destId="{59574F0F-5325-4243-B807-2D58BF5961B6}" srcOrd="0" destOrd="0" presId="urn:microsoft.com/office/officeart/2018/2/layout/IconLabelList"/>
    <dgm:cxn modelId="{9738A5C6-2138-4181-9E53-72CF96A838A6}" type="presParOf" srcId="{68B60923-5017-47A2-9FF4-6BAEA0A4268E}" destId="{2EA631C9-7E44-446E-B533-D902A08A4903}" srcOrd="1" destOrd="0" presId="urn:microsoft.com/office/officeart/2018/2/layout/IconLabelList"/>
    <dgm:cxn modelId="{E496B9A2-E7EB-4DA6-B189-A5173ABB6642}" type="presParOf" srcId="{68B60923-5017-47A2-9FF4-6BAEA0A4268E}" destId="{0E7875BF-D270-4920-85BE-C017E21D7012}" srcOrd="2" destOrd="0" presId="urn:microsoft.com/office/officeart/2018/2/layout/IconLabelList"/>
    <dgm:cxn modelId="{A9724DBC-B475-4296-97AD-5728A05952B7}" type="presParOf" srcId="{70CE3D7C-2B88-4CB6-8587-FB7D4513F35A}" destId="{30F8A52E-A010-48BB-AF57-CE78E919A577}" srcOrd="3" destOrd="0" presId="urn:microsoft.com/office/officeart/2018/2/layout/IconLabelList"/>
    <dgm:cxn modelId="{21222F71-B3C2-42C7-A2EE-67FEC98FED40}" type="presParOf" srcId="{70CE3D7C-2B88-4CB6-8587-FB7D4513F35A}" destId="{3AAAEFC9-F131-458E-8B6A-823753EE9FFC}" srcOrd="4" destOrd="0" presId="urn:microsoft.com/office/officeart/2018/2/layout/IconLabelList"/>
    <dgm:cxn modelId="{1B55E5D0-706E-4542-B9D9-7899976061A8}" type="presParOf" srcId="{3AAAEFC9-F131-458E-8B6A-823753EE9FFC}" destId="{47C746E1-2108-48FC-9E81-3032E95E0C85}" srcOrd="0" destOrd="0" presId="urn:microsoft.com/office/officeart/2018/2/layout/IconLabelList"/>
    <dgm:cxn modelId="{7FAD5AA6-7F7C-4263-B259-7A9CA568C2BF}" type="presParOf" srcId="{3AAAEFC9-F131-458E-8B6A-823753EE9FFC}" destId="{4925F639-3F34-4B3E-8D17-CB218C18E98C}" srcOrd="1" destOrd="0" presId="urn:microsoft.com/office/officeart/2018/2/layout/IconLabelList"/>
    <dgm:cxn modelId="{C656C1BE-4767-433E-A1A6-72482C4866BC}" type="presParOf" srcId="{3AAAEFC9-F131-458E-8B6A-823753EE9FFC}" destId="{157A1240-D48D-4815-B4C4-A340CA9C5399}" srcOrd="2" destOrd="0" presId="urn:microsoft.com/office/officeart/2018/2/layout/IconLabelList"/>
    <dgm:cxn modelId="{33BB8344-62EB-401F-8754-021A4305C8AC}" type="presParOf" srcId="{70CE3D7C-2B88-4CB6-8587-FB7D4513F35A}" destId="{9C42C373-BDBD-4CE1-A9C6-F1FBCBB4C7BC}" srcOrd="5" destOrd="0" presId="urn:microsoft.com/office/officeart/2018/2/layout/IconLabelList"/>
    <dgm:cxn modelId="{E3369B17-29DA-4230-AF50-76FD34FBC536}" type="presParOf" srcId="{70CE3D7C-2B88-4CB6-8587-FB7D4513F35A}" destId="{AA90EFCD-58CF-4A75-AFF6-11C9FD5C0725}" srcOrd="6" destOrd="0" presId="urn:microsoft.com/office/officeart/2018/2/layout/IconLabelList"/>
    <dgm:cxn modelId="{B5A6DE47-D109-46B8-8178-7D3351AEC872}" type="presParOf" srcId="{AA90EFCD-58CF-4A75-AFF6-11C9FD5C0725}" destId="{D2DF3BA1-74CF-4AF7-8AD9-3F25339FFE31}" srcOrd="0" destOrd="0" presId="urn:microsoft.com/office/officeart/2018/2/layout/IconLabelList"/>
    <dgm:cxn modelId="{89174302-D432-4A36-B139-9AB88C1E8F59}" type="presParOf" srcId="{AA90EFCD-58CF-4A75-AFF6-11C9FD5C0725}" destId="{B9F555B8-E62A-41E9-8F57-FD07FE37CA0B}" srcOrd="1" destOrd="0" presId="urn:microsoft.com/office/officeart/2018/2/layout/IconLabelList"/>
    <dgm:cxn modelId="{1C9DAE96-F3A7-457C-AE84-34A23B8AEA09}" type="presParOf" srcId="{AA90EFCD-58CF-4A75-AFF6-11C9FD5C0725}" destId="{F5106E75-AA40-4041-B274-325F221EC75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54C61E-51F0-406C-84B2-B2119CCA8160}"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E61D8355-8091-41C2-82AB-3F0953E4FDB4}">
      <dgm:prSet/>
      <dgm:spPr/>
      <dgm:t>
        <a:bodyPr/>
        <a:lstStyle/>
        <a:p>
          <a:r>
            <a:rPr lang="en-CA"/>
            <a:t>Look</a:t>
          </a:r>
          <a:endParaRPr lang="en-US"/>
        </a:p>
      </dgm:t>
    </dgm:pt>
    <dgm:pt modelId="{5BBBE013-1642-4A6F-81A7-979EB7552EC3}" type="parTrans" cxnId="{4122FE62-70F6-4325-BE37-A8D73CEF1266}">
      <dgm:prSet/>
      <dgm:spPr/>
      <dgm:t>
        <a:bodyPr/>
        <a:lstStyle/>
        <a:p>
          <a:endParaRPr lang="en-US"/>
        </a:p>
      </dgm:t>
    </dgm:pt>
    <dgm:pt modelId="{EF83425E-E4FC-4BC3-BF7D-FAF0ABECA9D5}" type="sibTrans" cxnId="{4122FE62-70F6-4325-BE37-A8D73CEF1266}">
      <dgm:prSet/>
      <dgm:spPr/>
      <dgm:t>
        <a:bodyPr/>
        <a:lstStyle/>
        <a:p>
          <a:endParaRPr lang="en-US"/>
        </a:p>
      </dgm:t>
    </dgm:pt>
    <dgm:pt modelId="{31E2ABA2-9313-4EAE-B1EF-430526286B51}">
      <dgm:prSet/>
      <dgm:spPr/>
      <dgm:t>
        <a:bodyPr/>
        <a:lstStyle/>
        <a:p>
          <a:r>
            <a:rPr lang="en-CA"/>
            <a:t>Listen</a:t>
          </a:r>
          <a:endParaRPr lang="en-US"/>
        </a:p>
      </dgm:t>
    </dgm:pt>
    <dgm:pt modelId="{49729EA3-80DE-4F9C-A6B9-581FA2FB51C2}" type="parTrans" cxnId="{5421A509-1455-4047-B00E-87FFE4E464D9}">
      <dgm:prSet/>
      <dgm:spPr/>
      <dgm:t>
        <a:bodyPr/>
        <a:lstStyle/>
        <a:p>
          <a:endParaRPr lang="en-US"/>
        </a:p>
      </dgm:t>
    </dgm:pt>
    <dgm:pt modelId="{CFEEE3C7-11F3-4BA8-8461-65F703A9BE30}" type="sibTrans" cxnId="{5421A509-1455-4047-B00E-87FFE4E464D9}">
      <dgm:prSet/>
      <dgm:spPr/>
      <dgm:t>
        <a:bodyPr/>
        <a:lstStyle/>
        <a:p>
          <a:endParaRPr lang="en-US"/>
        </a:p>
      </dgm:t>
    </dgm:pt>
    <dgm:pt modelId="{CD90B312-90F1-4F62-B9C8-707ADCB515EE}">
      <dgm:prSet/>
      <dgm:spPr/>
      <dgm:t>
        <a:bodyPr/>
        <a:lstStyle/>
        <a:p>
          <a:r>
            <a:rPr lang="en-CA"/>
            <a:t>Feel</a:t>
          </a:r>
          <a:endParaRPr lang="en-US"/>
        </a:p>
      </dgm:t>
    </dgm:pt>
    <dgm:pt modelId="{2E4B0EFA-D174-40E8-90C1-05AF5631FAA8}" type="parTrans" cxnId="{5A9D63BB-18E2-4C26-B1BB-3BD5C3B1566D}">
      <dgm:prSet/>
      <dgm:spPr/>
      <dgm:t>
        <a:bodyPr/>
        <a:lstStyle/>
        <a:p>
          <a:endParaRPr lang="en-US"/>
        </a:p>
      </dgm:t>
    </dgm:pt>
    <dgm:pt modelId="{895F3757-E544-4567-84B4-6AC3016CA0C5}" type="sibTrans" cxnId="{5A9D63BB-18E2-4C26-B1BB-3BD5C3B1566D}">
      <dgm:prSet/>
      <dgm:spPr/>
      <dgm:t>
        <a:bodyPr/>
        <a:lstStyle/>
        <a:p>
          <a:endParaRPr lang="en-US"/>
        </a:p>
      </dgm:t>
    </dgm:pt>
    <dgm:pt modelId="{AEFD78E8-A7BC-4525-8B2C-8F780E351A44}" type="pres">
      <dgm:prSet presAssocID="{FD54C61E-51F0-406C-84B2-B2119CCA8160}" presName="hierChild1" presStyleCnt="0">
        <dgm:presLayoutVars>
          <dgm:chPref val="1"/>
          <dgm:dir/>
          <dgm:animOne val="branch"/>
          <dgm:animLvl val="lvl"/>
          <dgm:resizeHandles/>
        </dgm:presLayoutVars>
      </dgm:prSet>
      <dgm:spPr/>
    </dgm:pt>
    <dgm:pt modelId="{0642407F-9936-4FE2-A198-B108CD18B0A9}" type="pres">
      <dgm:prSet presAssocID="{E61D8355-8091-41C2-82AB-3F0953E4FDB4}" presName="hierRoot1" presStyleCnt="0"/>
      <dgm:spPr/>
    </dgm:pt>
    <dgm:pt modelId="{1A704980-A5A2-4ACE-B384-CD0F0F048D6D}" type="pres">
      <dgm:prSet presAssocID="{E61D8355-8091-41C2-82AB-3F0953E4FDB4}" presName="composite" presStyleCnt="0"/>
      <dgm:spPr/>
    </dgm:pt>
    <dgm:pt modelId="{08EFD7D4-5C95-47EA-A4DB-DDC36EDAB204}" type="pres">
      <dgm:prSet presAssocID="{E61D8355-8091-41C2-82AB-3F0953E4FDB4}" presName="background" presStyleLbl="node0" presStyleIdx="0" presStyleCnt="3"/>
      <dgm:spPr/>
    </dgm:pt>
    <dgm:pt modelId="{F84C7BE3-E1F4-42A1-9181-50FD603E1CE2}" type="pres">
      <dgm:prSet presAssocID="{E61D8355-8091-41C2-82AB-3F0953E4FDB4}" presName="text" presStyleLbl="fgAcc0" presStyleIdx="0" presStyleCnt="3">
        <dgm:presLayoutVars>
          <dgm:chPref val="3"/>
        </dgm:presLayoutVars>
      </dgm:prSet>
      <dgm:spPr/>
    </dgm:pt>
    <dgm:pt modelId="{0247D63D-1FC0-4F4C-9627-6F209EBCFF51}" type="pres">
      <dgm:prSet presAssocID="{E61D8355-8091-41C2-82AB-3F0953E4FDB4}" presName="hierChild2" presStyleCnt="0"/>
      <dgm:spPr/>
    </dgm:pt>
    <dgm:pt modelId="{EA789052-3076-4C28-8865-D467E112D7E4}" type="pres">
      <dgm:prSet presAssocID="{31E2ABA2-9313-4EAE-B1EF-430526286B51}" presName="hierRoot1" presStyleCnt="0"/>
      <dgm:spPr/>
    </dgm:pt>
    <dgm:pt modelId="{817E396C-D44C-4E15-B2DD-0172BD4234BA}" type="pres">
      <dgm:prSet presAssocID="{31E2ABA2-9313-4EAE-B1EF-430526286B51}" presName="composite" presStyleCnt="0"/>
      <dgm:spPr/>
    </dgm:pt>
    <dgm:pt modelId="{1B0CEDF9-CE1D-48C7-85BE-46273EBDD085}" type="pres">
      <dgm:prSet presAssocID="{31E2ABA2-9313-4EAE-B1EF-430526286B51}" presName="background" presStyleLbl="node0" presStyleIdx="1" presStyleCnt="3"/>
      <dgm:spPr/>
    </dgm:pt>
    <dgm:pt modelId="{7765B70D-AC4D-402B-9A34-A9028E2EBA57}" type="pres">
      <dgm:prSet presAssocID="{31E2ABA2-9313-4EAE-B1EF-430526286B51}" presName="text" presStyleLbl="fgAcc0" presStyleIdx="1" presStyleCnt="3">
        <dgm:presLayoutVars>
          <dgm:chPref val="3"/>
        </dgm:presLayoutVars>
      </dgm:prSet>
      <dgm:spPr/>
    </dgm:pt>
    <dgm:pt modelId="{63614397-FDB1-46A8-AC4E-15F41DD757E8}" type="pres">
      <dgm:prSet presAssocID="{31E2ABA2-9313-4EAE-B1EF-430526286B51}" presName="hierChild2" presStyleCnt="0"/>
      <dgm:spPr/>
    </dgm:pt>
    <dgm:pt modelId="{263BB350-EA8C-4995-9B70-B8B80A9F448A}" type="pres">
      <dgm:prSet presAssocID="{CD90B312-90F1-4F62-B9C8-707ADCB515EE}" presName="hierRoot1" presStyleCnt="0"/>
      <dgm:spPr/>
    </dgm:pt>
    <dgm:pt modelId="{A61FC01C-6EC8-4AEC-A2BC-E1E564744046}" type="pres">
      <dgm:prSet presAssocID="{CD90B312-90F1-4F62-B9C8-707ADCB515EE}" presName="composite" presStyleCnt="0"/>
      <dgm:spPr/>
    </dgm:pt>
    <dgm:pt modelId="{3AF74B8F-1024-4AE8-91FB-D4083E711429}" type="pres">
      <dgm:prSet presAssocID="{CD90B312-90F1-4F62-B9C8-707ADCB515EE}" presName="background" presStyleLbl="node0" presStyleIdx="2" presStyleCnt="3"/>
      <dgm:spPr/>
    </dgm:pt>
    <dgm:pt modelId="{E9ECB7FB-2727-4D31-B46C-93E1BBE121E5}" type="pres">
      <dgm:prSet presAssocID="{CD90B312-90F1-4F62-B9C8-707ADCB515EE}" presName="text" presStyleLbl="fgAcc0" presStyleIdx="2" presStyleCnt="3">
        <dgm:presLayoutVars>
          <dgm:chPref val="3"/>
        </dgm:presLayoutVars>
      </dgm:prSet>
      <dgm:spPr/>
    </dgm:pt>
    <dgm:pt modelId="{7E86C0E8-80B8-457B-AA63-A01185CC9341}" type="pres">
      <dgm:prSet presAssocID="{CD90B312-90F1-4F62-B9C8-707ADCB515EE}" presName="hierChild2" presStyleCnt="0"/>
      <dgm:spPr/>
    </dgm:pt>
  </dgm:ptLst>
  <dgm:cxnLst>
    <dgm:cxn modelId="{5421A509-1455-4047-B00E-87FFE4E464D9}" srcId="{FD54C61E-51F0-406C-84B2-B2119CCA8160}" destId="{31E2ABA2-9313-4EAE-B1EF-430526286B51}" srcOrd="1" destOrd="0" parTransId="{49729EA3-80DE-4F9C-A6B9-581FA2FB51C2}" sibTransId="{CFEEE3C7-11F3-4BA8-8461-65F703A9BE30}"/>
    <dgm:cxn modelId="{4122FE62-70F6-4325-BE37-A8D73CEF1266}" srcId="{FD54C61E-51F0-406C-84B2-B2119CCA8160}" destId="{E61D8355-8091-41C2-82AB-3F0953E4FDB4}" srcOrd="0" destOrd="0" parTransId="{5BBBE013-1642-4A6F-81A7-979EB7552EC3}" sibTransId="{EF83425E-E4FC-4BC3-BF7D-FAF0ABECA9D5}"/>
    <dgm:cxn modelId="{8726B094-0EC9-4975-94C2-C4EFDBD42802}" type="presOf" srcId="{E61D8355-8091-41C2-82AB-3F0953E4FDB4}" destId="{F84C7BE3-E1F4-42A1-9181-50FD603E1CE2}" srcOrd="0" destOrd="0" presId="urn:microsoft.com/office/officeart/2005/8/layout/hierarchy1"/>
    <dgm:cxn modelId="{5A9D63BB-18E2-4C26-B1BB-3BD5C3B1566D}" srcId="{FD54C61E-51F0-406C-84B2-B2119CCA8160}" destId="{CD90B312-90F1-4F62-B9C8-707ADCB515EE}" srcOrd="2" destOrd="0" parTransId="{2E4B0EFA-D174-40E8-90C1-05AF5631FAA8}" sibTransId="{895F3757-E544-4567-84B4-6AC3016CA0C5}"/>
    <dgm:cxn modelId="{AA8B0CC1-F72F-498A-8EAC-351526FF4E8B}" type="presOf" srcId="{31E2ABA2-9313-4EAE-B1EF-430526286B51}" destId="{7765B70D-AC4D-402B-9A34-A9028E2EBA57}" srcOrd="0" destOrd="0" presId="urn:microsoft.com/office/officeart/2005/8/layout/hierarchy1"/>
    <dgm:cxn modelId="{7D83BCD5-31BC-4709-8BDD-112CA94B09F8}" type="presOf" srcId="{CD90B312-90F1-4F62-B9C8-707ADCB515EE}" destId="{E9ECB7FB-2727-4D31-B46C-93E1BBE121E5}" srcOrd="0" destOrd="0" presId="urn:microsoft.com/office/officeart/2005/8/layout/hierarchy1"/>
    <dgm:cxn modelId="{ED0DA8F4-4FE7-4058-88D1-2E245300FE7E}" type="presOf" srcId="{FD54C61E-51F0-406C-84B2-B2119CCA8160}" destId="{AEFD78E8-A7BC-4525-8B2C-8F780E351A44}" srcOrd="0" destOrd="0" presId="urn:microsoft.com/office/officeart/2005/8/layout/hierarchy1"/>
    <dgm:cxn modelId="{9AEC6FCF-66D3-434F-8FC8-8C2F5E027813}" type="presParOf" srcId="{AEFD78E8-A7BC-4525-8B2C-8F780E351A44}" destId="{0642407F-9936-4FE2-A198-B108CD18B0A9}" srcOrd="0" destOrd="0" presId="urn:microsoft.com/office/officeart/2005/8/layout/hierarchy1"/>
    <dgm:cxn modelId="{CAD0AC4B-01CB-4091-8284-6F76D7E52E7E}" type="presParOf" srcId="{0642407F-9936-4FE2-A198-B108CD18B0A9}" destId="{1A704980-A5A2-4ACE-B384-CD0F0F048D6D}" srcOrd="0" destOrd="0" presId="urn:microsoft.com/office/officeart/2005/8/layout/hierarchy1"/>
    <dgm:cxn modelId="{1256E97C-BBB7-4086-9F0C-9ECD95C4BE58}" type="presParOf" srcId="{1A704980-A5A2-4ACE-B384-CD0F0F048D6D}" destId="{08EFD7D4-5C95-47EA-A4DB-DDC36EDAB204}" srcOrd="0" destOrd="0" presId="urn:microsoft.com/office/officeart/2005/8/layout/hierarchy1"/>
    <dgm:cxn modelId="{810A0F19-CEF7-4537-9A17-CB9FF91CDDC8}" type="presParOf" srcId="{1A704980-A5A2-4ACE-B384-CD0F0F048D6D}" destId="{F84C7BE3-E1F4-42A1-9181-50FD603E1CE2}" srcOrd="1" destOrd="0" presId="urn:microsoft.com/office/officeart/2005/8/layout/hierarchy1"/>
    <dgm:cxn modelId="{36C24E56-3E3B-45D5-9B70-B6A5976ADBE0}" type="presParOf" srcId="{0642407F-9936-4FE2-A198-B108CD18B0A9}" destId="{0247D63D-1FC0-4F4C-9627-6F209EBCFF51}" srcOrd="1" destOrd="0" presId="urn:microsoft.com/office/officeart/2005/8/layout/hierarchy1"/>
    <dgm:cxn modelId="{48F1EA46-4AE6-4BE0-8A16-73899BAB6F3D}" type="presParOf" srcId="{AEFD78E8-A7BC-4525-8B2C-8F780E351A44}" destId="{EA789052-3076-4C28-8865-D467E112D7E4}" srcOrd="1" destOrd="0" presId="urn:microsoft.com/office/officeart/2005/8/layout/hierarchy1"/>
    <dgm:cxn modelId="{4FF613A9-571D-4450-B5A3-8CDF80BD7E06}" type="presParOf" srcId="{EA789052-3076-4C28-8865-D467E112D7E4}" destId="{817E396C-D44C-4E15-B2DD-0172BD4234BA}" srcOrd="0" destOrd="0" presId="urn:microsoft.com/office/officeart/2005/8/layout/hierarchy1"/>
    <dgm:cxn modelId="{D6005CA6-8AD4-41C8-92B9-7E1D937218F7}" type="presParOf" srcId="{817E396C-D44C-4E15-B2DD-0172BD4234BA}" destId="{1B0CEDF9-CE1D-48C7-85BE-46273EBDD085}" srcOrd="0" destOrd="0" presId="urn:microsoft.com/office/officeart/2005/8/layout/hierarchy1"/>
    <dgm:cxn modelId="{6DA984DE-EE5C-40A7-BE0F-524D84FE8134}" type="presParOf" srcId="{817E396C-D44C-4E15-B2DD-0172BD4234BA}" destId="{7765B70D-AC4D-402B-9A34-A9028E2EBA57}" srcOrd="1" destOrd="0" presId="urn:microsoft.com/office/officeart/2005/8/layout/hierarchy1"/>
    <dgm:cxn modelId="{BFA17E51-F1C5-49CC-AFE6-0855481E61DF}" type="presParOf" srcId="{EA789052-3076-4C28-8865-D467E112D7E4}" destId="{63614397-FDB1-46A8-AC4E-15F41DD757E8}" srcOrd="1" destOrd="0" presId="urn:microsoft.com/office/officeart/2005/8/layout/hierarchy1"/>
    <dgm:cxn modelId="{50C44A3D-D036-4604-940F-5260C7A9530A}" type="presParOf" srcId="{AEFD78E8-A7BC-4525-8B2C-8F780E351A44}" destId="{263BB350-EA8C-4995-9B70-B8B80A9F448A}" srcOrd="2" destOrd="0" presId="urn:microsoft.com/office/officeart/2005/8/layout/hierarchy1"/>
    <dgm:cxn modelId="{8AC80BE4-7348-4FDC-A632-9EF965BC679A}" type="presParOf" srcId="{263BB350-EA8C-4995-9B70-B8B80A9F448A}" destId="{A61FC01C-6EC8-4AEC-A2BC-E1E564744046}" srcOrd="0" destOrd="0" presId="urn:microsoft.com/office/officeart/2005/8/layout/hierarchy1"/>
    <dgm:cxn modelId="{F4E45210-55CE-4783-9359-DC6DB29C9D99}" type="presParOf" srcId="{A61FC01C-6EC8-4AEC-A2BC-E1E564744046}" destId="{3AF74B8F-1024-4AE8-91FB-D4083E711429}" srcOrd="0" destOrd="0" presId="urn:microsoft.com/office/officeart/2005/8/layout/hierarchy1"/>
    <dgm:cxn modelId="{F030067C-4929-479F-A32C-CB7D2FD6E87E}" type="presParOf" srcId="{A61FC01C-6EC8-4AEC-A2BC-E1E564744046}" destId="{E9ECB7FB-2727-4D31-B46C-93E1BBE121E5}" srcOrd="1" destOrd="0" presId="urn:microsoft.com/office/officeart/2005/8/layout/hierarchy1"/>
    <dgm:cxn modelId="{96DF18A5-AE58-4D01-86B7-CDBD61E800D4}" type="presParOf" srcId="{263BB350-EA8C-4995-9B70-B8B80A9F448A}" destId="{7E86C0E8-80B8-457B-AA63-A01185CC934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5D2B8D-61E8-4398-A779-586AA69BAE7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CA"/>
        </a:p>
      </dgm:t>
    </dgm:pt>
    <dgm:pt modelId="{2C320780-541E-444E-A92C-9A1ABF38DEC0}">
      <dgm:prSet phldrT="[Text]" phldr="1"/>
      <dgm:spPr/>
      <dgm:t>
        <a:bodyPr/>
        <a:lstStyle/>
        <a:p>
          <a:endParaRPr lang="en-CA"/>
        </a:p>
      </dgm:t>
    </dgm:pt>
    <dgm:pt modelId="{FAF93354-5A51-406A-8B5E-952DB7137C6B}" type="parTrans" cxnId="{589FEA13-9205-44CF-AFF1-D43D190C6B8B}">
      <dgm:prSet/>
      <dgm:spPr/>
      <dgm:t>
        <a:bodyPr/>
        <a:lstStyle/>
        <a:p>
          <a:endParaRPr lang="en-CA"/>
        </a:p>
      </dgm:t>
    </dgm:pt>
    <dgm:pt modelId="{A915DB17-9370-40D6-A767-11788D082183}" type="sibTrans" cxnId="{589FEA13-9205-44CF-AFF1-D43D190C6B8B}">
      <dgm:prSet/>
      <dgm:spPr/>
      <dgm:t>
        <a:bodyPr/>
        <a:lstStyle/>
        <a:p>
          <a:endParaRPr lang="en-CA"/>
        </a:p>
      </dgm:t>
    </dgm:pt>
    <dgm:pt modelId="{D7977376-549E-4C4F-99E6-FED319EEBEF7}">
      <dgm:prSet phldrT="[Text]" phldr="0"/>
      <dgm:spPr/>
      <dgm:t>
        <a:bodyPr/>
        <a:lstStyle/>
        <a:p>
          <a:endParaRPr lang="en-CA" dirty="0"/>
        </a:p>
      </dgm:t>
    </dgm:pt>
    <dgm:pt modelId="{F42745DB-E801-4C50-9F23-7A83767562DC}" type="parTrans" cxnId="{329C1D76-3917-4E07-BE99-58A1F7C635CD}">
      <dgm:prSet/>
      <dgm:spPr/>
      <dgm:t>
        <a:bodyPr/>
        <a:lstStyle/>
        <a:p>
          <a:endParaRPr lang="en-CA"/>
        </a:p>
      </dgm:t>
    </dgm:pt>
    <dgm:pt modelId="{3CD40440-6165-41DB-A1EA-E1C108A92EDB}" type="sibTrans" cxnId="{329C1D76-3917-4E07-BE99-58A1F7C635CD}">
      <dgm:prSet/>
      <dgm:spPr/>
      <dgm:t>
        <a:bodyPr/>
        <a:lstStyle/>
        <a:p>
          <a:endParaRPr lang="en-CA"/>
        </a:p>
      </dgm:t>
    </dgm:pt>
    <dgm:pt modelId="{5EDE12C1-2C10-4DEB-955B-1A268EF36FC5}">
      <dgm:prSet phldrT="[Text]" phldr="1"/>
      <dgm:spPr/>
      <dgm:t>
        <a:bodyPr/>
        <a:lstStyle/>
        <a:p>
          <a:endParaRPr lang="en-CA"/>
        </a:p>
      </dgm:t>
    </dgm:pt>
    <dgm:pt modelId="{285A07B1-C915-4447-B04A-4F3ABC170158}" type="parTrans" cxnId="{2CAF4BE8-E236-4EE2-8A09-DCD7DCC87416}">
      <dgm:prSet/>
      <dgm:spPr/>
      <dgm:t>
        <a:bodyPr/>
        <a:lstStyle/>
        <a:p>
          <a:endParaRPr lang="en-CA"/>
        </a:p>
      </dgm:t>
    </dgm:pt>
    <dgm:pt modelId="{6D8272B9-1293-428E-B021-7FEBB0DAB02A}" type="sibTrans" cxnId="{2CAF4BE8-E236-4EE2-8A09-DCD7DCC87416}">
      <dgm:prSet/>
      <dgm:spPr/>
      <dgm:t>
        <a:bodyPr/>
        <a:lstStyle/>
        <a:p>
          <a:endParaRPr lang="en-CA"/>
        </a:p>
      </dgm:t>
    </dgm:pt>
    <dgm:pt modelId="{C7B68209-EC00-4EB7-B48A-815FDE2A1573}">
      <dgm:prSet phldrT="[Text]" phldr="0"/>
      <dgm:spPr/>
      <dgm:t>
        <a:bodyPr/>
        <a:lstStyle/>
        <a:p>
          <a:endParaRPr lang="en-CA" dirty="0"/>
        </a:p>
      </dgm:t>
    </dgm:pt>
    <dgm:pt modelId="{CE01F8D1-0575-4BE5-ADE9-A867E1CC9192}" type="parTrans" cxnId="{FC274D72-421D-4E4B-A546-C2E9DC9A7F20}">
      <dgm:prSet/>
      <dgm:spPr/>
      <dgm:t>
        <a:bodyPr/>
        <a:lstStyle/>
        <a:p>
          <a:endParaRPr lang="en-CA"/>
        </a:p>
      </dgm:t>
    </dgm:pt>
    <dgm:pt modelId="{3B8235AB-CA64-467F-8CC7-D07B0223DC66}" type="sibTrans" cxnId="{FC274D72-421D-4E4B-A546-C2E9DC9A7F20}">
      <dgm:prSet/>
      <dgm:spPr/>
      <dgm:t>
        <a:bodyPr/>
        <a:lstStyle/>
        <a:p>
          <a:endParaRPr lang="en-CA"/>
        </a:p>
      </dgm:t>
    </dgm:pt>
    <dgm:pt modelId="{FA9AF7FD-438D-4FE6-9E95-F71EEA7CB874}">
      <dgm:prSet phldrT="[Text]" phldr="1"/>
      <dgm:spPr/>
      <dgm:t>
        <a:bodyPr/>
        <a:lstStyle/>
        <a:p>
          <a:endParaRPr lang="en-CA"/>
        </a:p>
      </dgm:t>
    </dgm:pt>
    <dgm:pt modelId="{989BFE95-094A-4459-88AC-2260EDC8F8E5}" type="parTrans" cxnId="{6A633523-ED6A-49D3-888A-CCB826937AA5}">
      <dgm:prSet/>
      <dgm:spPr/>
      <dgm:t>
        <a:bodyPr/>
        <a:lstStyle/>
        <a:p>
          <a:endParaRPr lang="en-CA"/>
        </a:p>
      </dgm:t>
    </dgm:pt>
    <dgm:pt modelId="{6BAEDD79-FF0F-40A8-8927-A1F3DC30BA4B}" type="sibTrans" cxnId="{6A633523-ED6A-49D3-888A-CCB826937AA5}">
      <dgm:prSet/>
      <dgm:spPr/>
      <dgm:t>
        <a:bodyPr/>
        <a:lstStyle/>
        <a:p>
          <a:endParaRPr lang="en-CA"/>
        </a:p>
      </dgm:t>
    </dgm:pt>
    <dgm:pt modelId="{E60FBBCA-DC8C-4FDB-9099-EB1A55750276}">
      <dgm:prSet phldrT="[Text]" phldr="0"/>
      <dgm:spPr/>
      <dgm:t>
        <a:bodyPr/>
        <a:lstStyle/>
        <a:p>
          <a:r>
            <a:rPr lang="en-CA" dirty="0"/>
            <a:t>Meds (constrictors)</a:t>
          </a:r>
        </a:p>
      </dgm:t>
    </dgm:pt>
    <dgm:pt modelId="{3A8E2BF1-9BA5-489F-AA59-1796E398FCD6}" type="parTrans" cxnId="{1981A03D-CA4B-4D9D-9EB4-C9FD504E03D9}">
      <dgm:prSet/>
      <dgm:spPr/>
      <dgm:t>
        <a:bodyPr/>
        <a:lstStyle/>
        <a:p>
          <a:endParaRPr lang="en-CA"/>
        </a:p>
      </dgm:t>
    </dgm:pt>
    <dgm:pt modelId="{1461330D-4F9D-44C1-BEF2-856D9972F8ED}" type="sibTrans" cxnId="{1981A03D-CA4B-4D9D-9EB4-C9FD504E03D9}">
      <dgm:prSet/>
      <dgm:spPr/>
      <dgm:t>
        <a:bodyPr/>
        <a:lstStyle/>
        <a:p>
          <a:endParaRPr lang="en-CA"/>
        </a:p>
      </dgm:t>
    </dgm:pt>
    <dgm:pt modelId="{8EA41836-3A29-4444-B275-EBEB863C26D8}">
      <dgm:prSet/>
      <dgm:spPr/>
      <dgm:t>
        <a:bodyPr/>
        <a:lstStyle/>
        <a:p>
          <a:endParaRPr lang="en-CA"/>
        </a:p>
      </dgm:t>
    </dgm:pt>
    <dgm:pt modelId="{B4DE0A8D-CD6D-4EC1-8991-A26B51DE17C3}" type="parTrans" cxnId="{8029C3D8-5BA3-40A0-BFB0-1BDEB675218E}">
      <dgm:prSet/>
      <dgm:spPr/>
    </dgm:pt>
    <dgm:pt modelId="{CC823263-5053-4429-B119-DF013FD694C0}" type="sibTrans" cxnId="{8029C3D8-5BA3-40A0-BFB0-1BDEB675218E}">
      <dgm:prSet/>
      <dgm:spPr/>
    </dgm:pt>
    <dgm:pt modelId="{8D9A6D95-054D-4A0C-9E70-5ABD538D39D6}">
      <dgm:prSet/>
      <dgm:spPr/>
      <dgm:t>
        <a:bodyPr/>
        <a:lstStyle/>
        <a:p>
          <a:r>
            <a:rPr lang="en-CA"/>
            <a:t>Position</a:t>
          </a:r>
        </a:p>
      </dgm:t>
    </dgm:pt>
    <dgm:pt modelId="{E838601A-94A8-4AC8-928B-AD7079197526}" type="parTrans" cxnId="{A96D231A-49C1-4A0F-A608-CD913DEE6EB2}">
      <dgm:prSet/>
      <dgm:spPr/>
    </dgm:pt>
    <dgm:pt modelId="{8DDA3E1B-6911-4C70-A8E9-36955A8BAB6B}" type="sibTrans" cxnId="{A96D231A-49C1-4A0F-A608-CD913DEE6EB2}">
      <dgm:prSet/>
      <dgm:spPr/>
    </dgm:pt>
    <dgm:pt modelId="{4FFBDB88-2451-48A1-812C-A3C508553A1C}">
      <dgm:prSet/>
      <dgm:spPr/>
      <dgm:t>
        <a:bodyPr/>
        <a:lstStyle/>
        <a:p>
          <a:r>
            <a:rPr lang="en-CA"/>
            <a:t>Suction</a:t>
          </a:r>
          <a:endParaRPr lang="en-CA" dirty="0"/>
        </a:p>
      </dgm:t>
    </dgm:pt>
    <dgm:pt modelId="{3B9994D6-E459-4777-AAE2-E63343452955}" type="parTrans" cxnId="{73679CF1-7991-4254-8F3E-41C4A55357AB}">
      <dgm:prSet/>
      <dgm:spPr/>
      <dgm:t>
        <a:bodyPr/>
        <a:lstStyle/>
        <a:p>
          <a:endParaRPr lang="en-CA"/>
        </a:p>
      </dgm:t>
    </dgm:pt>
    <dgm:pt modelId="{9886CA8F-A3B3-4C85-97FF-E3B77A9488E3}" type="sibTrans" cxnId="{73679CF1-7991-4254-8F3E-41C4A55357AB}">
      <dgm:prSet/>
      <dgm:spPr/>
      <dgm:t>
        <a:bodyPr/>
        <a:lstStyle/>
        <a:p>
          <a:endParaRPr lang="en-CA"/>
        </a:p>
      </dgm:t>
    </dgm:pt>
    <dgm:pt modelId="{47486375-7196-44D8-B0F3-24E13ACB6864}">
      <dgm:prSet/>
      <dgm:spPr/>
      <dgm:t>
        <a:bodyPr/>
        <a:lstStyle/>
        <a:p>
          <a:r>
            <a:rPr lang="en-CA"/>
            <a:t>PEEP</a:t>
          </a:r>
          <a:endParaRPr lang="en-CA" dirty="0"/>
        </a:p>
      </dgm:t>
    </dgm:pt>
    <dgm:pt modelId="{DB1393F3-043D-4BB3-82A8-0EBBC36E0442}" type="parTrans" cxnId="{F9653AED-1317-4695-9388-9F553093971A}">
      <dgm:prSet/>
      <dgm:spPr/>
      <dgm:t>
        <a:bodyPr/>
        <a:lstStyle/>
        <a:p>
          <a:endParaRPr lang="en-CA"/>
        </a:p>
      </dgm:t>
    </dgm:pt>
    <dgm:pt modelId="{09E633A7-5256-4DCD-9F19-CD355D6E713C}" type="sibTrans" cxnId="{F9653AED-1317-4695-9388-9F553093971A}">
      <dgm:prSet/>
      <dgm:spPr/>
      <dgm:t>
        <a:bodyPr/>
        <a:lstStyle/>
        <a:p>
          <a:endParaRPr lang="en-CA"/>
        </a:p>
      </dgm:t>
    </dgm:pt>
    <dgm:pt modelId="{EA7EF7F2-437A-48FF-8D5C-21DFA2877503}" type="pres">
      <dgm:prSet presAssocID="{1C5D2B8D-61E8-4398-A779-586AA69BAE74}" presName="linearFlow" presStyleCnt="0">
        <dgm:presLayoutVars>
          <dgm:dir/>
          <dgm:animLvl val="lvl"/>
          <dgm:resizeHandles val="exact"/>
        </dgm:presLayoutVars>
      </dgm:prSet>
      <dgm:spPr/>
    </dgm:pt>
    <dgm:pt modelId="{8A83149B-FC5B-4738-B452-43B53C77BE3E}" type="pres">
      <dgm:prSet presAssocID="{8EA41836-3A29-4444-B275-EBEB863C26D8}" presName="composite" presStyleCnt="0"/>
      <dgm:spPr/>
    </dgm:pt>
    <dgm:pt modelId="{10E6F953-6A5B-437F-8A9C-8B2D120BFB93}" type="pres">
      <dgm:prSet presAssocID="{8EA41836-3A29-4444-B275-EBEB863C26D8}" presName="parentText" presStyleLbl="alignNode1" presStyleIdx="0" presStyleCnt="4">
        <dgm:presLayoutVars>
          <dgm:chMax val="1"/>
          <dgm:bulletEnabled val="1"/>
        </dgm:presLayoutVars>
      </dgm:prSet>
      <dgm:spPr/>
    </dgm:pt>
    <dgm:pt modelId="{9AFD8052-DB6D-432E-BBF3-FDA497C2A4DC}" type="pres">
      <dgm:prSet presAssocID="{8EA41836-3A29-4444-B275-EBEB863C26D8}" presName="descendantText" presStyleLbl="alignAcc1" presStyleIdx="0" presStyleCnt="4">
        <dgm:presLayoutVars>
          <dgm:bulletEnabled val="1"/>
        </dgm:presLayoutVars>
      </dgm:prSet>
      <dgm:spPr/>
    </dgm:pt>
    <dgm:pt modelId="{EC3F1A0B-6A2E-47F5-993D-0F606BCE72ED}" type="pres">
      <dgm:prSet presAssocID="{CC823263-5053-4429-B119-DF013FD694C0}" presName="sp" presStyleCnt="0"/>
      <dgm:spPr/>
    </dgm:pt>
    <dgm:pt modelId="{77127E16-6084-4900-A300-F665C2A13F06}" type="pres">
      <dgm:prSet presAssocID="{2C320780-541E-444E-A92C-9A1ABF38DEC0}" presName="composite" presStyleCnt="0"/>
      <dgm:spPr/>
    </dgm:pt>
    <dgm:pt modelId="{0A414187-FFCC-4334-B7E3-9277F73BA6E5}" type="pres">
      <dgm:prSet presAssocID="{2C320780-541E-444E-A92C-9A1ABF38DEC0}" presName="parentText" presStyleLbl="alignNode1" presStyleIdx="1" presStyleCnt="4">
        <dgm:presLayoutVars>
          <dgm:chMax val="1"/>
          <dgm:bulletEnabled val="1"/>
        </dgm:presLayoutVars>
      </dgm:prSet>
      <dgm:spPr/>
    </dgm:pt>
    <dgm:pt modelId="{EA49F37C-769C-4155-A0E5-F382DE5A1B6A}" type="pres">
      <dgm:prSet presAssocID="{2C320780-541E-444E-A92C-9A1ABF38DEC0}" presName="descendantText" presStyleLbl="alignAcc1" presStyleIdx="1" presStyleCnt="4">
        <dgm:presLayoutVars>
          <dgm:bulletEnabled val="1"/>
        </dgm:presLayoutVars>
      </dgm:prSet>
      <dgm:spPr/>
    </dgm:pt>
    <dgm:pt modelId="{033B948F-8270-48A1-BBBB-B3207184028F}" type="pres">
      <dgm:prSet presAssocID="{A915DB17-9370-40D6-A767-11788D082183}" presName="sp" presStyleCnt="0"/>
      <dgm:spPr/>
    </dgm:pt>
    <dgm:pt modelId="{E4CB4B84-65F5-410F-A271-5EE8827A1A43}" type="pres">
      <dgm:prSet presAssocID="{5EDE12C1-2C10-4DEB-955B-1A268EF36FC5}" presName="composite" presStyleCnt="0"/>
      <dgm:spPr/>
    </dgm:pt>
    <dgm:pt modelId="{FCBBB913-AC2E-4FE3-AD69-235188D999B2}" type="pres">
      <dgm:prSet presAssocID="{5EDE12C1-2C10-4DEB-955B-1A268EF36FC5}" presName="parentText" presStyleLbl="alignNode1" presStyleIdx="2" presStyleCnt="4">
        <dgm:presLayoutVars>
          <dgm:chMax val="1"/>
          <dgm:bulletEnabled val="1"/>
        </dgm:presLayoutVars>
      </dgm:prSet>
      <dgm:spPr/>
    </dgm:pt>
    <dgm:pt modelId="{7E9A46F6-0B6D-47E0-B57D-A2F30036D3BE}" type="pres">
      <dgm:prSet presAssocID="{5EDE12C1-2C10-4DEB-955B-1A268EF36FC5}" presName="descendantText" presStyleLbl="alignAcc1" presStyleIdx="2" presStyleCnt="4">
        <dgm:presLayoutVars>
          <dgm:bulletEnabled val="1"/>
        </dgm:presLayoutVars>
      </dgm:prSet>
      <dgm:spPr/>
    </dgm:pt>
    <dgm:pt modelId="{38D7BF08-BB8B-4D01-AC3D-CF848A28007E}" type="pres">
      <dgm:prSet presAssocID="{6D8272B9-1293-428E-B021-7FEBB0DAB02A}" presName="sp" presStyleCnt="0"/>
      <dgm:spPr/>
    </dgm:pt>
    <dgm:pt modelId="{8A7FB2D6-10DE-4A65-B6C9-88932AF5E7C5}" type="pres">
      <dgm:prSet presAssocID="{FA9AF7FD-438D-4FE6-9E95-F71EEA7CB874}" presName="composite" presStyleCnt="0"/>
      <dgm:spPr/>
    </dgm:pt>
    <dgm:pt modelId="{5D12411B-AB0A-42BA-AF90-56ABE2743900}" type="pres">
      <dgm:prSet presAssocID="{FA9AF7FD-438D-4FE6-9E95-F71EEA7CB874}" presName="parentText" presStyleLbl="alignNode1" presStyleIdx="3" presStyleCnt="4">
        <dgm:presLayoutVars>
          <dgm:chMax val="1"/>
          <dgm:bulletEnabled val="1"/>
        </dgm:presLayoutVars>
      </dgm:prSet>
      <dgm:spPr/>
    </dgm:pt>
    <dgm:pt modelId="{93731F0C-2A78-45BB-9B45-DDC97C07ED49}" type="pres">
      <dgm:prSet presAssocID="{FA9AF7FD-438D-4FE6-9E95-F71EEA7CB874}" presName="descendantText" presStyleLbl="alignAcc1" presStyleIdx="3" presStyleCnt="4">
        <dgm:presLayoutVars>
          <dgm:bulletEnabled val="1"/>
        </dgm:presLayoutVars>
      </dgm:prSet>
      <dgm:spPr/>
    </dgm:pt>
  </dgm:ptLst>
  <dgm:cxnLst>
    <dgm:cxn modelId="{3C3E9C01-F05F-4752-BA79-ACD828398AC7}" type="presOf" srcId="{47486375-7196-44D8-B0F3-24E13ACB6864}" destId="{7E9A46F6-0B6D-47E0-B57D-A2F30036D3BE}" srcOrd="0" destOrd="1" presId="urn:microsoft.com/office/officeart/2005/8/layout/chevron2"/>
    <dgm:cxn modelId="{40710008-9157-431F-AE6A-F72DB2C48249}" type="presOf" srcId="{FA9AF7FD-438D-4FE6-9E95-F71EEA7CB874}" destId="{5D12411B-AB0A-42BA-AF90-56ABE2743900}" srcOrd="0" destOrd="0" presId="urn:microsoft.com/office/officeart/2005/8/layout/chevron2"/>
    <dgm:cxn modelId="{589FEA13-9205-44CF-AFF1-D43D190C6B8B}" srcId="{1C5D2B8D-61E8-4398-A779-586AA69BAE74}" destId="{2C320780-541E-444E-A92C-9A1ABF38DEC0}" srcOrd="1" destOrd="0" parTransId="{FAF93354-5A51-406A-8B5E-952DB7137C6B}" sibTransId="{A915DB17-9370-40D6-A767-11788D082183}"/>
    <dgm:cxn modelId="{A96D231A-49C1-4A0F-A608-CD913DEE6EB2}" srcId="{8EA41836-3A29-4444-B275-EBEB863C26D8}" destId="{8D9A6D95-054D-4A0C-9E70-5ABD538D39D6}" srcOrd="0" destOrd="0" parTransId="{E838601A-94A8-4AC8-928B-AD7079197526}" sibTransId="{8DDA3E1B-6911-4C70-A8E9-36955A8BAB6B}"/>
    <dgm:cxn modelId="{6A633523-ED6A-49D3-888A-CCB826937AA5}" srcId="{1C5D2B8D-61E8-4398-A779-586AA69BAE74}" destId="{FA9AF7FD-438D-4FE6-9E95-F71EEA7CB874}" srcOrd="3" destOrd="0" parTransId="{989BFE95-094A-4459-88AC-2260EDC8F8E5}" sibTransId="{6BAEDD79-FF0F-40A8-8927-A1F3DC30BA4B}"/>
    <dgm:cxn modelId="{1E965E3A-5DB2-4014-9E71-93460B8E3930}" type="presOf" srcId="{1C5D2B8D-61E8-4398-A779-586AA69BAE74}" destId="{EA7EF7F2-437A-48FF-8D5C-21DFA2877503}" srcOrd="0" destOrd="0" presId="urn:microsoft.com/office/officeart/2005/8/layout/chevron2"/>
    <dgm:cxn modelId="{1981A03D-CA4B-4D9D-9EB4-C9FD504E03D9}" srcId="{FA9AF7FD-438D-4FE6-9E95-F71EEA7CB874}" destId="{E60FBBCA-DC8C-4FDB-9099-EB1A55750276}" srcOrd="0" destOrd="0" parTransId="{3A8E2BF1-9BA5-489F-AA59-1796E398FCD6}" sibTransId="{1461330D-4F9D-44C1-BEF2-856D9972F8ED}"/>
    <dgm:cxn modelId="{F71CD764-8393-46EB-8BD4-DBF2213E512A}" type="presOf" srcId="{C7B68209-EC00-4EB7-B48A-815FDE2A1573}" destId="{7E9A46F6-0B6D-47E0-B57D-A2F30036D3BE}" srcOrd="0" destOrd="0" presId="urn:microsoft.com/office/officeart/2005/8/layout/chevron2"/>
    <dgm:cxn modelId="{FC274D72-421D-4E4B-A546-C2E9DC9A7F20}" srcId="{5EDE12C1-2C10-4DEB-955B-1A268EF36FC5}" destId="{C7B68209-EC00-4EB7-B48A-815FDE2A1573}" srcOrd="0" destOrd="0" parTransId="{CE01F8D1-0575-4BE5-ADE9-A867E1CC9192}" sibTransId="{3B8235AB-CA64-467F-8CC7-D07B0223DC66}"/>
    <dgm:cxn modelId="{81129F53-58FF-40E4-8A1D-EF2C9F1BA928}" type="presOf" srcId="{2C320780-541E-444E-A92C-9A1ABF38DEC0}" destId="{0A414187-FFCC-4334-B7E3-9277F73BA6E5}" srcOrd="0" destOrd="0" presId="urn:microsoft.com/office/officeart/2005/8/layout/chevron2"/>
    <dgm:cxn modelId="{8686FD53-C4A4-42C0-89EC-97611BFF8B25}" type="presOf" srcId="{8D9A6D95-054D-4A0C-9E70-5ABD538D39D6}" destId="{9AFD8052-DB6D-432E-BBF3-FDA497C2A4DC}" srcOrd="0" destOrd="0" presId="urn:microsoft.com/office/officeart/2005/8/layout/chevron2"/>
    <dgm:cxn modelId="{329C1D76-3917-4E07-BE99-58A1F7C635CD}" srcId="{2C320780-541E-444E-A92C-9A1ABF38DEC0}" destId="{D7977376-549E-4C4F-99E6-FED319EEBEF7}" srcOrd="0" destOrd="0" parTransId="{F42745DB-E801-4C50-9F23-7A83767562DC}" sibTransId="{3CD40440-6165-41DB-A1EA-E1C108A92EDB}"/>
    <dgm:cxn modelId="{7345B578-1CE0-4EEC-821C-4EEA786EAF16}" type="presOf" srcId="{4FFBDB88-2451-48A1-812C-A3C508553A1C}" destId="{EA49F37C-769C-4155-A0E5-F382DE5A1B6A}" srcOrd="0" destOrd="1" presId="urn:microsoft.com/office/officeart/2005/8/layout/chevron2"/>
    <dgm:cxn modelId="{73BCEB90-59A9-40DA-A5F2-5481BC713023}" type="presOf" srcId="{E60FBBCA-DC8C-4FDB-9099-EB1A55750276}" destId="{93731F0C-2A78-45BB-9B45-DDC97C07ED49}" srcOrd="0" destOrd="0" presId="urn:microsoft.com/office/officeart/2005/8/layout/chevron2"/>
    <dgm:cxn modelId="{948A5D9A-1962-4AB1-A221-04049C2D9B3E}" type="presOf" srcId="{8EA41836-3A29-4444-B275-EBEB863C26D8}" destId="{10E6F953-6A5B-437F-8A9C-8B2D120BFB93}" srcOrd="0" destOrd="0" presId="urn:microsoft.com/office/officeart/2005/8/layout/chevron2"/>
    <dgm:cxn modelId="{55DD5BA2-EAD4-4552-A31F-ADF0F6DEE384}" type="presOf" srcId="{D7977376-549E-4C4F-99E6-FED319EEBEF7}" destId="{EA49F37C-769C-4155-A0E5-F382DE5A1B6A}" srcOrd="0" destOrd="0" presId="urn:microsoft.com/office/officeart/2005/8/layout/chevron2"/>
    <dgm:cxn modelId="{09A1EEBC-3E63-4191-B158-492563044F2A}" type="presOf" srcId="{5EDE12C1-2C10-4DEB-955B-1A268EF36FC5}" destId="{FCBBB913-AC2E-4FE3-AD69-235188D999B2}" srcOrd="0" destOrd="0" presId="urn:microsoft.com/office/officeart/2005/8/layout/chevron2"/>
    <dgm:cxn modelId="{8029C3D8-5BA3-40A0-BFB0-1BDEB675218E}" srcId="{1C5D2B8D-61E8-4398-A779-586AA69BAE74}" destId="{8EA41836-3A29-4444-B275-EBEB863C26D8}" srcOrd="0" destOrd="0" parTransId="{B4DE0A8D-CD6D-4EC1-8991-A26B51DE17C3}" sibTransId="{CC823263-5053-4429-B119-DF013FD694C0}"/>
    <dgm:cxn modelId="{2CAF4BE8-E236-4EE2-8A09-DCD7DCC87416}" srcId="{1C5D2B8D-61E8-4398-A779-586AA69BAE74}" destId="{5EDE12C1-2C10-4DEB-955B-1A268EF36FC5}" srcOrd="2" destOrd="0" parTransId="{285A07B1-C915-4447-B04A-4F3ABC170158}" sibTransId="{6D8272B9-1293-428E-B021-7FEBB0DAB02A}"/>
    <dgm:cxn modelId="{F9653AED-1317-4695-9388-9F553093971A}" srcId="{5EDE12C1-2C10-4DEB-955B-1A268EF36FC5}" destId="{47486375-7196-44D8-B0F3-24E13ACB6864}" srcOrd="1" destOrd="0" parTransId="{DB1393F3-043D-4BB3-82A8-0EBBC36E0442}" sibTransId="{09E633A7-5256-4DCD-9F19-CD355D6E713C}"/>
    <dgm:cxn modelId="{73679CF1-7991-4254-8F3E-41C4A55357AB}" srcId="{2C320780-541E-444E-A92C-9A1ABF38DEC0}" destId="{4FFBDB88-2451-48A1-812C-A3C508553A1C}" srcOrd="1" destOrd="0" parTransId="{3B9994D6-E459-4777-AAE2-E63343452955}" sibTransId="{9886CA8F-A3B3-4C85-97FF-E3B77A9488E3}"/>
    <dgm:cxn modelId="{5E6500C5-B744-4208-A3AB-79797661EDF5}" type="presParOf" srcId="{EA7EF7F2-437A-48FF-8D5C-21DFA2877503}" destId="{8A83149B-FC5B-4738-B452-43B53C77BE3E}" srcOrd="0" destOrd="0" presId="urn:microsoft.com/office/officeart/2005/8/layout/chevron2"/>
    <dgm:cxn modelId="{7C3FEE62-A882-494F-A55A-BA312386FD94}" type="presParOf" srcId="{8A83149B-FC5B-4738-B452-43B53C77BE3E}" destId="{10E6F953-6A5B-437F-8A9C-8B2D120BFB93}" srcOrd="0" destOrd="0" presId="urn:microsoft.com/office/officeart/2005/8/layout/chevron2"/>
    <dgm:cxn modelId="{9FF765AF-4D01-4AC2-BB3F-9E8C1828C048}" type="presParOf" srcId="{8A83149B-FC5B-4738-B452-43B53C77BE3E}" destId="{9AFD8052-DB6D-432E-BBF3-FDA497C2A4DC}" srcOrd="1" destOrd="0" presId="urn:microsoft.com/office/officeart/2005/8/layout/chevron2"/>
    <dgm:cxn modelId="{D5677B1B-A9EF-4532-97DD-30D911CA677A}" type="presParOf" srcId="{EA7EF7F2-437A-48FF-8D5C-21DFA2877503}" destId="{EC3F1A0B-6A2E-47F5-993D-0F606BCE72ED}" srcOrd="1" destOrd="0" presId="urn:microsoft.com/office/officeart/2005/8/layout/chevron2"/>
    <dgm:cxn modelId="{2CA591BB-4576-49E9-8212-593D8AE4391A}" type="presParOf" srcId="{EA7EF7F2-437A-48FF-8D5C-21DFA2877503}" destId="{77127E16-6084-4900-A300-F665C2A13F06}" srcOrd="2" destOrd="0" presId="urn:microsoft.com/office/officeart/2005/8/layout/chevron2"/>
    <dgm:cxn modelId="{3F541DA8-D155-40BF-B9F6-EB98C9971DFE}" type="presParOf" srcId="{77127E16-6084-4900-A300-F665C2A13F06}" destId="{0A414187-FFCC-4334-B7E3-9277F73BA6E5}" srcOrd="0" destOrd="0" presId="urn:microsoft.com/office/officeart/2005/8/layout/chevron2"/>
    <dgm:cxn modelId="{B1524449-6B95-4669-9572-41699A100B2A}" type="presParOf" srcId="{77127E16-6084-4900-A300-F665C2A13F06}" destId="{EA49F37C-769C-4155-A0E5-F382DE5A1B6A}" srcOrd="1" destOrd="0" presId="urn:microsoft.com/office/officeart/2005/8/layout/chevron2"/>
    <dgm:cxn modelId="{5D9AF1BE-2B40-459E-8F5B-79A7482C3777}" type="presParOf" srcId="{EA7EF7F2-437A-48FF-8D5C-21DFA2877503}" destId="{033B948F-8270-48A1-BBBB-B3207184028F}" srcOrd="3" destOrd="0" presId="urn:microsoft.com/office/officeart/2005/8/layout/chevron2"/>
    <dgm:cxn modelId="{13573F8F-AD5C-4D89-8C53-8EBAE1103BB0}" type="presParOf" srcId="{EA7EF7F2-437A-48FF-8D5C-21DFA2877503}" destId="{E4CB4B84-65F5-410F-A271-5EE8827A1A43}" srcOrd="4" destOrd="0" presId="urn:microsoft.com/office/officeart/2005/8/layout/chevron2"/>
    <dgm:cxn modelId="{91F44F13-3441-4C04-9BC7-A2FB6983CFF6}" type="presParOf" srcId="{E4CB4B84-65F5-410F-A271-5EE8827A1A43}" destId="{FCBBB913-AC2E-4FE3-AD69-235188D999B2}" srcOrd="0" destOrd="0" presId="urn:microsoft.com/office/officeart/2005/8/layout/chevron2"/>
    <dgm:cxn modelId="{C731A6EF-25D6-429B-85E2-76D9D1957B9E}" type="presParOf" srcId="{E4CB4B84-65F5-410F-A271-5EE8827A1A43}" destId="{7E9A46F6-0B6D-47E0-B57D-A2F30036D3BE}" srcOrd="1" destOrd="0" presId="urn:microsoft.com/office/officeart/2005/8/layout/chevron2"/>
    <dgm:cxn modelId="{C56D3C31-145F-4955-B94F-961B24B575BE}" type="presParOf" srcId="{EA7EF7F2-437A-48FF-8D5C-21DFA2877503}" destId="{38D7BF08-BB8B-4D01-AC3D-CF848A28007E}" srcOrd="5" destOrd="0" presId="urn:microsoft.com/office/officeart/2005/8/layout/chevron2"/>
    <dgm:cxn modelId="{E6661AE0-637D-4ABB-9013-7E9D0CED3848}" type="presParOf" srcId="{EA7EF7F2-437A-48FF-8D5C-21DFA2877503}" destId="{8A7FB2D6-10DE-4A65-B6C9-88932AF5E7C5}" srcOrd="6" destOrd="0" presId="urn:microsoft.com/office/officeart/2005/8/layout/chevron2"/>
    <dgm:cxn modelId="{6B745850-FCDC-40B3-B1E1-B835C391CD07}" type="presParOf" srcId="{8A7FB2D6-10DE-4A65-B6C9-88932AF5E7C5}" destId="{5D12411B-AB0A-42BA-AF90-56ABE2743900}" srcOrd="0" destOrd="0" presId="urn:microsoft.com/office/officeart/2005/8/layout/chevron2"/>
    <dgm:cxn modelId="{AC74038C-1B8F-4154-98C7-661B1403CECE}" type="presParOf" srcId="{8A7FB2D6-10DE-4A65-B6C9-88932AF5E7C5}" destId="{93731F0C-2A78-45BB-9B45-DDC97C07ED4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5D2B8D-61E8-4398-A779-586AA69BAE7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CA"/>
        </a:p>
      </dgm:t>
    </dgm:pt>
    <dgm:pt modelId="{2C320780-541E-444E-A92C-9A1ABF38DEC0}">
      <dgm:prSet phldrT="[Text]" phldr="1"/>
      <dgm:spPr/>
      <dgm:t>
        <a:bodyPr/>
        <a:lstStyle/>
        <a:p>
          <a:endParaRPr lang="en-CA"/>
        </a:p>
      </dgm:t>
    </dgm:pt>
    <dgm:pt modelId="{FAF93354-5A51-406A-8B5E-952DB7137C6B}" type="parTrans" cxnId="{589FEA13-9205-44CF-AFF1-D43D190C6B8B}">
      <dgm:prSet/>
      <dgm:spPr/>
      <dgm:t>
        <a:bodyPr/>
        <a:lstStyle/>
        <a:p>
          <a:endParaRPr lang="en-CA"/>
        </a:p>
      </dgm:t>
    </dgm:pt>
    <dgm:pt modelId="{A915DB17-9370-40D6-A767-11788D082183}" type="sibTrans" cxnId="{589FEA13-9205-44CF-AFF1-D43D190C6B8B}">
      <dgm:prSet/>
      <dgm:spPr/>
      <dgm:t>
        <a:bodyPr/>
        <a:lstStyle/>
        <a:p>
          <a:endParaRPr lang="en-CA"/>
        </a:p>
      </dgm:t>
    </dgm:pt>
    <dgm:pt modelId="{D7977376-549E-4C4F-99E6-FED319EEBEF7}">
      <dgm:prSet phldrT="[Text]" phldr="0"/>
      <dgm:spPr/>
      <dgm:t>
        <a:bodyPr/>
        <a:lstStyle/>
        <a:p>
          <a:endParaRPr lang="en-CA" dirty="0"/>
        </a:p>
      </dgm:t>
    </dgm:pt>
    <dgm:pt modelId="{F42745DB-E801-4C50-9F23-7A83767562DC}" type="parTrans" cxnId="{329C1D76-3917-4E07-BE99-58A1F7C635CD}">
      <dgm:prSet/>
      <dgm:spPr/>
      <dgm:t>
        <a:bodyPr/>
        <a:lstStyle/>
        <a:p>
          <a:endParaRPr lang="en-CA"/>
        </a:p>
      </dgm:t>
    </dgm:pt>
    <dgm:pt modelId="{3CD40440-6165-41DB-A1EA-E1C108A92EDB}" type="sibTrans" cxnId="{329C1D76-3917-4E07-BE99-58A1F7C635CD}">
      <dgm:prSet/>
      <dgm:spPr/>
      <dgm:t>
        <a:bodyPr/>
        <a:lstStyle/>
        <a:p>
          <a:endParaRPr lang="en-CA"/>
        </a:p>
      </dgm:t>
    </dgm:pt>
    <dgm:pt modelId="{5EDE12C1-2C10-4DEB-955B-1A268EF36FC5}">
      <dgm:prSet phldrT="[Text]" phldr="1"/>
      <dgm:spPr/>
      <dgm:t>
        <a:bodyPr/>
        <a:lstStyle/>
        <a:p>
          <a:endParaRPr lang="en-CA"/>
        </a:p>
      </dgm:t>
    </dgm:pt>
    <dgm:pt modelId="{285A07B1-C915-4447-B04A-4F3ABC170158}" type="parTrans" cxnId="{2CAF4BE8-E236-4EE2-8A09-DCD7DCC87416}">
      <dgm:prSet/>
      <dgm:spPr/>
      <dgm:t>
        <a:bodyPr/>
        <a:lstStyle/>
        <a:p>
          <a:endParaRPr lang="en-CA"/>
        </a:p>
      </dgm:t>
    </dgm:pt>
    <dgm:pt modelId="{6D8272B9-1293-428E-B021-7FEBB0DAB02A}" type="sibTrans" cxnId="{2CAF4BE8-E236-4EE2-8A09-DCD7DCC87416}">
      <dgm:prSet/>
      <dgm:spPr/>
      <dgm:t>
        <a:bodyPr/>
        <a:lstStyle/>
        <a:p>
          <a:endParaRPr lang="en-CA"/>
        </a:p>
      </dgm:t>
    </dgm:pt>
    <dgm:pt modelId="{C7B68209-EC00-4EB7-B48A-815FDE2A1573}">
      <dgm:prSet phldrT="[Text]" phldr="0"/>
      <dgm:spPr/>
      <dgm:t>
        <a:bodyPr/>
        <a:lstStyle/>
        <a:p>
          <a:endParaRPr lang="en-CA" dirty="0"/>
        </a:p>
      </dgm:t>
    </dgm:pt>
    <dgm:pt modelId="{CE01F8D1-0575-4BE5-ADE9-A867E1CC9192}" type="parTrans" cxnId="{FC274D72-421D-4E4B-A546-C2E9DC9A7F20}">
      <dgm:prSet/>
      <dgm:spPr/>
      <dgm:t>
        <a:bodyPr/>
        <a:lstStyle/>
        <a:p>
          <a:endParaRPr lang="en-CA"/>
        </a:p>
      </dgm:t>
    </dgm:pt>
    <dgm:pt modelId="{3B8235AB-CA64-467F-8CC7-D07B0223DC66}" type="sibTrans" cxnId="{FC274D72-421D-4E4B-A546-C2E9DC9A7F20}">
      <dgm:prSet/>
      <dgm:spPr/>
      <dgm:t>
        <a:bodyPr/>
        <a:lstStyle/>
        <a:p>
          <a:endParaRPr lang="en-CA"/>
        </a:p>
      </dgm:t>
    </dgm:pt>
    <dgm:pt modelId="{FA9AF7FD-438D-4FE6-9E95-F71EEA7CB874}">
      <dgm:prSet phldrT="[Text]" phldr="1"/>
      <dgm:spPr/>
      <dgm:t>
        <a:bodyPr/>
        <a:lstStyle/>
        <a:p>
          <a:endParaRPr lang="en-CA"/>
        </a:p>
      </dgm:t>
    </dgm:pt>
    <dgm:pt modelId="{989BFE95-094A-4459-88AC-2260EDC8F8E5}" type="parTrans" cxnId="{6A633523-ED6A-49D3-888A-CCB826937AA5}">
      <dgm:prSet/>
      <dgm:spPr/>
      <dgm:t>
        <a:bodyPr/>
        <a:lstStyle/>
        <a:p>
          <a:endParaRPr lang="en-CA"/>
        </a:p>
      </dgm:t>
    </dgm:pt>
    <dgm:pt modelId="{6BAEDD79-FF0F-40A8-8927-A1F3DC30BA4B}" type="sibTrans" cxnId="{6A633523-ED6A-49D3-888A-CCB826937AA5}">
      <dgm:prSet/>
      <dgm:spPr/>
      <dgm:t>
        <a:bodyPr/>
        <a:lstStyle/>
        <a:p>
          <a:endParaRPr lang="en-CA"/>
        </a:p>
      </dgm:t>
    </dgm:pt>
    <dgm:pt modelId="{E60FBBCA-DC8C-4FDB-9099-EB1A55750276}">
      <dgm:prSet phldrT="[Text]" phldr="0"/>
      <dgm:spPr/>
      <dgm:t>
        <a:bodyPr/>
        <a:lstStyle/>
        <a:p>
          <a:r>
            <a:rPr lang="en-CA" dirty="0"/>
            <a:t>Meds (dilators)</a:t>
          </a:r>
        </a:p>
      </dgm:t>
    </dgm:pt>
    <dgm:pt modelId="{3A8E2BF1-9BA5-489F-AA59-1796E398FCD6}" type="parTrans" cxnId="{1981A03D-CA4B-4D9D-9EB4-C9FD504E03D9}">
      <dgm:prSet/>
      <dgm:spPr/>
      <dgm:t>
        <a:bodyPr/>
        <a:lstStyle/>
        <a:p>
          <a:endParaRPr lang="en-CA"/>
        </a:p>
      </dgm:t>
    </dgm:pt>
    <dgm:pt modelId="{1461330D-4F9D-44C1-BEF2-856D9972F8ED}" type="sibTrans" cxnId="{1981A03D-CA4B-4D9D-9EB4-C9FD504E03D9}">
      <dgm:prSet/>
      <dgm:spPr/>
      <dgm:t>
        <a:bodyPr/>
        <a:lstStyle/>
        <a:p>
          <a:endParaRPr lang="en-CA"/>
        </a:p>
      </dgm:t>
    </dgm:pt>
    <dgm:pt modelId="{8EA41836-3A29-4444-B275-EBEB863C26D8}">
      <dgm:prSet/>
      <dgm:spPr/>
      <dgm:t>
        <a:bodyPr/>
        <a:lstStyle/>
        <a:p>
          <a:endParaRPr lang="en-CA"/>
        </a:p>
      </dgm:t>
    </dgm:pt>
    <dgm:pt modelId="{B4DE0A8D-CD6D-4EC1-8991-A26B51DE17C3}" type="parTrans" cxnId="{8029C3D8-5BA3-40A0-BFB0-1BDEB675218E}">
      <dgm:prSet/>
      <dgm:spPr/>
    </dgm:pt>
    <dgm:pt modelId="{CC823263-5053-4429-B119-DF013FD694C0}" type="sibTrans" cxnId="{8029C3D8-5BA3-40A0-BFB0-1BDEB675218E}">
      <dgm:prSet/>
      <dgm:spPr/>
    </dgm:pt>
    <dgm:pt modelId="{8D9A6D95-054D-4A0C-9E70-5ABD538D39D6}">
      <dgm:prSet/>
      <dgm:spPr/>
      <dgm:t>
        <a:bodyPr/>
        <a:lstStyle/>
        <a:p>
          <a:r>
            <a:rPr lang="en-CA"/>
            <a:t>Position</a:t>
          </a:r>
        </a:p>
      </dgm:t>
    </dgm:pt>
    <dgm:pt modelId="{E838601A-94A8-4AC8-928B-AD7079197526}" type="parTrans" cxnId="{A96D231A-49C1-4A0F-A608-CD913DEE6EB2}">
      <dgm:prSet/>
      <dgm:spPr/>
    </dgm:pt>
    <dgm:pt modelId="{8DDA3E1B-6911-4C70-A8E9-36955A8BAB6B}" type="sibTrans" cxnId="{A96D231A-49C1-4A0F-A608-CD913DEE6EB2}">
      <dgm:prSet/>
      <dgm:spPr/>
    </dgm:pt>
    <dgm:pt modelId="{4FFBDB88-2451-48A1-812C-A3C508553A1C}">
      <dgm:prSet/>
      <dgm:spPr/>
      <dgm:t>
        <a:bodyPr/>
        <a:lstStyle/>
        <a:p>
          <a:r>
            <a:rPr lang="en-CA" dirty="0"/>
            <a:t>FiO2</a:t>
          </a:r>
        </a:p>
      </dgm:t>
    </dgm:pt>
    <dgm:pt modelId="{3B9994D6-E459-4777-AAE2-E63343452955}" type="parTrans" cxnId="{73679CF1-7991-4254-8F3E-41C4A55357AB}">
      <dgm:prSet/>
      <dgm:spPr/>
      <dgm:t>
        <a:bodyPr/>
        <a:lstStyle/>
        <a:p>
          <a:endParaRPr lang="en-CA"/>
        </a:p>
      </dgm:t>
    </dgm:pt>
    <dgm:pt modelId="{9886CA8F-A3B3-4C85-97FF-E3B77A9488E3}" type="sibTrans" cxnId="{73679CF1-7991-4254-8F3E-41C4A55357AB}">
      <dgm:prSet/>
      <dgm:spPr/>
      <dgm:t>
        <a:bodyPr/>
        <a:lstStyle/>
        <a:p>
          <a:endParaRPr lang="en-CA"/>
        </a:p>
      </dgm:t>
    </dgm:pt>
    <dgm:pt modelId="{47486375-7196-44D8-B0F3-24E13ACB6864}">
      <dgm:prSet/>
      <dgm:spPr/>
      <dgm:t>
        <a:bodyPr/>
        <a:lstStyle/>
        <a:p>
          <a:r>
            <a:rPr lang="en-CA" dirty="0"/>
            <a:t>PEEP</a:t>
          </a:r>
        </a:p>
      </dgm:t>
    </dgm:pt>
    <dgm:pt modelId="{DB1393F3-043D-4BB3-82A8-0EBBC36E0442}" type="parTrans" cxnId="{F9653AED-1317-4695-9388-9F553093971A}">
      <dgm:prSet/>
      <dgm:spPr/>
      <dgm:t>
        <a:bodyPr/>
        <a:lstStyle/>
        <a:p>
          <a:endParaRPr lang="en-CA"/>
        </a:p>
      </dgm:t>
    </dgm:pt>
    <dgm:pt modelId="{09E633A7-5256-4DCD-9F19-CD355D6E713C}" type="sibTrans" cxnId="{F9653AED-1317-4695-9388-9F553093971A}">
      <dgm:prSet/>
      <dgm:spPr/>
      <dgm:t>
        <a:bodyPr/>
        <a:lstStyle/>
        <a:p>
          <a:endParaRPr lang="en-CA"/>
        </a:p>
      </dgm:t>
    </dgm:pt>
    <dgm:pt modelId="{EA7EF7F2-437A-48FF-8D5C-21DFA2877503}" type="pres">
      <dgm:prSet presAssocID="{1C5D2B8D-61E8-4398-A779-586AA69BAE74}" presName="linearFlow" presStyleCnt="0">
        <dgm:presLayoutVars>
          <dgm:dir/>
          <dgm:animLvl val="lvl"/>
          <dgm:resizeHandles val="exact"/>
        </dgm:presLayoutVars>
      </dgm:prSet>
      <dgm:spPr/>
    </dgm:pt>
    <dgm:pt modelId="{8A83149B-FC5B-4738-B452-43B53C77BE3E}" type="pres">
      <dgm:prSet presAssocID="{8EA41836-3A29-4444-B275-EBEB863C26D8}" presName="composite" presStyleCnt="0"/>
      <dgm:spPr/>
    </dgm:pt>
    <dgm:pt modelId="{10E6F953-6A5B-437F-8A9C-8B2D120BFB93}" type="pres">
      <dgm:prSet presAssocID="{8EA41836-3A29-4444-B275-EBEB863C26D8}" presName="parentText" presStyleLbl="alignNode1" presStyleIdx="0" presStyleCnt="4">
        <dgm:presLayoutVars>
          <dgm:chMax val="1"/>
          <dgm:bulletEnabled val="1"/>
        </dgm:presLayoutVars>
      </dgm:prSet>
      <dgm:spPr/>
    </dgm:pt>
    <dgm:pt modelId="{9AFD8052-DB6D-432E-BBF3-FDA497C2A4DC}" type="pres">
      <dgm:prSet presAssocID="{8EA41836-3A29-4444-B275-EBEB863C26D8}" presName="descendantText" presStyleLbl="alignAcc1" presStyleIdx="0" presStyleCnt="4">
        <dgm:presLayoutVars>
          <dgm:bulletEnabled val="1"/>
        </dgm:presLayoutVars>
      </dgm:prSet>
      <dgm:spPr/>
    </dgm:pt>
    <dgm:pt modelId="{EC3F1A0B-6A2E-47F5-993D-0F606BCE72ED}" type="pres">
      <dgm:prSet presAssocID="{CC823263-5053-4429-B119-DF013FD694C0}" presName="sp" presStyleCnt="0"/>
      <dgm:spPr/>
    </dgm:pt>
    <dgm:pt modelId="{77127E16-6084-4900-A300-F665C2A13F06}" type="pres">
      <dgm:prSet presAssocID="{2C320780-541E-444E-A92C-9A1ABF38DEC0}" presName="composite" presStyleCnt="0"/>
      <dgm:spPr/>
    </dgm:pt>
    <dgm:pt modelId="{0A414187-FFCC-4334-B7E3-9277F73BA6E5}" type="pres">
      <dgm:prSet presAssocID="{2C320780-541E-444E-A92C-9A1ABF38DEC0}" presName="parentText" presStyleLbl="alignNode1" presStyleIdx="1" presStyleCnt="4">
        <dgm:presLayoutVars>
          <dgm:chMax val="1"/>
          <dgm:bulletEnabled val="1"/>
        </dgm:presLayoutVars>
      </dgm:prSet>
      <dgm:spPr/>
    </dgm:pt>
    <dgm:pt modelId="{EA49F37C-769C-4155-A0E5-F382DE5A1B6A}" type="pres">
      <dgm:prSet presAssocID="{2C320780-541E-444E-A92C-9A1ABF38DEC0}" presName="descendantText" presStyleLbl="alignAcc1" presStyleIdx="1" presStyleCnt="4">
        <dgm:presLayoutVars>
          <dgm:bulletEnabled val="1"/>
        </dgm:presLayoutVars>
      </dgm:prSet>
      <dgm:spPr/>
    </dgm:pt>
    <dgm:pt modelId="{033B948F-8270-48A1-BBBB-B3207184028F}" type="pres">
      <dgm:prSet presAssocID="{A915DB17-9370-40D6-A767-11788D082183}" presName="sp" presStyleCnt="0"/>
      <dgm:spPr/>
    </dgm:pt>
    <dgm:pt modelId="{E4CB4B84-65F5-410F-A271-5EE8827A1A43}" type="pres">
      <dgm:prSet presAssocID="{5EDE12C1-2C10-4DEB-955B-1A268EF36FC5}" presName="composite" presStyleCnt="0"/>
      <dgm:spPr/>
    </dgm:pt>
    <dgm:pt modelId="{FCBBB913-AC2E-4FE3-AD69-235188D999B2}" type="pres">
      <dgm:prSet presAssocID="{5EDE12C1-2C10-4DEB-955B-1A268EF36FC5}" presName="parentText" presStyleLbl="alignNode1" presStyleIdx="2" presStyleCnt="4">
        <dgm:presLayoutVars>
          <dgm:chMax val="1"/>
          <dgm:bulletEnabled val="1"/>
        </dgm:presLayoutVars>
      </dgm:prSet>
      <dgm:spPr/>
    </dgm:pt>
    <dgm:pt modelId="{7E9A46F6-0B6D-47E0-B57D-A2F30036D3BE}" type="pres">
      <dgm:prSet presAssocID="{5EDE12C1-2C10-4DEB-955B-1A268EF36FC5}" presName="descendantText" presStyleLbl="alignAcc1" presStyleIdx="2" presStyleCnt="4">
        <dgm:presLayoutVars>
          <dgm:bulletEnabled val="1"/>
        </dgm:presLayoutVars>
      </dgm:prSet>
      <dgm:spPr/>
    </dgm:pt>
    <dgm:pt modelId="{38D7BF08-BB8B-4D01-AC3D-CF848A28007E}" type="pres">
      <dgm:prSet presAssocID="{6D8272B9-1293-428E-B021-7FEBB0DAB02A}" presName="sp" presStyleCnt="0"/>
      <dgm:spPr/>
    </dgm:pt>
    <dgm:pt modelId="{8A7FB2D6-10DE-4A65-B6C9-88932AF5E7C5}" type="pres">
      <dgm:prSet presAssocID="{FA9AF7FD-438D-4FE6-9E95-F71EEA7CB874}" presName="composite" presStyleCnt="0"/>
      <dgm:spPr/>
    </dgm:pt>
    <dgm:pt modelId="{5D12411B-AB0A-42BA-AF90-56ABE2743900}" type="pres">
      <dgm:prSet presAssocID="{FA9AF7FD-438D-4FE6-9E95-F71EEA7CB874}" presName="parentText" presStyleLbl="alignNode1" presStyleIdx="3" presStyleCnt="4">
        <dgm:presLayoutVars>
          <dgm:chMax val="1"/>
          <dgm:bulletEnabled val="1"/>
        </dgm:presLayoutVars>
      </dgm:prSet>
      <dgm:spPr/>
    </dgm:pt>
    <dgm:pt modelId="{93731F0C-2A78-45BB-9B45-DDC97C07ED49}" type="pres">
      <dgm:prSet presAssocID="{FA9AF7FD-438D-4FE6-9E95-F71EEA7CB874}" presName="descendantText" presStyleLbl="alignAcc1" presStyleIdx="3" presStyleCnt="4">
        <dgm:presLayoutVars>
          <dgm:bulletEnabled val="1"/>
        </dgm:presLayoutVars>
      </dgm:prSet>
      <dgm:spPr/>
    </dgm:pt>
  </dgm:ptLst>
  <dgm:cxnLst>
    <dgm:cxn modelId="{3C3E9C01-F05F-4752-BA79-ACD828398AC7}" type="presOf" srcId="{47486375-7196-44D8-B0F3-24E13ACB6864}" destId="{7E9A46F6-0B6D-47E0-B57D-A2F30036D3BE}" srcOrd="0" destOrd="1" presId="urn:microsoft.com/office/officeart/2005/8/layout/chevron2"/>
    <dgm:cxn modelId="{40710008-9157-431F-AE6A-F72DB2C48249}" type="presOf" srcId="{FA9AF7FD-438D-4FE6-9E95-F71EEA7CB874}" destId="{5D12411B-AB0A-42BA-AF90-56ABE2743900}" srcOrd="0" destOrd="0" presId="urn:microsoft.com/office/officeart/2005/8/layout/chevron2"/>
    <dgm:cxn modelId="{589FEA13-9205-44CF-AFF1-D43D190C6B8B}" srcId="{1C5D2B8D-61E8-4398-A779-586AA69BAE74}" destId="{2C320780-541E-444E-A92C-9A1ABF38DEC0}" srcOrd="1" destOrd="0" parTransId="{FAF93354-5A51-406A-8B5E-952DB7137C6B}" sibTransId="{A915DB17-9370-40D6-A767-11788D082183}"/>
    <dgm:cxn modelId="{A96D231A-49C1-4A0F-A608-CD913DEE6EB2}" srcId="{8EA41836-3A29-4444-B275-EBEB863C26D8}" destId="{8D9A6D95-054D-4A0C-9E70-5ABD538D39D6}" srcOrd="0" destOrd="0" parTransId="{E838601A-94A8-4AC8-928B-AD7079197526}" sibTransId="{8DDA3E1B-6911-4C70-A8E9-36955A8BAB6B}"/>
    <dgm:cxn modelId="{6A633523-ED6A-49D3-888A-CCB826937AA5}" srcId="{1C5D2B8D-61E8-4398-A779-586AA69BAE74}" destId="{FA9AF7FD-438D-4FE6-9E95-F71EEA7CB874}" srcOrd="3" destOrd="0" parTransId="{989BFE95-094A-4459-88AC-2260EDC8F8E5}" sibTransId="{6BAEDD79-FF0F-40A8-8927-A1F3DC30BA4B}"/>
    <dgm:cxn modelId="{1E965E3A-5DB2-4014-9E71-93460B8E3930}" type="presOf" srcId="{1C5D2B8D-61E8-4398-A779-586AA69BAE74}" destId="{EA7EF7F2-437A-48FF-8D5C-21DFA2877503}" srcOrd="0" destOrd="0" presId="urn:microsoft.com/office/officeart/2005/8/layout/chevron2"/>
    <dgm:cxn modelId="{1981A03D-CA4B-4D9D-9EB4-C9FD504E03D9}" srcId="{FA9AF7FD-438D-4FE6-9E95-F71EEA7CB874}" destId="{E60FBBCA-DC8C-4FDB-9099-EB1A55750276}" srcOrd="0" destOrd="0" parTransId="{3A8E2BF1-9BA5-489F-AA59-1796E398FCD6}" sibTransId="{1461330D-4F9D-44C1-BEF2-856D9972F8ED}"/>
    <dgm:cxn modelId="{F71CD764-8393-46EB-8BD4-DBF2213E512A}" type="presOf" srcId="{C7B68209-EC00-4EB7-B48A-815FDE2A1573}" destId="{7E9A46F6-0B6D-47E0-B57D-A2F30036D3BE}" srcOrd="0" destOrd="0" presId="urn:microsoft.com/office/officeart/2005/8/layout/chevron2"/>
    <dgm:cxn modelId="{FC274D72-421D-4E4B-A546-C2E9DC9A7F20}" srcId="{5EDE12C1-2C10-4DEB-955B-1A268EF36FC5}" destId="{C7B68209-EC00-4EB7-B48A-815FDE2A1573}" srcOrd="0" destOrd="0" parTransId="{CE01F8D1-0575-4BE5-ADE9-A867E1CC9192}" sibTransId="{3B8235AB-CA64-467F-8CC7-D07B0223DC66}"/>
    <dgm:cxn modelId="{81129F53-58FF-40E4-8A1D-EF2C9F1BA928}" type="presOf" srcId="{2C320780-541E-444E-A92C-9A1ABF38DEC0}" destId="{0A414187-FFCC-4334-B7E3-9277F73BA6E5}" srcOrd="0" destOrd="0" presId="urn:microsoft.com/office/officeart/2005/8/layout/chevron2"/>
    <dgm:cxn modelId="{8686FD53-C4A4-42C0-89EC-97611BFF8B25}" type="presOf" srcId="{8D9A6D95-054D-4A0C-9E70-5ABD538D39D6}" destId="{9AFD8052-DB6D-432E-BBF3-FDA497C2A4DC}" srcOrd="0" destOrd="0" presId="urn:microsoft.com/office/officeart/2005/8/layout/chevron2"/>
    <dgm:cxn modelId="{329C1D76-3917-4E07-BE99-58A1F7C635CD}" srcId="{2C320780-541E-444E-A92C-9A1ABF38DEC0}" destId="{D7977376-549E-4C4F-99E6-FED319EEBEF7}" srcOrd="0" destOrd="0" parTransId="{F42745DB-E801-4C50-9F23-7A83767562DC}" sibTransId="{3CD40440-6165-41DB-A1EA-E1C108A92EDB}"/>
    <dgm:cxn modelId="{7345B578-1CE0-4EEC-821C-4EEA786EAF16}" type="presOf" srcId="{4FFBDB88-2451-48A1-812C-A3C508553A1C}" destId="{EA49F37C-769C-4155-A0E5-F382DE5A1B6A}" srcOrd="0" destOrd="1" presId="urn:microsoft.com/office/officeart/2005/8/layout/chevron2"/>
    <dgm:cxn modelId="{73BCEB90-59A9-40DA-A5F2-5481BC713023}" type="presOf" srcId="{E60FBBCA-DC8C-4FDB-9099-EB1A55750276}" destId="{93731F0C-2A78-45BB-9B45-DDC97C07ED49}" srcOrd="0" destOrd="0" presId="urn:microsoft.com/office/officeart/2005/8/layout/chevron2"/>
    <dgm:cxn modelId="{948A5D9A-1962-4AB1-A221-04049C2D9B3E}" type="presOf" srcId="{8EA41836-3A29-4444-B275-EBEB863C26D8}" destId="{10E6F953-6A5B-437F-8A9C-8B2D120BFB93}" srcOrd="0" destOrd="0" presId="urn:microsoft.com/office/officeart/2005/8/layout/chevron2"/>
    <dgm:cxn modelId="{55DD5BA2-EAD4-4552-A31F-ADF0F6DEE384}" type="presOf" srcId="{D7977376-549E-4C4F-99E6-FED319EEBEF7}" destId="{EA49F37C-769C-4155-A0E5-F382DE5A1B6A}" srcOrd="0" destOrd="0" presId="urn:microsoft.com/office/officeart/2005/8/layout/chevron2"/>
    <dgm:cxn modelId="{09A1EEBC-3E63-4191-B158-492563044F2A}" type="presOf" srcId="{5EDE12C1-2C10-4DEB-955B-1A268EF36FC5}" destId="{FCBBB913-AC2E-4FE3-AD69-235188D999B2}" srcOrd="0" destOrd="0" presId="urn:microsoft.com/office/officeart/2005/8/layout/chevron2"/>
    <dgm:cxn modelId="{8029C3D8-5BA3-40A0-BFB0-1BDEB675218E}" srcId="{1C5D2B8D-61E8-4398-A779-586AA69BAE74}" destId="{8EA41836-3A29-4444-B275-EBEB863C26D8}" srcOrd="0" destOrd="0" parTransId="{B4DE0A8D-CD6D-4EC1-8991-A26B51DE17C3}" sibTransId="{CC823263-5053-4429-B119-DF013FD694C0}"/>
    <dgm:cxn modelId="{2CAF4BE8-E236-4EE2-8A09-DCD7DCC87416}" srcId="{1C5D2B8D-61E8-4398-A779-586AA69BAE74}" destId="{5EDE12C1-2C10-4DEB-955B-1A268EF36FC5}" srcOrd="2" destOrd="0" parTransId="{285A07B1-C915-4447-B04A-4F3ABC170158}" sibTransId="{6D8272B9-1293-428E-B021-7FEBB0DAB02A}"/>
    <dgm:cxn modelId="{F9653AED-1317-4695-9388-9F553093971A}" srcId="{5EDE12C1-2C10-4DEB-955B-1A268EF36FC5}" destId="{47486375-7196-44D8-B0F3-24E13ACB6864}" srcOrd="1" destOrd="0" parTransId="{DB1393F3-043D-4BB3-82A8-0EBBC36E0442}" sibTransId="{09E633A7-5256-4DCD-9F19-CD355D6E713C}"/>
    <dgm:cxn modelId="{73679CF1-7991-4254-8F3E-41C4A55357AB}" srcId="{2C320780-541E-444E-A92C-9A1ABF38DEC0}" destId="{4FFBDB88-2451-48A1-812C-A3C508553A1C}" srcOrd="1" destOrd="0" parTransId="{3B9994D6-E459-4777-AAE2-E63343452955}" sibTransId="{9886CA8F-A3B3-4C85-97FF-E3B77A9488E3}"/>
    <dgm:cxn modelId="{5E6500C5-B744-4208-A3AB-79797661EDF5}" type="presParOf" srcId="{EA7EF7F2-437A-48FF-8D5C-21DFA2877503}" destId="{8A83149B-FC5B-4738-B452-43B53C77BE3E}" srcOrd="0" destOrd="0" presId="urn:microsoft.com/office/officeart/2005/8/layout/chevron2"/>
    <dgm:cxn modelId="{7C3FEE62-A882-494F-A55A-BA312386FD94}" type="presParOf" srcId="{8A83149B-FC5B-4738-B452-43B53C77BE3E}" destId="{10E6F953-6A5B-437F-8A9C-8B2D120BFB93}" srcOrd="0" destOrd="0" presId="urn:microsoft.com/office/officeart/2005/8/layout/chevron2"/>
    <dgm:cxn modelId="{9FF765AF-4D01-4AC2-BB3F-9E8C1828C048}" type="presParOf" srcId="{8A83149B-FC5B-4738-B452-43B53C77BE3E}" destId="{9AFD8052-DB6D-432E-BBF3-FDA497C2A4DC}" srcOrd="1" destOrd="0" presId="urn:microsoft.com/office/officeart/2005/8/layout/chevron2"/>
    <dgm:cxn modelId="{D5677B1B-A9EF-4532-97DD-30D911CA677A}" type="presParOf" srcId="{EA7EF7F2-437A-48FF-8D5C-21DFA2877503}" destId="{EC3F1A0B-6A2E-47F5-993D-0F606BCE72ED}" srcOrd="1" destOrd="0" presId="urn:microsoft.com/office/officeart/2005/8/layout/chevron2"/>
    <dgm:cxn modelId="{2CA591BB-4576-49E9-8212-593D8AE4391A}" type="presParOf" srcId="{EA7EF7F2-437A-48FF-8D5C-21DFA2877503}" destId="{77127E16-6084-4900-A300-F665C2A13F06}" srcOrd="2" destOrd="0" presId="urn:microsoft.com/office/officeart/2005/8/layout/chevron2"/>
    <dgm:cxn modelId="{3F541DA8-D155-40BF-B9F6-EB98C9971DFE}" type="presParOf" srcId="{77127E16-6084-4900-A300-F665C2A13F06}" destId="{0A414187-FFCC-4334-B7E3-9277F73BA6E5}" srcOrd="0" destOrd="0" presId="urn:microsoft.com/office/officeart/2005/8/layout/chevron2"/>
    <dgm:cxn modelId="{B1524449-6B95-4669-9572-41699A100B2A}" type="presParOf" srcId="{77127E16-6084-4900-A300-F665C2A13F06}" destId="{EA49F37C-769C-4155-A0E5-F382DE5A1B6A}" srcOrd="1" destOrd="0" presId="urn:microsoft.com/office/officeart/2005/8/layout/chevron2"/>
    <dgm:cxn modelId="{5D9AF1BE-2B40-459E-8F5B-79A7482C3777}" type="presParOf" srcId="{EA7EF7F2-437A-48FF-8D5C-21DFA2877503}" destId="{033B948F-8270-48A1-BBBB-B3207184028F}" srcOrd="3" destOrd="0" presId="urn:microsoft.com/office/officeart/2005/8/layout/chevron2"/>
    <dgm:cxn modelId="{13573F8F-AD5C-4D89-8C53-8EBAE1103BB0}" type="presParOf" srcId="{EA7EF7F2-437A-48FF-8D5C-21DFA2877503}" destId="{E4CB4B84-65F5-410F-A271-5EE8827A1A43}" srcOrd="4" destOrd="0" presId="urn:microsoft.com/office/officeart/2005/8/layout/chevron2"/>
    <dgm:cxn modelId="{91F44F13-3441-4C04-9BC7-A2FB6983CFF6}" type="presParOf" srcId="{E4CB4B84-65F5-410F-A271-5EE8827A1A43}" destId="{FCBBB913-AC2E-4FE3-AD69-235188D999B2}" srcOrd="0" destOrd="0" presId="urn:microsoft.com/office/officeart/2005/8/layout/chevron2"/>
    <dgm:cxn modelId="{C731A6EF-25D6-429B-85E2-76D9D1957B9E}" type="presParOf" srcId="{E4CB4B84-65F5-410F-A271-5EE8827A1A43}" destId="{7E9A46F6-0B6D-47E0-B57D-A2F30036D3BE}" srcOrd="1" destOrd="0" presId="urn:microsoft.com/office/officeart/2005/8/layout/chevron2"/>
    <dgm:cxn modelId="{C56D3C31-145F-4955-B94F-961B24B575BE}" type="presParOf" srcId="{EA7EF7F2-437A-48FF-8D5C-21DFA2877503}" destId="{38D7BF08-BB8B-4D01-AC3D-CF848A28007E}" srcOrd="5" destOrd="0" presId="urn:microsoft.com/office/officeart/2005/8/layout/chevron2"/>
    <dgm:cxn modelId="{E6661AE0-637D-4ABB-9013-7E9D0CED3848}" type="presParOf" srcId="{EA7EF7F2-437A-48FF-8D5C-21DFA2877503}" destId="{8A7FB2D6-10DE-4A65-B6C9-88932AF5E7C5}" srcOrd="6" destOrd="0" presId="urn:microsoft.com/office/officeart/2005/8/layout/chevron2"/>
    <dgm:cxn modelId="{6B745850-FCDC-40B3-B1E1-B835C391CD07}" type="presParOf" srcId="{8A7FB2D6-10DE-4A65-B6C9-88932AF5E7C5}" destId="{5D12411B-AB0A-42BA-AF90-56ABE2743900}" srcOrd="0" destOrd="0" presId="urn:microsoft.com/office/officeart/2005/8/layout/chevron2"/>
    <dgm:cxn modelId="{AC74038C-1B8F-4154-98C7-661B1403CECE}" type="presParOf" srcId="{8A7FB2D6-10DE-4A65-B6C9-88932AF5E7C5}" destId="{93731F0C-2A78-45BB-9B45-DDC97C07ED4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5D2B8D-61E8-4398-A779-586AA69BAE7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CA"/>
        </a:p>
      </dgm:t>
    </dgm:pt>
    <dgm:pt modelId="{2C320780-541E-444E-A92C-9A1ABF38DEC0}">
      <dgm:prSet phldrT="[Text]" phldr="1"/>
      <dgm:spPr/>
      <dgm:t>
        <a:bodyPr/>
        <a:lstStyle/>
        <a:p>
          <a:endParaRPr lang="en-CA"/>
        </a:p>
      </dgm:t>
    </dgm:pt>
    <dgm:pt modelId="{FAF93354-5A51-406A-8B5E-952DB7137C6B}" type="parTrans" cxnId="{589FEA13-9205-44CF-AFF1-D43D190C6B8B}">
      <dgm:prSet/>
      <dgm:spPr/>
      <dgm:t>
        <a:bodyPr/>
        <a:lstStyle/>
        <a:p>
          <a:endParaRPr lang="en-CA"/>
        </a:p>
      </dgm:t>
    </dgm:pt>
    <dgm:pt modelId="{A915DB17-9370-40D6-A767-11788D082183}" type="sibTrans" cxnId="{589FEA13-9205-44CF-AFF1-D43D190C6B8B}">
      <dgm:prSet/>
      <dgm:spPr/>
      <dgm:t>
        <a:bodyPr/>
        <a:lstStyle/>
        <a:p>
          <a:endParaRPr lang="en-CA"/>
        </a:p>
      </dgm:t>
    </dgm:pt>
    <dgm:pt modelId="{D7977376-549E-4C4F-99E6-FED319EEBEF7}">
      <dgm:prSet phldrT="[Text]" phldr="0"/>
      <dgm:spPr/>
      <dgm:t>
        <a:bodyPr/>
        <a:lstStyle/>
        <a:p>
          <a:endParaRPr lang="en-CA" dirty="0"/>
        </a:p>
      </dgm:t>
    </dgm:pt>
    <dgm:pt modelId="{F42745DB-E801-4C50-9F23-7A83767562DC}" type="parTrans" cxnId="{329C1D76-3917-4E07-BE99-58A1F7C635CD}">
      <dgm:prSet/>
      <dgm:spPr/>
      <dgm:t>
        <a:bodyPr/>
        <a:lstStyle/>
        <a:p>
          <a:endParaRPr lang="en-CA"/>
        </a:p>
      </dgm:t>
    </dgm:pt>
    <dgm:pt modelId="{3CD40440-6165-41DB-A1EA-E1C108A92EDB}" type="sibTrans" cxnId="{329C1D76-3917-4E07-BE99-58A1F7C635CD}">
      <dgm:prSet/>
      <dgm:spPr/>
      <dgm:t>
        <a:bodyPr/>
        <a:lstStyle/>
        <a:p>
          <a:endParaRPr lang="en-CA"/>
        </a:p>
      </dgm:t>
    </dgm:pt>
    <dgm:pt modelId="{5EDE12C1-2C10-4DEB-955B-1A268EF36FC5}">
      <dgm:prSet phldrT="[Text]" phldr="1"/>
      <dgm:spPr/>
      <dgm:t>
        <a:bodyPr/>
        <a:lstStyle/>
        <a:p>
          <a:endParaRPr lang="en-CA"/>
        </a:p>
      </dgm:t>
    </dgm:pt>
    <dgm:pt modelId="{285A07B1-C915-4447-B04A-4F3ABC170158}" type="parTrans" cxnId="{2CAF4BE8-E236-4EE2-8A09-DCD7DCC87416}">
      <dgm:prSet/>
      <dgm:spPr/>
      <dgm:t>
        <a:bodyPr/>
        <a:lstStyle/>
        <a:p>
          <a:endParaRPr lang="en-CA"/>
        </a:p>
      </dgm:t>
    </dgm:pt>
    <dgm:pt modelId="{6D8272B9-1293-428E-B021-7FEBB0DAB02A}" type="sibTrans" cxnId="{2CAF4BE8-E236-4EE2-8A09-DCD7DCC87416}">
      <dgm:prSet/>
      <dgm:spPr/>
      <dgm:t>
        <a:bodyPr/>
        <a:lstStyle/>
        <a:p>
          <a:endParaRPr lang="en-CA"/>
        </a:p>
      </dgm:t>
    </dgm:pt>
    <dgm:pt modelId="{C7B68209-EC00-4EB7-B48A-815FDE2A1573}">
      <dgm:prSet phldrT="[Text]" phldr="0"/>
      <dgm:spPr/>
      <dgm:t>
        <a:bodyPr/>
        <a:lstStyle/>
        <a:p>
          <a:endParaRPr lang="en-CA" dirty="0"/>
        </a:p>
      </dgm:t>
    </dgm:pt>
    <dgm:pt modelId="{CE01F8D1-0575-4BE5-ADE9-A867E1CC9192}" type="parTrans" cxnId="{FC274D72-421D-4E4B-A546-C2E9DC9A7F20}">
      <dgm:prSet/>
      <dgm:spPr/>
      <dgm:t>
        <a:bodyPr/>
        <a:lstStyle/>
        <a:p>
          <a:endParaRPr lang="en-CA"/>
        </a:p>
      </dgm:t>
    </dgm:pt>
    <dgm:pt modelId="{3B8235AB-CA64-467F-8CC7-D07B0223DC66}" type="sibTrans" cxnId="{FC274D72-421D-4E4B-A546-C2E9DC9A7F20}">
      <dgm:prSet/>
      <dgm:spPr/>
      <dgm:t>
        <a:bodyPr/>
        <a:lstStyle/>
        <a:p>
          <a:endParaRPr lang="en-CA"/>
        </a:p>
      </dgm:t>
    </dgm:pt>
    <dgm:pt modelId="{FA9AF7FD-438D-4FE6-9E95-F71EEA7CB874}">
      <dgm:prSet phldrT="[Text]" phldr="1"/>
      <dgm:spPr/>
      <dgm:t>
        <a:bodyPr/>
        <a:lstStyle/>
        <a:p>
          <a:endParaRPr lang="en-CA"/>
        </a:p>
      </dgm:t>
    </dgm:pt>
    <dgm:pt modelId="{989BFE95-094A-4459-88AC-2260EDC8F8E5}" type="parTrans" cxnId="{6A633523-ED6A-49D3-888A-CCB826937AA5}">
      <dgm:prSet/>
      <dgm:spPr/>
      <dgm:t>
        <a:bodyPr/>
        <a:lstStyle/>
        <a:p>
          <a:endParaRPr lang="en-CA"/>
        </a:p>
      </dgm:t>
    </dgm:pt>
    <dgm:pt modelId="{6BAEDD79-FF0F-40A8-8927-A1F3DC30BA4B}" type="sibTrans" cxnId="{6A633523-ED6A-49D3-888A-CCB826937AA5}">
      <dgm:prSet/>
      <dgm:spPr/>
      <dgm:t>
        <a:bodyPr/>
        <a:lstStyle/>
        <a:p>
          <a:endParaRPr lang="en-CA"/>
        </a:p>
      </dgm:t>
    </dgm:pt>
    <dgm:pt modelId="{E60FBBCA-DC8C-4FDB-9099-EB1A55750276}">
      <dgm:prSet phldrT="[Text]" phldr="0"/>
      <dgm:spPr/>
      <dgm:t>
        <a:bodyPr/>
        <a:lstStyle/>
        <a:p>
          <a:r>
            <a:rPr lang="en-CA" dirty="0"/>
            <a:t>Meds (constrictors)</a:t>
          </a:r>
        </a:p>
      </dgm:t>
    </dgm:pt>
    <dgm:pt modelId="{3A8E2BF1-9BA5-489F-AA59-1796E398FCD6}" type="parTrans" cxnId="{1981A03D-CA4B-4D9D-9EB4-C9FD504E03D9}">
      <dgm:prSet/>
      <dgm:spPr/>
      <dgm:t>
        <a:bodyPr/>
        <a:lstStyle/>
        <a:p>
          <a:endParaRPr lang="en-CA"/>
        </a:p>
      </dgm:t>
    </dgm:pt>
    <dgm:pt modelId="{1461330D-4F9D-44C1-BEF2-856D9972F8ED}" type="sibTrans" cxnId="{1981A03D-CA4B-4D9D-9EB4-C9FD504E03D9}">
      <dgm:prSet/>
      <dgm:spPr/>
      <dgm:t>
        <a:bodyPr/>
        <a:lstStyle/>
        <a:p>
          <a:endParaRPr lang="en-CA"/>
        </a:p>
      </dgm:t>
    </dgm:pt>
    <dgm:pt modelId="{8EA41836-3A29-4444-B275-EBEB863C26D8}">
      <dgm:prSet/>
      <dgm:spPr/>
      <dgm:t>
        <a:bodyPr/>
        <a:lstStyle/>
        <a:p>
          <a:endParaRPr lang="en-CA"/>
        </a:p>
      </dgm:t>
    </dgm:pt>
    <dgm:pt modelId="{B4DE0A8D-CD6D-4EC1-8991-A26B51DE17C3}" type="parTrans" cxnId="{8029C3D8-5BA3-40A0-BFB0-1BDEB675218E}">
      <dgm:prSet/>
      <dgm:spPr/>
    </dgm:pt>
    <dgm:pt modelId="{CC823263-5053-4429-B119-DF013FD694C0}" type="sibTrans" cxnId="{8029C3D8-5BA3-40A0-BFB0-1BDEB675218E}">
      <dgm:prSet/>
      <dgm:spPr/>
    </dgm:pt>
    <dgm:pt modelId="{8D9A6D95-054D-4A0C-9E70-5ABD538D39D6}">
      <dgm:prSet/>
      <dgm:spPr/>
      <dgm:t>
        <a:bodyPr/>
        <a:lstStyle/>
        <a:p>
          <a:r>
            <a:rPr lang="en-CA"/>
            <a:t>Position</a:t>
          </a:r>
        </a:p>
      </dgm:t>
    </dgm:pt>
    <dgm:pt modelId="{E838601A-94A8-4AC8-928B-AD7079197526}" type="parTrans" cxnId="{A96D231A-49C1-4A0F-A608-CD913DEE6EB2}">
      <dgm:prSet/>
      <dgm:spPr/>
    </dgm:pt>
    <dgm:pt modelId="{8DDA3E1B-6911-4C70-A8E9-36955A8BAB6B}" type="sibTrans" cxnId="{A96D231A-49C1-4A0F-A608-CD913DEE6EB2}">
      <dgm:prSet/>
      <dgm:spPr/>
    </dgm:pt>
    <dgm:pt modelId="{4FFBDB88-2451-48A1-812C-A3C508553A1C}">
      <dgm:prSet/>
      <dgm:spPr/>
      <dgm:t>
        <a:bodyPr/>
        <a:lstStyle/>
        <a:p>
          <a:r>
            <a:rPr lang="en-CA" dirty="0"/>
            <a:t>Access</a:t>
          </a:r>
        </a:p>
      </dgm:t>
    </dgm:pt>
    <dgm:pt modelId="{3B9994D6-E459-4777-AAE2-E63343452955}" type="parTrans" cxnId="{73679CF1-7991-4254-8F3E-41C4A55357AB}">
      <dgm:prSet/>
      <dgm:spPr/>
      <dgm:t>
        <a:bodyPr/>
        <a:lstStyle/>
        <a:p>
          <a:endParaRPr lang="en-CA"/>
        </a:p>
      </dgm:t>
    </dgm:pt>
    <dgm:pt modelId="{9886CA8F-A3B3-4C85-97FF-E3B77A9488E3}" type="sibTrans" cxnId="{73679CF1-7991-4254-8F3E-41C4A55357AB}">
      <dgm:prSet/>
      <dgm:spPr/>
      <dgm:t>
        <a:bodyPr/>
        <a:lstStyle/>
        <a:p>
          <a:endParaRPr lang="en-CA"/>
        </a:p>
      </dgm:t>
    </dgm:pt>
    <dgm:pt modelId="{47486375-7196-44D8-B0F3-24E13ACB6864}">
      <dgm:prSet/>
      <dgm:spPr/>
      <dgm:t>
        <a:bodyPr/>
        <a:lstStyle/>
        <a:p>
          <a:r>
            <a:rPr lang="en-CA" dirty="0"/>
            <a:t>Fluids</a:t>
          </a:r>
        </a:p>
      </dgm:t>
    </dgm:pt>
    <dgm:pt modelId="{DB1393F3-043D-4BB3-82A8-0EBBC36E0442}" type="parTrans" cxnId="{F9653AED-1317-4695-9388-9F553093971A}">
      <dgm:prSet/>
      <dgm:spPr/>
      <dgm:t>
        <a:bodyPr/>
        <a:lstStyle/>
        <a:p>
          <a:endParaRPr lang="en-CA"/>
        </a:p>
      </dgm:t>
    </dgm:pt>
    <dgm:pt modelId="{09E633A7-5256-4DCD-9F19-CD355D6E713C}" type="sibTrans" cxnId="{F9653AED-1317-4695-9388-9F553093971A}">
      <dgm:prSet/>
      <dgm:spPr/>
      <dgm:t>
        <a:bodyPr/>
        <a:lstStyle/>
        <a:p>
          <a:endParaRPr lang="en-CA"/>
        </a:p>
      </dgm:t>
    </dgm:pt>
    <dgm:pt modelId="{EA7EF7F2-437A-48FF-8D5C-21DFA2877503}" type="pres">
      <dgm:prSet presAssocID="{1C5D2B8D-61E8-4398-A779-586AA69BAE74}" presName="linearFlow" presStyleCnt="0">
        <dgm:presLayoutVars>
          <dgm:dir/>
          <dgm:animLvl val="lvl"/>
          <dgm:resizeHandles val="exact"/>
        </dgm:presLayoutVars>
      </dgm:prSet>
      <dgm:spPr/>
    </dgm:pt>
    <dgm:pt modelId="{8A83149B-FC5B-4738-B452-43B53C77BE3E}" type="pres">
      <dgm:prSet presAssocID="{8EA41836-3A29-4444-B275-EBEB863C26D8}" presName="composite" presStyleCnt="0"/>
      <dgm:spPr/>
    </dgm:pt>
    <dgm:pt modelId="{10E6F953-6A5B-437F-8A9C-8B2D120BFB93}" type="pres">
      <dgm:prSet presAssocID="{8EA41836-3A29-4444-B275-EBEB863C26D8}" presName="parentText" presStyleLbl="alignNode1" presStyleIdx="0" presStyleCnt="4">
        <dgm:presLayoutVars>
          <dgm:chMax val="1"/>
          <dgm:bulletEnabled val="1"/>
        </dgm:presLayoutVars>
      </dgm:prSet>
      <dgm:spPr/>
    </dgm:pt>
    <dgm:pt modelId="{9AFD8052-DB6D-432E-BBF3-FDA497C2A4DC}" type="pres">
      <dgm:prSet presAssocID="{8EA41836-3A29-4444-B275-EBEB863C26D8}" presName="descendantText" presStyleLbl="alignAcc1" presStyleIdx="0" presStyleCnt="4">
        <dgm:presLayoutVars>
          <dgm:bulletEnabled val="1"/>
        </dgm:presLayoutVars>
      </dgm:prSet>
      <dgm:spPr/>
    </dgm:pt>
    <dgm:pt modelId="{EC3F1A0B-6A2E-47F5-993D-0F606BCE72ED}" type="pres">
      <dgm:prSet presAssocID="{CC823263-5053-4429-B119-DF013FD694C0}" presName="sp" presStyleCnt="0"/>
      <dgm:spPr/>
    </dgm:pt>
    <dgm:pt modelId="{77127E16-6084-4900-A300-F665C2A13F06}" type="pres">
      <dgm:prSet presAssocID="{2C320780-541E-444E-A92C-9A1ABF38DEC0}" presName="composite" presStyleCnt="0"/>
      <dgm:spPr/>
    </dgm:pt>
    <dgm:pt modelId="{0A414187-FFCC-4334-B7E3-9277F73BA6E5}" type="pres">
      <dgm:prSet presAssocID="{2C320780-541E-444E-A92C-9A1ABF38DEC0}" presName="parentText" presStyleLbl="alignNode1" presStyleIdx="1" presStyleCnt="4">
        <dgm:presLayoutVars>
          <dgm:chMax val="1"/>
          <dgm:bulletEnabled val="1"/>
        </dgm:presLayoutVars>
      </dgm:prSet>
      <dgm:spPr/>
    </dgm:pt>
    <dgm:pt modelId="{EA49F37C-769C-4155-A0E5-F382DE5A1B6A}" type="pres">
      <dgm:prSet presAssocID="{2C320780-541E-444E-A92C-9A1ABF38DEC0}" presName="descendantText" presStyleLbl="alignAcc1" presStyleIdx="1" presStyleCnt="4">
        <dgm:presLayoutVars>
          <dgm:bulletEnabled val="1"/>
        </dgm:presLayoutVars>
      </dgm:prSet>
      <dgm:spPr/>
    </dgm:pt>
    <dgm:pt modelId="{033B948F-8270-48A1-BBBB-B3207184028F}" type="pres">
      <dgm:prSet presAssocID="{A915DB17-9370-40D6-A767-11788D082183}" presName="sp" presStyleCnt="0"/>
      <dgm:spPr/>
    </dgm:pt>
    <dgm:pt modelId="{E4CB4B84-65F5-410F-A271-5EE8827A1A43}" type="pres">
      <dgm:prSet presAssocID="{5EDE12C1-2C10-4DEB-955B-1A268EF36FC5}" presName="composite" presStyleCnt="0"/>
      <dgm:spPr/>
    </dgm:pt>
    <dgm:pt modelId="{FCBBB913-AC2E-4FE3-AD69-235188D999B2}" type="pres">
      <dgm:prSet presAssocID="{5EDE12C1-2C10-4DEB-955B-1A268EF36FC5}" presName="parentText" presStyleLbl="alignNode1" presStyleIdx="2" presStyleCnt="4">
        <dgm:presLayoutVars>
          <dgm:chMax val="1"/>
          <dgm:bulletEnabled val="1"/>
        </dgm:presLayoutVars>
      </dgm:prSet>
      <dgm:spPr/>
    </dgm:pt>
    <dgm:pt modelId="{7E9A46F6-0B6D-47E0-B57D-A2F30036D3BE}" type="pres">
      <dgm:prSet presAssocID="{5EDE12C1-2C10-4DEB-955B-1A268EF36FC5}" presName="descendantText" presStyleLbl="alignAcc1" presStyleIdx="2" presStyleCnt="4">
        <dgm:presLayoutVars>
          <dgm:bulletEnabled val="1"/>
        </dgm:presLayoutVars>
      </dgm:prSet>
      <dgm:spPr/>
    </dgm:pt>
    <dgm:pt modelId="{38D7BF08-BB8B-4D01-AC3D-CF848A28007E}" type="pres">
      <dgm:prSet presAssocID="{6D8272B9-1293-428E-B021-7FEBB0DAB02A}" presName="sp" presStyleCnt="0"/>
      <dgm:spPr/>
    </dgm:pt>
    <dgm:pt modelId="{8A7FB2D6-10DE-4A65-B6C9-88932AF5E7C5}" type="pres">
      <dgm:prSet presAssocID="{FA9AF7FD-438D-4FE6-9E95-F71EEA7CB874}" presName="composite" presStyleCnt="0"/>
      <dgm:spPr/>
    </dgm:pt>
    <dgm:pt modelId="{5D12411B-AB0A-42BA-AF90-56ABE2743900}" type="pres">
      <dgm:prSet presAssocID="{FA9AF7FD-438D-4FE6-9E95-F71EEA7CB874}" presName="parentText" presStyleLbl="alignNode1" presStyleIdx="3" presStyleCnt="4">
        <dgm:presLayoutVars>
          <dgm:chMax val="1"/>
          <dgm:bulletEnabled val="1"/>
        </dgm:presLayoutVars>
      </dgm:prSet>
      <dgm:spPr/>
    </dgm:pt>
    <dgm:pt modelId="{93731F0C-2A78-45BB-9B45-DDC97C07ED49}" type="pres">
      <dgm:prSet presAssocID="{FA9AF7FD-438D-4FE6-9E95-F71EEA7CB874}" presName="descendantText" presStyleLbl="alignAcc1" presStyleIdx="3" presStyleCnt="4">
        <dgm:presLayoutVars>
          <dgm:bulletEnabled val="1"/>
        </dgm:presLayoutVars>
      </dgm:prSet>
      <dgm:spPr/>
    </dgm:pt>
  </dgm:ptLst>
  <dgm:cxnLst>
    <dgm:cxn modelId="{3C3E9C01-F05F-4752-BA79-ACD828398AC7}" type="presOf" srcId="{47486375-7196-44D8-B0F3-24E13ACB6864}" destId="{7E9A46F6-0B6D-47E0-B57D-A2F30036D3BE}" srcOrd="0" destOrd="1" presId="urn:microsoft.com/office/officeart/2005/8/layout/chevron2"/>
    <dgm:cxn modelId="{40710008-9157-431F-AE6A-F72DB2C48249}" type="presOf" srcId="{FA9AF7FD-438D-4FE6-9E95-F71EEA7CB874}" destId="{5D12411B-AB0A-42BA-AF90-56ABE2743900}" srcOrd="0" destOrd="0" presId="urn:microsoft.com/office/officeart/2005/8/layout/chevron2"/>
    <dgm:cxn modelId="{589FEA13-9205-44CF-AFF1-D43D190C6B8B}" srcId="{1C5D2B8D-61E8-4398-A779-586AA69BAE74}" destId="{2C320780-541E-444E-A92C-9A1ABF38DEC0}" srcOrd="1" destOrd="0" parTransId="{FAF93354-5A51-406A-8B5E-952DB7137C6B}" sibTransId="{A915DB17-9370-40D6-A767-11788D082183}"/>
    <dgm:cxn modelId="{A96D231A-49C1-4A0F-A608-CD913DEE6EB2}" srcId="{8EA41836-3A29-4444-B275-EBEB863C26D8}" destId="{8D9A6D95-054D-4A0C-9E70-5ABD538D39D6}" srcOrd="0" destOrd="0" parTransId="{E838601A-94A8-4AC8-928B-AD7079197526}" sibTransId="{8DDA3E1B-6911-4C70-A8E9-36955A8BAB6B}"/>
    <dgm:cxn modelId="{6A633523-ED6A-49D3-888A-CCB826937AA5}" srcId="{1C5D2B8D-61E8-4398-A779-586AA69BAE74}" destId="{FA9AF7FD-438D-4FE6-9E95-F71EEA7CB874}" srcOrd="3" destOrd="0" parTransId="{989BFE95-094A-4459-88AC-2260EDC8F8E5}" sibTransId="{6BAEDD79-FF0F-40A8-8927-A1F3DC30BA4B}"/>
    <dgm:cxn modelId="{1E965E3A-5DB2-4014-9E71-93460B8E3930}" type="presOf" srcId="{1C5D2B8D-61E8-4398-A779-586AA69BAE74}" destId="{EA7EF7F2-437A-48FF-8D5C-21DFA2877503}" srcOrd="0" destOrd="0" presId="urn:microsoft.com/office/officeart/2005/8/layout/chevron2"/>
    <dgm:cxn modelId="{1981A03D-CA4B-4D9D-9EB4-C9FD504E03D9}" srcId="{FA9AF7FD-438D-4FE6-9E95-F71EEA7CB874}" destId="{E60FBBCA-DC8C-4FDB-9099-EB1A55750276}" srcOrd="0" destOrd="0" parTransId="{3A8E2BF1-9BA5-489F-AA59-1796E398FCD6}" sibTransId="{1461330D-4F9D-44C1-BEF2-856D9972F8ED}"/>
    <dgm:cxn modelId="{F71CD764-8393-46EB-8BD4-DBF2213E512A}" type="presOf" srcId="{C7B68209-EC00-4EB7-B48A-815FDE2A1573}" destId="{7E9A46F6-0B6D-47E0-B57D-A2F30036D3BE}" srcOrd="0" destOrd="0" presId="urn:microsoft.com/office/officeart/2005/8/layout/chevron2"/>
    <dgm:cxn modelId="{FC274D72-421D-4E4B-A546-C2E9DC9A7F20}" srcId="{5EDE12C1-2C10-4DEB-955B-1A268EF36FC5}" destId="{C7B68209-EC00-4EB7-B48A-815FDE2A1573}" srcOrd="0" destOrd="0" parTransId="{CE01F8D1-0575-4BE5-ADE9-A867E1CC9192}" sibTransId="{3B8235AB-CA64-467F-8CC7-D07B0223DC66}"/>
    <dgm:cxn modelId="{81129F53-58FF-40E4-8A1D-EF2C9F1BA928}" type="presOf" srcId="{2C320780-541E-444E-A92C-9A1ABF38DEC0}" destId="{0A414187-FFCC-4334-B7E3-9277F73BA6E5}" srcOrd="0" destOrd="0" presId="urn:microsoft.com/office/officeart/2005/8/layout/chevron2"/>
    <dgm:cxn modelId="{8686FD53-C4A4-42C0-89EC-97611BFF8B25}" type="presOf" srcId="{8D9A6D95-054D-4A0C-9E70-5ABD538D39D6}" destId="{9AFD8052-DB6D-432E-BBF3-FDA497C2A4DC}" srcOrd="0" destOrd="0" presId="urn:microsoft.com/office/officeart/2005/8/layout/chevron2"/>
    <dgm:cxn modelId="{329C1D76-3917-4E07-BE99-58A1F7C635CD}" srcId="{2C320780-541E-444E-A92C-9A1ABF38DEC0}" destId="{D7977376-549E-4C4F-99E6-FED319EEBEF7}" srcOrd="0" destOrd="0" parTransId="{F42745DB-E801-4C50-9F23-7A83767562DC}" sibTransId="{3CD40440-6165-41DB-A1EA-E1C108A92EDB}"/>
    <dgm:cxn modelId="{7345B578-1CE0-4EEC-821C-4EEA786EAF16}" type="presOf" srcId="{4FFBDB88-2451-48A1-812C-A3C508553A1C}" destId="{EA49F37C-769C-4155-A0E5-F382DE5A1B6A}" srcOrd="0" destOrd="1" presId="urn:microsoft.com/office/officeart/2005/8/layout/chevron2"/>
    <dgm:cxn modelId="{73BCEB90-59A9-40DA-A5F2-5481BC713023}" type="presOf" srcId="{E60FBBCA-DC8C-4FDB-9099-EB1A55750276}" destId="{93731F0C-2A78-45BB-9B45-DDC97C07ED49}" srcOrd="0" destOrd="0" presId="urn:microsoft.com/office/officeart/2005/8/layout/chevron2"/>
    <dgm:cxn modelId="{948A5D9A-1962-4AB1-A221-04049C2D9B3E}" type="presOf" srcId="{8EA41836-3A29-4444-B275-EBEB863C26D8}" destId="{10E6F953-6A5B-437F-8A9C-8B2D120BFB93}" srcOrd="0" destOrd="0" presId="urn:microsoft.com/office/officeart/2005/8/layout/chevron2"/>
    <dgm:cxn modelId="{55DD5BA2-EAD4-4552-A31F-ADF0F6DEE384}" type="presOf" srcId="{D7977376-549E-4C4F-99E6-FED319EEBEF7}" destId="{EA49F37C-769C-4155-A0E5-F382DE5A1B6A}" srcOrd="0" destOrd="0" presId="urn:microsoft.com/office/officeart/2005/8/layout/chevron2"/>
    <dgm:cxn modelId="{09A1EEBC-3E63-4191-B158-492563044F2A}" type="presOf" srcId="{5EDE12C1-2C10-4DEB-955B-1A268EF36FC5}" destId="{FCBBB913-AC2E-4FE3-AD69-235188D999B2}" srcOrd="0" destOrd="0" presId="urn:microsoft.com/office/officeart/2005/8/layout/chevron2"/>
    <dgm:cxn modelId="{8029C3D8-5BA3-40A0-BFB0-1BDEB675218E}" srcId="{1C5D2B8D-61E8-4398-A779-586AA69BAE74}" destId="{8EA41836-3A29-4444-B275-EBEB863C26D8}" srcOrd="0" destOrd="0" parTransId="{B4DE0A8D-CD6D-4EC1-8991-A26B51DE17C3}" sibTransId="{CC823263-5053-4429-B119-DF013FD694C0}"/>
    <dgm:cxn modelId="{2CAF4BE8-E236-4EE2-8A09-DCD7DCC87416}" srcId="{1C5D2B8D-61E8-4398-A779-586AA69BAE74}" destId="{5EDE12C1-2C10-4DEB-955B-1A268EF36FC5}" srcOrd="2" destOrd="0" parTransId="{285A07B1-C915-4447-B04A-4F3ABC170158}" sibTransId="{6D8272B9-1293-428E-B021-7FEBB0DAB02A}"/>
    <dgm:cxn modelId="{F9653AED-1317-4695-9388-9F553093971A}" srcId="{5EDE12C1-2C10-4DEB-955B-1A268EF36FC5}" destId="{47486375-7196-44D8-B0F3-24E13ACB6864}" srcOrd="1" destOrd="0" parTransId="{DB1393F3-043D-4BB3-82A8-0EBBC36E0442}" sibTransId="{09E633A7-5256-4DCD-9F19-CD355D6E713C}"/>
    <dgm:cxn modelId="{73679CF1-7991-4254-8F3E-41C4A55357AB}" srcId="{2C320780-541E-444E-A92C-9A1ABF38DEC0}" destId="{4FFBDB88-2451-48A1-812C-A3C508553A1C}" srcOrd="1" destOrd="0" parTransId="{3B9994D6-E459-4777-AAE2-E63343452955}" sibTransId="{9886CA8F-A3B3-4C85-97FF-E3B77A9488E3}"/>
    <dgm:cxn modelId="{5E6500C5-B744-4208-A3AB-79797661EDF5}" type="presParOf" srcId="{EA7EF7F2-437A-48FF-8D5C-21DFA2877503}" destId="{8A83149B-FC5B-4738-B452-43B53C77BE3E}" srcOrd="0" destOrd="0" presId="urn:microsoft.com/office/officeart/2005/8/layout/chevron2"/>
    <dgm:cxn modelId="{7C3FEE62-A882-494F-A55A-BA312386FD94}" type="presParOf" srcId="{8A83149B-FC5B-4738-B452-43B53C77BE3E}" destId="{10E6F953-6A5B-437F-8A9C-8B2D120BFB93}" srcOrd="0" destOrd="0" presId="urn:microsoft.com/office/officeart/2005/8/layout/chevron2"/>
    <dgm:cxn modelId="{9FF765AF-4D01-4AC2-BB3F-9E8C1828C048}" type="presParOf" srcId="{8A83149B-FC5B-4738-B452-43B53C77BE3E}" destId="{9AFD8052-DB6D-432E-BBF3-FDA497C2A4DC}" srcOrd="1" destOrd="0" presId="urn:microsoft.com/office/officeart/2005/8/layout/chevron2"/>
    <dgm:cxn modelId="{D5677B1B-A9EF-4532-97DD-30D911CA677A}" type="presParOf" srcId="{EA7EF7F2-437A-48FF-8D5C-21DFA2877503}" destId="{EC3F1A0B-6A2E-47F5-993D-0F606BCE72ED}" srcOrd="1" destOrd="0" presId="urn:microsoft.com/office/officeart/2005/8/layout/chevron2"/>
    <dgm:cxn modelId="{2CA591BB-4576-49E9-8212-593D8AE4391A}" type="presParOf" srcId="{EA7EF7F2-437A-48FF-8D5C-21DFA2877503}" destId="{77127E16-6084-4900-A300-F665C2A13F06}" srcOrd="2" destOrd="0" presId="urn:microsoft.com/office/officeart/2005/8/layout/chevron2"/>
    <dgm:cxn modelId="{3F541DA8-D155-40BF-B9F6-EB98C9971DFE}" type="presParOf" srcId="{77127E16-6084-4900-A300-F665C2A13F06}" destId="{0A414187-FFCC-4334-B7E3-9277F73BA6E5}" srcOrd="0" destOrd="0" presId="urn:microsoft.com/office/officeart/2005/8/layout/chevron2"/>
    <dgm:cxn modelId="{B1524449-6B95-4669-9572-41699A100B2A}" type="presParOf" srcId="{77127E16-6084-4900-A300-F665C2A13F06}" destId="{EA49F37C-769C-4155-A0E5-F382DE5A1B6A}" srcOrd="1" destOrd="0" presId="urn:microsoft.com/office/officeart/2005/8/layout/chevron2"/>
    <dgm:cxn modelId="{5D9AF1BE-2B40-459E-8F5B-79A7482C3777}" type="presParOf" srcId="{EA7EF7F2-437A-48FF-8D5C-21DFA2877503}" destId="{033B948F-8270-48A1-BBBB-B3207184028F}" srcOrd="3" destOrd="0" presId="urn:microsoft.com/office/officeart/2005/8/layout/chevron2"/>
    <dgm:cxn modelId="{13573F8F-AD5C-4D89-8C53-8EBAE1103BB0}" type="presParOf" srcId="{EA7EF7F2-437A-48FF-8D5C-21DFA2877503}" destId="{E4CB4B84-65F5-410F-A271-5EE8827A1A43}" srcOrd="4" destOrd="0" presId="urn:microsoft.com/office/officeart/2005/8/layout/chevron2"/>
    <dgm:cxn modelId="{91F44F13-3441-4C04-9BC7-A2FB6983CFF6}" type="presParOf" srcId="{E4CB4B84-65F5-410F-A271-5EE8827A1A43}" destId="{FCBBB913-AC2E-4FE3-AD69-235188D999B2}" srcOrd="0" destOrd="0" presId="urn:microsoft.com/office/officeart/2005/8/layout/chevron2"/>
    <dgm:cxn modelId="{C731A6EF-25D6-429B-85E2-76D9D1957B9E}" type="presParOf" srcId="{E4CB4B84-65F5-410F-A271-5EE8827A1A43}" destId="{7E9A46F6-0B6D-47E0-B57D-A2F30036D3BE}" srcOrd="1" destOrd="0" presId="urn:microsoft.com/office/officeart/2005/8/layout/chevron2"/>
    <dgm:cxn modelId="{C56D3C31-145F-4955-B94F-961B24B575BE}" type="presParOf" srcId="{EA7EF7F2-437A-48FF-8D5C-21DFA2877503}" destId="{38D7BF08-BB8B-4D01-AC3D-CF848A28007E}" srcOrd="5" destOrd="0" presId="urn:microsoft.com/office/officeart/2005/8/layout/chevron2"/>
    <dgm:cxn modelId="{E6661AE0-637D-4ABB-9013-7E9D0CED3848}" type="presParOf" srcId="{EA7EF7F2-437A-48FF-8D5C-21DFA2877503}" destId="{8A7FB2D6-10DE-4A65-B6C9-88932AF5E7C5}" srcOrd="6" destOrd="0" presId="urn:microsoft.com/office/officeart/2005/8/layout/chevron2"/>
    <dgm:cxn modelId="{6B745850-FCDC-40B3-B1E1-B835C391CD07}" type="presParOf" srcId="{8A7FB2D6-10DE-4A65-B6C9-88932AF5E7C5}" destId="{5D12411B-AB0A-42BA-AF90-56ABE2743900}" srcOrd="0" destOrd="0" presId="urn:microsoft.com/office/officeart/2005/8/layout/chevron2"/>
    <dgm:cxn modelId="{AC74038C-1B8F-4154-98C7-661B1403CECE}" type="presParOf" srcId="{8A7FB2D6-10DE-4A65-B6C9-88932AF5E7C5}" destId="{93731F0C-2A78-45BB-9B45-DDC97C07ED4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5D2B8D-61E8-4398-A779-586AA69BAE7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CA"/>
        </a:p>
      </dgm:t>
    </dgm:pt>
    <dgm:pt modelId="{2C320780-541E-444E-A92C-9A1ABF38DEC0}">
      <dgm:prSet phldrT="[Text]" phldr="1"/>
      <dgm:spPr/>
      <dgm:t>
        <a:bodyPr/>
        <a:lstStyle/>
        <a:p>
          <a:endParaRPr lang="en-CA"/>
        </a:p>
      </dgm:t>
    </dgm:pt>
    <dgm:pt modelId="{FAF93354-5A51-406A-8B5E-952DB7137C6B}" type="parTrans" cxnId="{589FEA13-9205-44CF-AFF1-D43D190C6B8B}">
      <dgm:prSet/>
      <dgm:spPr/>
      <dgm:t>
        <a:bodyPr/>
        <a:lstStyle/>
        <a:p>
          <a:endParaRPr lang="en-CA"/>
        </a:p>
      </dgm:t>
    </dgm:pt>
    <dgm:pt modelId="{A915DB17-9370-40D6-A767-11788D082183}" type="sibTrans" cxnId="{589FEA13-9205-44CF-AFF1-D43D190C6B8B}">
      <dgm:prSet/>
      <dgm:spPr/>
      <dgm:t>
        <a:bodyPr/>
        <a:lstStyle/>
        <a:p>
          <a:endParaRPr lang="en-CA"/>
        </a:p>
      </dgm:t>
    </dgm:pt>
    <dgm:pt modelId="{D7977376-549E-4C4F-99E6-FED319EEBEF7}">
      <dgm:prSet phldrT="[Text]" phldr="0"/>
      <dgm:spPr/>
      <dgm:t>
        <a:bodyPr/>
        <a:lstStyle/>
        <a:p>
          <a:endParaRPr lang="en-CA" dirty="0"/>
        </a:p>
      </dgm:t>
    </dgm:pt>
    <dgm:pt modelId="{F42745DB-E801-4C50-9F23-7A83767562DC}" type="parTrans" cxnId="{329C1D76-3917-4E07-BE99-58A1F7C635CD}">
      <dgm:prSet/>
      <dgm:spPr/>
      <dgm:t>
        <a:bodyPr/>
        <a:lstStyle/>
        <a:p>
          <a:endParaRPr lang="en-CA"/>
        </a:p>
      </dgm:t>
    </dgm:pt>
    <dgm:pt modelId="{3CD40440-6165-41DB-A1EA-E1C108A92EDB}" type="sibTrans" cxnId="{329C1D76-3917-4E07-BE99-58A1F7C635CD}">
      <dgm:prSet/>
      <dgm:spPr/>
      <dgm:t>
        <a:bodyPr/>
        <a:lstStyle/>
        <a:p>
          <a:endParaRPr lang="en-CA"/>
        </a:p>
      </dgm:t>
    </dgm:pt>
    <dgm:pt modelId="{5EDE12C1-2C10-4DEB-955B-1A268EF36FC5}">
      <dgm:prSet phldrT="[Text]" phldr="1"/>
      <dgm:spPr/>
      <dgm:t>
        <a:bodyPr/>
        <a:lstStyle/>
        <a:p>
          <a:endParaRPr lang="en-CA"/>
        </a:p>
      </dgm:t>
    </dgm:pt>
    <dgm:pt modelId="{285A07B1-C915-4447-B04A-4F3ABC170158}" type="parTrans" cxnId="{2CAF4BE8-E236-4EE2-8A09-DCD7DCC87416}">
      <dgm:prSet/>
      <dgm:spPr/>
      <dgm:t>
        <a:bodyPr/>
        <a:lstStyle/>
        <a:p>
          <a:endParaRPr lang="en-CA"/>
        </a:p>
      </dgm:t>
    </dgm:pt>
    <dgm:pt modelId="{6D8272B9-1293-428E-B021-7FEBB0DAB02A}" type="sibTrans" cxnId="{2CAF4BE8-E236-4EE2-8A09-DCD7DCC87416}">
      <dgm:prSet/>
      <dgm:spPr/>
      <dgm:t>
        <a:bodyPr/>
        <a:lstStyle/>
        <a:p>
          <a:endParaRPr lang="en-CA"/>
        </a:p>
      </dgm:t>
    </dgm:pt>
    <dgm:pt modelId="{C7B68209-EC00-4EB7-B48A-815FDE2A1573}">
      <dgm:prSet phldrT="[Text]" phldr="0"/>
      <dgm:spPr/>
      <dgm:t>
        <a:bodyPr/>
        <a:lstStyle/>
        <a:p>
          <a:endParaRPr lang="en-CA" dirty="0"/>
        </a:p>
      </dgm:t>
    </dgm:pt>
    <dgm:pt modelId="{CE01F8D1-0575-4BE5-ADE9-A867E1CC9192}" type="parTrans" cxnId="{FC274D72-421D-4E4B-A546-C2E9DC9A7F20}">
      <dgm:prSet/>
      <dgm:spPr/>
      <dgm:t>
        <a:bodyPr/>
        <a:lstStyle/>
        <a:p>
          <a:endParaRPr lang="en-CA"/>
        </a:p>
      </dgm:t>
    </dgm:pt>
    <dgm:pt modelId="{3B8235AB-CA64-467F-8CC7-D07B0223DC66}" type="sibTrans" cxnId="{FC274D72-421D-4E4B-A546-C2E9DC9A7F20}">
      <dgm:prSet/>
      <dgm:spPr/>
      <dgm:t>
        <a:bodyPr/>
        <a:lstStyle/>
        <a:p>
          <a:endParaRPr lang="en-CA"/>
        </a:p>
      </dgm:t>
    </dgm:pt>
    <dgm:pt modelId="{FA9AF7FD-438D-4FE6-9E95-F71EEA7CB874}">
      <dgm:prSet phldrT="[Text]" phldr="1"/>
      <dgm:spPr/>
      <dgm:t>
        <a:bodyPr/>
        <a:lstStyle/>
        <a:p>
          <a:endParaRPr lang="en-CA"/>
        </a:p>
      </dgm:t>
    </dgm:pt>
    <dgm:pt modelId="{989BFE95-094A-4459-88AC-2260EDC8F8E5}" type="parTrans" cxnId="{6A633523-ED6A-49D3-888A-CCB826937AA5}">
      <dgm:prSet/>
      <dgm:spPr/>
      <dgm:t>
        <a:bodyPr/>
        <a:lstStyle/>
        <a:p>
          <a:endParaRPr lang="en-CA"/>
        </a:p>
      </dgm:t>
    </dgm:pt>
    <dgm:pt modelId="{6BAEDD79-FF0F-40A8-8927-A1F3DC30BA4B}" type="sibTrans" cxnId="{6A633523-ED6A-49D3-888A-CCB826937AA5}">
      <dgm:prSet/>
      <dgm:spPr/>
      <dgm:t>
        <a:bodyPr/>
        <a:lstStyle/>
        <a:p>
          <a:endParaRPr lang="en-CA"/>
        </a:p>
      </dgm:t>
    </dgm:pt>
    <dgm:pt modelId="{E60FBBCA-DC8C-4FDB-9099-EB1A55750276}">
      <dgm:prSet phldrT="[Text]" phldr="0"/>
      <dgm:spPr/>
      <dgm:t>
        <a:bodyPr/>
        <a:lstStyle/>
        <a:p>
          <a:r>
            <a:rPr lang="en-CA" dirty="0"/>
            <a:t>Meds (bring back to middle)</a:t>
          </a:r>
        </a:p>
      </dgm:t>
    </dgm:pt>
    <dgm:pt modelId="{3A8E2BF1-9BA5-489F-AA59-1796E398FCD6}" type="parTrans" cxnId="{1981A03D-CA4B-4D9D-9EB4-C9FD504E03D9}">
      <dgm:prSet/>
      <dgm:spPr/>
      <dgm:t>
        <a:bodyPr/>
        <a:lstStyle/>
        <a:p>
          <a:endParaRPr lang="en-CA"/>
        </a:p>
      </dgm:t>
    </dgm:pt>
    <dgm:pt modelId="{1461330D-4F9D-44C1-BEF2-856D9972F8ED}" type="sibTrans" cxnId="{1981A03D-CA4B-4D9D-9EB4-C9FD504E03D9}">
      <dgm:prSet/>
      <dgm:spPr/>
      <dgm:t>
        <a:bodyPr/>
        <a:lstStyle/>
        <a:p>
          <a:endParaRPr lang="en-CA"/>
        </a:p>
      </dgm:t>
    </dgm:pt>
    <dgm:pt modelId="{8EA41836-3A29-4444-B275-EBEB863C26D8}">
      <dgm:prSet/>
      <dgm:spPr/>
      <dgm:t>
        <a:bodyPr/>
        <a:lstStyle/>
        <a:p>
          <a:endParaRPr lang="en-CA"/>
        </a:p>
      </dgm:t>
    </dgm:pt>
    <dgm:pt modelId="{B4DE0A8D-CD6D-4EC1-8991-A26B51DE17C3}" type="parTrans" cxnId="{8029C3D8-5BA3-40A0-BFB0-1BDEB675218E}">
      <dgm:prSet/>
      <dgm:spPr/>
    </dgm:pt>
    <dgm:pt modelId="{CC823263-5053-4429-B119-DF013FD694C0}" type="sibTrans" cxnId="{8029C3D8-5BA3-40A0-BFB0-1BDEB675218E}">
      <dgm:prSet/>
      <dgm:spPr/>
    </dgm:pt>
    <dgm:pt modelId="{8D9A6D95-054D-4A0C-9E70-5ABD538D39D6}">
      <dgm:prSet/>
      <dgm:spPr/>
      <dgm:t>
        <a:bodyPr/>
        <a:lstStyle/>
        <a:p>
          <a:r>
            <a:rPr lang="en-CA"/>
            <a:t>Position</a:t>
          </a:r>
        </a:p>
      </dgm:t>
    </dgm:pt>
    <dgm:pt modelId="{E838601A-94A8-4AC8-928B-AD7079197526}" type="parTrans" cxnId="{A96D231A-49C1-4A0F-A608-CD913DEE6EB2}">
      <dgm:prSet/>
      <dgm:spPr/>
    </dgm:pt>
    <dgm:pt modelId="{8DDA3E1B-6911-4C70-A8E9-36955A8BAB6B}" type="sibTrans" cxnId="{A96D231A-49C1-4A0F-A608-CD913DEE6EB2}">
      <dgm:prSet/>
      <dgm:spPr/>
    </dgm:pt>
    <dgm:pt modelId="{4FFBDB88-2451-48A1-812C-A3C508553A1C}">
      <dgm:prSet/>
      <dgm:spPr/>
      <dgm:t>
        <a:bodyPr/>
        <a:lstStyle/>
        <a:p>
          <a:r>
            <a:rPr lang="en-CA" dirty="0" err="1"/>
            <a:t>Metabolics</a:t>
          </a:r>
          <a:endParaRPr lang="en-CA" dirty="0"/>
        </a:p>
      </dgm:t>
    </dgm:pt>
    <dgm:pt modelId="{3B9994D6-E459-4777-AAE2-E63343452955}" type="parTrans" cxnId="{73679CF1-7991-4254-8F3E-41C4A55357AB}">
      <dgm:prSet/>
      <dgm:spPr/>
      <dgm:t>
        <a:bodyPr/>
        <a:lstStyle/>
        <a:p>
          <a:endParaRPr lang="en-CA"/>
        </a:p>
      </dgm:t>
    </dgm:pt>
    <dgm:pt modelId="{9886CA8F-A3B3-4C85-97FF-E3B77A9488E3}" type="sibTrans" cxnId="{73679CF1-7991-4254-8F3E-41C4A55357AB}">
      <dgm:prSet/>
      <dgm:spPr/>
      <dgm:t>
        <a:bodyPr/>
        <a:lstStyle/>
        <a:p>
          <a:endParaRPr lang="en-CA"/>
        </a:p>
      </dgm:t>
    </dgm:pt>
    <dgm:pt modelId="{47486375-7196-44D8-B0F3-24E13ACB6864}">
      <dgm:prSet/>
      <dgm:spPr/>
      <dgm:t>
        <a:bodyPr/>
        <a:lstStyle/>
        <a:p>
          <a:r>
            <a:rPr lang="en-CA" dirty="0"/>
            <a:t>Imaging</a:t>
          </a:r>
        </a:p>
      </dgm:t>
    </dgm:pt>
    <dgm:pt modelId="{DB1393F3-043D-4BB3-82A8-0EBBC36E0442}" type="parTrans" cxnId="{F9653AED-1317-4695-9388-9F553093971A}">
      <dgm:prSet/>
      <dgm:spPr/>
      <dgm:t>
        <a:bodyPr/>
        <a:lstStyle/>
        <a:p>
          <a:endParaRPr lang="en-CA"/>
        </a:p>
      </dgm:t>
    </dgm:pt>
    <dgm:pt modelId="{09E633A7-5256-4DCD-9F19-CD355D6E713C}" type="sibTrans" cxnId="{F9653AED-1317-4695-9388-9F553093971A}">
      <dgm:prSet/>
      <dgm:spPr/>
      <dgm:t>
        <a:bodyPr/>
        <a:lstStyle/>
        <a:p>
          <a:endParaRPr lang="en-CA"/>
        </a:p>
      </dgm:t>
    </dgm:pt>
    <dgm:pt modelId="{EA7EF7F2-437A-48FF-8D5C-21DFA2877503}" type="pres">
      <dgm:prSet presAssocID="{1C5D2B8D-61E8-4398-A779-586AA69BAE74}" presName="linearFlow" presStyleCnt="0">
        <dgm:presLayoutVars>
          <dgm:dir/>
          <dgm:animLvl val="lvl"/>
          <dgm:resizeHandles val="exact"/>
        </dgm:presLayoutVars>
      </dgm:prSet>
      <dgm:spPr/>
    </dgm:pt>
    <dgm:pt modelId="{8A83149B-FC5B-4738-B452-43B53C77BE3E}" type="pres">
      <dgm:prSet presAssocID="{8EA41836-3A29-4444-B275-EBEB863C26D8}" presName="composite" presStyleCnt="0"/>
      <dgm:spPr/>
    </dgm:pt>
    <dgm:pt modelId="{10E6F953-6A5B-437F-8A9C-8B2D120BFB93}" type="pres">
      <dgm:prSet presAssocID="{8EA41836-3A29-4444-B275-EBEB863C26D8}" presName="parentText" presStyleLbl="alignNode1" presStyleIdx="0" presStyleCnt="4">
        <dgm:presLayoutVars>
          <dgm:chMax val="1"/>
          <dgm:bulletEnabled val="1"/>
        </dgm:presLayoutVars>
      </dgm:prSet>
      <dgm:spPr/>
    </dgm:pt>
    <dgm:pt modelId="{9AFD8052-DB6D-432E-BBF3-FDA497C2A4DC}" type="pres">
      <dgm:prSet presAssocID="{8EA41836-3A29-4444-B275-EBEB863C26D8}" presName="descendantText" presStyleLbl="alignAcc1" presStyleIdx="0" presStyleCnt="4">
        <dgm:presLayoutVars>
          <dgm:bulletEnabled val="1"/>
        </dgm:presLayoutVars>
      </dgm:prSet>
      <dgm:spPr/>
    </dgm:pt>
    <dgm:pt modelId="{EC3F1A0B-6A2E-47F5-993D-0F606BCE72ED}" type="pres">
      <dgm:prSet presAssocID="{CC823263-5053-4429-B119-DF013FD694C0}" presName="sp" presStyleCnt="0"/>
      <dgm:spPr/>
    </dgm:pt>
    <dgm:pt modelId="{77127E16-6084-4900-A300-F665C2A13F06}" type="pres">
      <dgm:prSet presAssocID="{2C320780-541E-444E-A92C-9A1ABF38DEC0}" presName="composite" presStyleCnt="0"/>
      <dgm:spPr/>
    </dgm:pt>
    <dgm:pt modelId="{0A414187-FFCC-4334-B7E3-9277F73BA6E5}" type="pres">
      <dgm:prSet presAssocID="{2C320780-541E-444E-A92C-9A1ABF38DEC0}" presName="parentText" presStyleLbl="alignNode1" presStyleIdx="1" presStyleCnt="4">
        <dgm:presLayoutVars>
          <dgm:chMax val="1"/>
          <dgm:bulletEnabled val="1"/>
        </dgm:presLayoutVars>
      </dgm:prSet>
      <dgm:spPr/>
    </dgm:pt>
    <dgm:pt modelId="{EA49F37C-769C-4155-A0E5-F382DE5A1B6A}" type="pres">
      <dgm:prSet presAssocID="{2C320780-541E-444E-A92C-9A1ABF38DEC0}" presName="descendantText" presStyleLbl="alignAcc1" presStyleIdx="1" presStyleCnt="4">
        <dgm:presLayoutVars>
          <dgm:bulletEnabled val="1"/>
        </dgm:presLayoutVars>
      </dgm:prSet>
      <dgm:spPr/>
    </dgm:pt>
    <dgm:pt modelId="{033B948F-8270-48A1-BBBB-B3207184028F}" type="pres">
      <dgm:prSet presAssocID="{A915DB17-9370-40D6-A767-11788D082183}" presName="sp" presStyleCnt="0"/>
      <dgm:spPr/>
    </dgm:pt>
    <dgm:pt modelId="{E4CB4B84-65F5-410F-A271-5EE8827A1A43}" type="pres">
      <dgm:prSet presAssocID="{5EDE12C1-2C10-4DEB-955B-1A268EF36FC5}" presName="composite" presStyleCnt="0"/>
      <dgm:spPr/>
    </dgm:pt>
    <dgm:pt modelId="{FCBBB913-AC2E-4FE3-AD69-235188D999B2}" type="pres">
      <dgm:prSet presAssocID="{5EDE12C1-2C10-4DEB-955B-1A268EF36FC5}" presName="parentText" presStyleLbl="alignNode1" presStyleIdx="2" presStyleCnt="4">
        <dgm:presLayoutVars>
          <dgm:chMax val="1"/>
          <dgm:bulletEnabled val="1"/>
        </dgm:presLayoutVars>
      </dgm:prSet>
      <dgm:spPr/>
    </dgm:pt>
    <dgm:pt modelId="{7E9A46F6-0B6D-47E0-B57D-A2F30036D3BE}" type="pres">
      <dgm:prSet presAssocID="{5EDE12C1-2C10-4DEB-955B-1A268EF36FC5}" presName="descendantText" presStyleLbl="alignAcc1" presStyleIdx="2" presStyleCnt="4">
        <dgm:presLayoutVars>
          <dgm:bulletEnabled val="1"/>
        </dgm:presLayoutVars>
      </dgm:prSet>
      <dgm:spPr/>
    </dgm:pt>
    <dgm:pt modelId="{38D7BF08-BB8B-4D01-AC3D-CF848A28007E}" type="pres">
      <dgm:prSet presAssocID="{6D8272B9-1293-428E-B021-7FEBB0DAB02A}" presName="sp" presStyleCnt="0"/>
      <dgm:spPr/>
    </dgm:pt>
    <dgm:pt modelId="{8A7FB2D6-10DE-4A65-B6C9-88932AF5E7C5}" type="pres">
      <dgm:prSet presAssocID="{FA9AF7FD-438D-4FE6-9E95-F71EEA7CB874}" presName="composite" presStyleCnt="0"/>
      <dgm:spPr/>
    </dgm:pt>
    <dgm:pt modelId="{5D12411B-AB0A-42BA-AF90-56ABE2743900}" type="pres">
      <dgm:prSet presAssocID="{FA9AF7FD-438D-4FE6-9E95-F71EEA7CB874}" presName="parentText" presStyleLbl="alignNode1" presStyleIdx="3" presStyleCnt="4">
        <dgm:presLayoutVars>
          <dgm:chMax val="1"/>
          <dgm:bulletEnabled val="1"/>
        </dgm:presLayoutVars>
      </dgm:prSet>
      <dgm:spPr/>
    </dgm:pt>
    <dgm:pt modelId="{93731F0C-2A78-45BB-9B45-DDC97C07ED49}" type="pres">
      <dgm:prSet presAssocID="{FA9AF7FD-438D-4FE6-9E95-F71EEA7CB874}" presName="descendantText" presStyleLbl="alignAcc1" presStyleIdx="3" presStyleCnt="4">
        <dgm:presLayoutVars>
          <dgm:bulletEnabled val="1"/>
        </dgm:presLayoutVars>
      </dgm:prSet>
      <dgm:spPr/>
    </dgm:pt>
  </dgm:ptLst>
  <dgm:cxnLst>
    <dgm:cxn modelId="{3C3E9C01-F05F-4752-BA79-ACD828398AC7}" type="presOf" srcId="{47486375-7196-44D8-B0F3-24E13ACB6864}" destId="{7E9A46F6-0B6D-47E0-B57D-A2F30036D3BE}" srcOrd="0" destOrd="1" presId="urn:microsoft.com/office/officeart/2005/8/layout/chevron2"/>
    <dgm:cxn modelId="{40710008-9157-431F-AE6A-F72DB2C48249}" type="presOf" srcId="{FA9AF7FD-438D-4FE6-9E95-F71EEA7CB874}" destId="{5D12411B-AB0A-42BA-AF90-56ABE2743900}" srcOrd="0" destOrd="0" presId="urn:microsoft.com/office/officeart/2005/8/layout/chevron2"/>
    <dgm:cxn modelId="{589FEA13-9205-44CF-AFF1-D43D190C6B8B}" srcId="{1C5D2B8D-61E8-4398-A779-586AA69BAE74}" destId="{2C320780-541E-444E-A92C-9A1ABF38DEC0}" srcOrd="1" destOrd="0" parTransId="{FAF93354-5A51-406A-8B5E-952DB7137C6B}" sibTransId="{A915DB17-9370-40D6-A767-11788D082183}"/>
    <dgm:cxn modelId="{A96D231A-49C1-4A0F-A608-CD913DEE6EB2}" srcId="{8EA41836-3A29-4444-B275-EBEB863C26D8}" destId="{8D9A6D95-054D-4A0C-9E70-5ABD538D39D6}" srcOrd="0" destOrd="0" parTransId="{E838601A-94A8-4AC8-928B-AD7079197526}" sibTransId="{8DDA3E1B-6911-4C70-A8E9-36955A8BAB6B}"/>
    <dgm:cxn modelId="{6A633523-ED6A-49D3-888A-CCB826937AA5}" srcId="{1C5D2B8D-61E8-4398-A779-586AA69BAE74}" destId="{FA9AF7FD-438D-4FE6-9E95-F71EEA7CB874}" srcOrd="3" destOrd="0" parTransId="{989BFE95-094A-4459-88AC-2260EDC8F8E5}" sibTransId="{6BAEDD79-FF0F-40A8-8927-A1F3DC30BA4B}"/>
    <dgm:cxn modelId="{1E965E3A-5DB2-4014-9E71-93460B8E3930}" type="presOf" srcId="{1C5D2B8D-61E8-4398-A779-586AA69BAE74}" destId="{EA7EF7F2-437A-48FF-8D5C-21DFA2877503}" srcOrd="0" destOrd="0" presId="urn:microsoft.com/office/officeart/2005/8/layout/chevron2"/>
    <dgm:cxn modelId="{1981A03D-CA4B-4D9D-9EB4-C9FD504E03D9}" srcId="{FA9AF7FD-438D-4FE6-9E95-F71EEA7CB874}" destId="{E60FBBCA-DC8C-4FDB-9099-EB1A55750276}" srcOrd="0" destOrd="0" parTransId="{3A8E2BF1-9BA5-489F-AA59-1796E398FCD6}" sibTransId="{1461330D-4F9D-44C1-BEF2-856D9972F8ED}"/>
    <dgm:cxn modelId="{F71CD764-8393-46EB-8BD4-DBF2213E512A}" type="presOf" srcId="{C7B68209-EC00-4EB7-B48A-815FDE2A1573}" destId="{7E9A46F6-0B6D-47E0-B57D-A2F30036D3BE}" srcOrd="0" destOrd="0" presId="urn:microsoft.com/office/officeart/2005/8/layout/chevron2"/>
    <dgm:cxn modelId="{FC274D72-421D-4E4B-A546-C2E9DC9A7F20}" srcId="{5EDE12C1-2C10-4DEB-955B-1A268EF36FC5}" destId="{C7B68209-EC00-4EB7-B48A-815FDE2A1573}" srcOrd="0" destOrd="0" parTransId="{CE01F8D1-0575-4BE5-ADE9-A867E1CC9192}" sibTransId="{3B8235AB-CA64-467F-8CC7-D07B0223DC66}"/>
    <dgm:cxn modelId="{81129F53-58FF-40E4-8A1D-EF2C9F1BA928}" type="presOf" srcId="{2C320780-541E-444E-A92C-9A1ABF38DEC0}" destId="{0A414187-FFCC-4334-B7E3-9277F73BA6E5}" srcOrd="0" destOrd="0" presId="urn:microsoft.com/office/officeart/2005/8/layout/chevron2"/>
    <dgm:cxn modelId="{8686FD53-C4A4-42C0-89EC-97611BFF8B25}" type="presOf" srcId="{8D9A6D95-054D-4A0C-9E70-5ABD538D39D6}" destId="{9AFD8052-DB6D-432E-BBF3-FDA497C2A4DC}" srcOrd="0" destOrd="0" presId="urn:microsoft.com/office/officeart/2005/8/layout/chevron2"/>
    <dgm:cxn modelId="{329C1D76-3917-4E07-BE99-58A1F7C635CD}" srcId="{2C320780-541E-444E-A92C-9A1ABF38DEC0}" destId="{D7977376-549E-4C4F-99E6-FED319EEBEF7}" srcOrd="0" destOrd="0" parTransId="{F42745DB-E801-4C50-9F23-7A83767562DC}" sibTransId="{3CD40440-6165-41DB-A1EA-E1C108A92EDB}"/>
    <dgm:cxn modelId="{7345B578-1CE0-4EEC-821C-4EEA786EAF16}" type="presOf" srcId="{4FFBDB88-2451-48A1-812C-A3C508553A1C}" destId="{EA49F37C-769C-4155-A0E5-F382DE5A1B6A}" srcOrd="0" destOrd="1" presId="urn:microsoft.com/office/officeart/2005/8/layout/chevron2"/>
    <dgm:cxn modelId="{73BCEB90-59A9-40DA-A5F2-5481BC713023}" type="presOf" srcId="{E60FBBCA-DC8C-4FDB-9099-EB1A55750276}" destId="{93731F0C-2A78-45BB-9B45-DDC97C07ED49}" srcOrd="0" destOrd="0" presId="urn:microsoft.com/office/officeart/2005/8/layout/chevron2"/>
    <dgm:cxn modelId="{948A5D9A-1962-4AB1-A221-04049C2D9B3E}" type="presOf" srcId="{8EA41836-3A29-4444-B275-EBEB863C26D8}" destId="{10E6F953-6A5B-437F-8A9C-8B2D120BFB93}" srcOrd="0" destOrd="0" presId="urn:microsoft.com/office/officeart/2005/8/layout/chevron2"/>
    <dgm:cxn modelId="{55DD5BA2-EAD4-4552-A31F-ADF0F6DEE384}" type="presOf" srcId="{D7977376-549E-4C4F-99E6-FED319EEBEF7}" destId="{EA49F37C-769C-4155-A0E5-F382DE5A1B6A}" srcOrd="0" destOrd="0" presId="urn:microsoft.com/office/officeart/2005/8/layout/chevron2"/>
    <dgm:cxn modelId="{09A1EEBC-3E63-4191-B158-492563044F2A}" type="presOf" srcId="{5EDE12C1-2C10-4DEB-955B-1A268EF36FC5}" destId="{FCBBB913-AC2E-4FE3-AD69-235188D999B2}" srcOrd="0" destOrd="0" presId="urn:microsoft.com/office/officeart/2005/8/layout/chevron2"/>
    <dgm:cxn modelId="{8029C3D8-5BA3-40A0-BFB0-1BDEB675218E}" srcId="{1C5D2B8D-61E8-4398-A779-586AA69BAE74}" destId="{8EA41836-3A29-4444-B275-EBEB863C26D8}" srcOrd="0" destOrd="0" parTransId="{B4DE0A8D-CD6D-4EC1-8991-A26B51DE17C3}" sibTransId="{CC823263-5053-4429-B119-DF013FD694C0}"/>
    <dgm:cxn modelId="{2CAF4BE8-E236-4EE2-8A09-DCD7DCC87416}" srcId="{1C5D2B8D-61E8-4398-A779-586AA69BAE74}" destId="{5EDE12C1-2C10-4DEB-955B-1A268EF36FC5}" srcOrd="2" destOrd="0" parTransId="{285A07B1-C915-4447-B04A-4F3ABC170158}" sibTransId="{6D8272B9-1293-428E-B021-7FEBB0DAB02A}"/>
    <dgm:cxn modelId="{F9653AED-1317-4695-9388-9F553093971A}" srcId="{5EDE12C1-2C10-4DEB-955B-1A268EF36FC5}" destId="{47486375-7196-44D8-B0F3-24E13ACB6864}" srcOrd="1" destOrd="0" parTransId="{DB1393F3-043D-4BB3-82A8-0EBBC36E0442}" sibTransId="{09E633A7-5256-4DCD-9F19-CD355D6E713C}"/>
    <dgm:cxn modelId="{73679CF1-7991-4254-8F3E-41C4A55357AB}" srcId="{2C320780-541E-444E-A92C-9A1ABF38DEC0}" destId="{4FFBDB88-2451-48A1-812C-A3C508553A1C}" srcOrd="1" destOrd="0" parTransId="{3B9994D6-E459-4777-AAE2-E63343452955}" sibTransId="{9886CA8F-A3B3-4C85-97FF-E3B77A9488E3}"/>
    <dgm:cxn modelId="{5E6500C5-B744-4208-A3AB-79797661EDF5}" type="presParOf" srcId="{EA7EF7F2-437A-48FF-8D5C-21DFA2877503}" destId="{8A83149B-FC5B-4738-B452-43B53C77BE3E}" srcOrd="0" destOrd="0" presId="urn:microsoft.com/office/officeart/2005/8/layout/chevron2"/>
    <dgm:cxn modelId="{7C3FEE62-A882-494F-A55A-BA312386FD94}" type="presParOf" srcId="{8A83149B-FC5B-4738-B452-43B53C77BE3E}" destId="{10E6F953-6A5B-437F-8A9C-8B2D120BFB93}" srcOrd="0" destOrd="0" presId="urn:microsoft.com/office/officeart/2005/8/layout/chevron2"/>
    <dgm:cxn modelId="{9FF765AF-4D01-4AC2-BB3F-9E8C1828C048}" type="presParOf" srcId="{8A83149B-FC5B-4738-B452-43B53C77BE3E}" destId="{9AFD8052-DB6D-432E-BBF3-FDA497C2A4DC}" srcOrd="1" destOrd="0" presId="urn:microsoft.com/office/officeart/2005/8/layout/chevron2"/>
    <dgm:cxn modelId="{D5677B1B-A9EF-4532-97DD-30D911CA677A}" type="presParOf" srcId="{EA7EF7F2-437A-48FF-8D5C-21DFA2877503}" destId="{EC3F1A0B-6A2E-47F5-993D-0F606BCE72ED}" srcOrd="1" destOrd="0" presId="urn:microsoft.com/office/officeart/2005/8/layout/chevron2"/>
    <dgm:cxn modelId="{2CA591BB-4576-49E9-8212-593D8AE4391A}" type="presParOf" srcId="{EA7EF7F2-437A-48FF-8D5C-21DFA2877503}" destId="{77127E16-6084-4900-A300-F665C2A13F06}" srcOrd="2" destOrd="0" presId="urn:microsoft.com/office/officeart/2005/8/layout/chevron2"/>
    <dgm:cxn modelId="{3F541DA8-D155-40BF-B9F6-EB98C9971DFE}" type="presParOf" srcId="{77127E16-6084-4900-A300-F665C2A13F06}" destId="{0A414187-FFCC-4334-B7E3-9277F73BA6E5}" srcOrd="0" destOrd="0" presId="urn:microsoft.com/office/officeart/2005/8/layout/chevron2"/>
    <dgm:cxn modelId="{B1524449-6B95-4669-9572-41699A100B2A}" type="presParOf" srcId="{77127E16-6084-4900-A300-F665C2A13F06}" destId="{EA49F37C-769C-4155-A0E5-F382DE5A1B6A}" srcOrd="1" destOrd="0" presId="urn:microsoft.com/office/officeart/2005/8/layout/chevron2"/>
    <dgm:cxn modelId="{5D9AF1BE-2B40-459E-8F5B-79A7482C3777}" type="presParOf" srcId="{EA7EF7F2-437A-48FF-8D5C-21DFA2877503}" destId="{033B948F-8270-48A1-BBBB-B3207184028F}" srcOrd="3" destOrd="0" presId="urn:microsoft.com/office/officeart/2005/8/layout/chevron2"/>
    <dgm:cxn modelId="{13573F8F-AD5C-4D89-8C53-8EBAE1103BB0}" type="presParOf" srcId="{EA7EF7F2-437A-48FF-8D5C-21DFA2877503}" destId="{E4CB4B84-65F5-410F-A271-5EE8827A1A43}" srcOrd="4" destOrd="0" presId="urn:microsoft.com/office/officeart/2005/8/layout/chevron2"/>
    <dgm:cxn modelId="{91F44F13-3441-4C04-9BC7-A2FB6983CFF6}" type="presParOf" srcId="{E4CB4B84-65F5-410F-A271-5EE8827A1A43}" destId="{FCBBB913-AC2E-4FE3-AD69-235188D999B2}" srcOrd="0" destOrd="0" presId="urn:microsoft.com/office/officeart/2005/8/layout/chevron2"/>
    <dgm:cxn modelId="{C731A6EF-25D6-429B-85E2-76D9D1957B9E}" type="presParOf" srcId="{E4CB4B84-65F5-410F-A271-5EE8827A1A43}" destId="{7E9A46F6-0B6D-47E0-B57D-A2F30036D3BE}" srcOrd="1" destOrd="0" presId="urn:microsoft.com/office/officeart/2005/8/layout/chevron2"/>
    <dgm:cxn modelId="{C56D3C31-145F-4955-B94F-961B24B575BE}" type="presParOf" srcId="{EA7EF7F2-437A-48FF-8D5C-21DFA2877503}" destId="{38D7BF08-BB8B-4D01-AC3D-CF848A28007E}" srcOrd="5" destOrd="0" presId="urn:microsoft.com/office/officeart/2005/8/layout/chevron2"/>
    <dgm:cxn modelId="{E6661AE0-637D-4ABB-9013-7E9D0CED3848}" type="presParOf" srcId="{EA7EF7F2-437A-48FF-8D5C-21DFA2877503}" destId="{8A7FB2D6-10DE-4A65-B6C9-88932AF5E7C5}" srcOrd="6" destOrd="0" presId="urn:microsoft.com/office/officeart/2005/8/layout/chevron2"/>
    <dgm:cxn modelId="{6B745850-FCDC-40B3-B1E1-B835C391CD07}" type="presParOf" srcId="{8A7FB2D6-10DE-4A65-B6C9-88932AF5E7C5}" destId="{5D12411B-AB0A-42BA-AF90-56ABE2743900}" srcOrd="0" destOrd="0" presId="urn:microsoft.com/office/officeart/2005/8/layout/chevron2"/>
    <dgm:cxn modelId="{AC74038C-1B8F-4154-98C7-661B1403CECE}" type="presParOf" srcId="{8A7FB2D6-10DE-4A65-B6C9-88932AF5E7C5}" destId="{93731F0C-2A78-45BB-9B45-DDC97C07ED4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4ECDB-D1C4-48E4-AEAC-6F455279DED2}">
      <dsp:nvSpPr>
        <dsp:cNvPr id="0" name=""/>
        <dsp:cNvSpPr/>
      </dsp:nvSpPr>
      <dsp:spPr>
        <a:xfrm>
          <a:off x="2561166" y="1206500"/>
          <a:ext cx="3005666" cy="300566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n-CA" sz="5600" kern="1200" dirty="0"/>
            <a:t>Action Loop</a:t>
          </a:r>
        </a:p>
      </dsp:txBody>
      <dsp:txXfrm>
        <a:off x="3001336" y="1646670"/>
        <a:ext cx="2125326" cy="2125326"/>
      </dsp:txXfrm>
    </dsp:sp>
    <dsp:sp modelId="{9AB212DE-0224-4C8E-B0C6-FFC3482FEFF1}">
      <dsp:nvSpPr>
        <dsp:cNvPr id="0" name=""/>
        <dsp:cNvSpPr/>
      </dsp:nvSpPr>
      <dsp:spPr>
        <a:xfrm>
          <a:off x="3312583" y="536"/>
          <a:ext cx="1502833" cy="150283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CA" sz="2100" kern="1200" dirty="0"/>
            <a:t>Observe</a:t>
          </a:r>
        </a:p>
      </dsp:txBody>
      <dsp:txXfrm>
        <a:off x="3532668" y="220621"/>
        <a:ext cx="1062663" cy="1062663"/>
      </dsp:txXfrm>
    </dsp:sp>
    <dsp:sp modelId="{9223A172-DB5D-46E5-8BA0-43D2B707FACA}">
      <dsp:nvSpPr>
        <dsp:cNvPr id="0" name=""/>
        <dsp:cNvSpPr/>
      </dsp:nvSpPr>
      <dsp:spPr>
        <a:xfrm>
          <a:off x="5269963" y="1957916"/>
          <a:ext cx="1502833" cy="150283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CA" sz="2100" kern="1200" dirty="0"/>
            <a:t>Orient</a:t>
          </a:r>
        </a:p>
      </dsp:txBody>
      <dsp:txXfrm>
        <a:off x="5490048" y="2178001"/>
        <a:ext cx="1062663" cy="1062663"/>
      </dsp:txXfrm>
    </dsp:sp>
    <dsp:sp modelId="{D400EC7E-D892-484D-BAF2-D072D6167617}">
      <dsp:nvSpPr>
        <dsp:cNvPr id="0" name=""/>
        <dsp:cNvSpPr/>
      </dsp:nvSpPr>
      <dsp:spPr>
        <a:xfrm>
          <a:off x="3312583" y="3915297"/>
          <a:ext cx="1502833" cy="150283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CA" sz="2100" kern="1200" dirty="0"/>
            <a:t>Decide</a:t>
          </a:r>
        </a:p>
      </dsp:txBody>
      <dsp:txXfrm>
        <a:off x="3532668" y="4135382"/>
        <a:ext cx="1062663" cy="1062663"/>
      </dsp:txXfrm>
    </dsp:sp>
    <dsp:sp modelId="{2D0036AF-27AE-4DFE-9E04-5DE880DEAEA6}">
      <dsp:nvSpPr>
        <dsp:cNvPr id="0" name=""/>
        <dsp:cNvSpPr/>
      </dsp:nvSpPr>
      <dsp:spPr>
        <a:xfrm>
          <a:off x="1355202" y="1957916"/>
          <a:ext cx="1502833" cy="150283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CA" sz="2100" kern="1200" dirty="0"/>
            <a:t>Act</a:t>
          </a:r>
        </a:p>
      </dsp:txBody>
      <dsp:txXfrm>
        <a:off x="1575287" y="2178001"/>
        <a:ext cx="1062663" cy="1062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31E16-DDF1-4C5D-9648-88FA6E4ECE65}">
      <dsp:nvSpPr>
        <dsp:cNvPr id="0" name=""/>
        <dsp:cNvSpPr/>
      </dsp:nvSpPr>
      <dsp:spPr>
        <a:xfrm>
          <a:off x="752566" y="1045320"/>
          <a:ext cx="1066720" cy="106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DD9759-74F7-4670-B3A9-4DF9B8B69F66}">
      <dsp:nvSpPr>
        <dsp:cNvPr id="0" name=""/>
        <dsp:cNvSpPr/>
      </dsp:nvSpPr>
      <dsp:spPr>
        <a:xfrm>
          <a:off x="10068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kern="1200" dirty="0"/>
            <a:t>Action Packages</a:t>
          </a:r>
        </a:p>
      </dsp:txBody>
      <dsp:txXfrm>
        <a:off x="100682" y="2427484"/>
        <a:ext cx="2370489" cy="720000"/>
      </dsp:txXfrm>
    </dsp:sp>
    <dsp:sp modelId="{59574F0F-5325-4243-B807-2D58BF5961B6}">
      <dsp:nvSpPr>
        <dsp:cNvPr id="0" name=""/>
        <dsp:cNvSpPr/>
      </dsp:nvSpPr>
      <dsp:spPr>
        <a:xfrm>
          <a:off x="3537891" y="1045320"/>
          <a:ext cx="1066720" cy="106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7875BF-D270-4920-85BE-C017E21D7012}">
      <dsp:nvSpPr>
        <dsp:cNvPr id="0" name=""/>
        <dsp:cNvSpPr/>
      </dsp:nvSpPr>
      <dsp:spPr>
        <a:xfrm>
          <a:off x="288600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CA" sz="2600" kern="1200" dirty="0"/>
            <a:t>BOOTS</a:t>
          </a:r>
          <a:endParaRPr lang="en-US" sz="2600" kern="1200" dirty="0"/>
        </a:p>
      </dsp:txBody>
      <dsp:txXfrm>
        <a:off x="2886007" y="2427484"/>
        <a:ext cx="2370489" cy="720000"/>
      </dsp:txXfrm>
    </dsp:sp>
    <dsp:sp modelId="{47C746E1-2108-48FC-9E81-3032E95E0C85}">
      <dsp:nvSpPr>
        <dsp:cNvPr id="0" name=""/>
        <dsp:cNvSpPr/>
      </dsp:nvSpPr>
      <dsp:spPr>
        <a:xfrm>
          <a:off x="6323216" y="1045320"/>
          <a:ext cx="1066720" cy="106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7A1240-D48D-4815-B4C4-A340CA9C5399}">
      <dsp:nvSpPr>
        <dsp:cNvPr id="0" name=""/>
        <dsp:cNvSpPr/>
      </dsp:nvSpPr>
      <dsp:spPr>
        <a:xfrm>
          <a:off x="567133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CA" sz="2600" kern="1200" dirty="0"/>
            <a:t>SALE</a:t>
          </a:r>
          <a:endParaRPr lang="en-US" sz="2600" kern="1200" dirty="0"/>
        </a:p>
      </dsp:txBody>
      <dsp:txXfrm>
        <a:off x="5671332" y="2427484"/>
        <a:ext cx="2370489" cy="720000"/>
      </dsp:txXfrm>
    </dsp:sp>
    <dsp:sp modelId="{D2DF3BA1-74CF-4AF7-8AD9-3F25339FFE31}">
      <dsp:nvSpPr>
        <dsp:cNvPr id="0" name=""/>
        <dsp:cNvSpPr/>
      </dsp:nvSpPr>
      <dsp:spPr>
        <a:xfrm>
          <a:off x="9108541" y="1045320"/>
          <a:ext cx="1066720" cy="106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106E75-AA40-4041-B274-325F221EC751}">
      <dsp:nvSpPr>
        <dsp:cNvPr id="0" name=""/>
        <dsp:cNvSpPr/>
      </dsp:nvSpPr>
      <dsp:spPr>
        <a:xfrm>
          <a:off x="845665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CA" sz="2600" kern="1200"/>
            <a:t>CICO</a:t>
          </a:r>
          <a:endParaRPr lang="en-US" sz="2600" kern="1200"/>
        </a:p>
      </dsp:txBody>
      <dsp:txXfrm>
        <a:off x="8456657" y="2427484"/>
        <a:ext cx="2370489"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FD7D4-5C95-47EA-A4DB-DDC36EDAB204}">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4C7BE3-E1F4-42A1-9181-50FD603E1CE2}">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CA" sz="6500" kern="1200"/>
            <a:t>Look</a:t>
          </a:r>
          <a:endParaRPr lang="en-US" sz="6500" kern="1200"/>
        </a:p>
      </dsp:txBody>
      <dsp:txXfrm>
        <a:off x="398656" y="1088253"/>
        <a:ext cx="2959127" cy="1837317"/>
      </dsp:txXfrm>
    </dsp:sp>
    <dsp:sp modelId="{1B0CEDF9-CE1D-48C7-85BE-46273EBDD085}">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5B70D-AC4D-402B-9A34-A9028E2EBA57}">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CA" sz="6500" kern="1200"/>
            <a:t>Listen</a:t>
          </a:r>
          <a:endParaRPr lang="en-US" sz="6500" kern="1200"/>
        </a:p>
      </dsp:txBody>
      <dsp:txXfrm>
        <a:off x="4155097" y="1088253"/>
        <a:ext cx="2959127" cy="1837317"/>
      </dsp:txXfrm>
    </dsp:sp>
    <dsp:sp modelId="{3AF74B8F-1024-4AE8-91FB-D4083E711429}">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CB7FB-2727-4D31-B46C-93E1BBE121E5}">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CA" sz="6500" kern="1200"/>
            <a:t>Feel</a:t>
          </a:r>
          <a:endParaRPr lang="en-US" sz="6500" kern="1200"/>
        </a:p>
      </dsp:txBody>
      <dsp:txXfrm>
        <a:off x="7911539" y="1088253"/>
        <a:ext cx="2959127" cy="18373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6F953-6A5B-437F-8A9C-8B2D120BFB93}">
      <dsp:nvSpPr>
        <dsp:cNvPr id="0" name=""/>
        <dsp:cNvSpPr/>
      </dsp:nvSpPr>
      <dsp:spPr>
        <a:xfrm rot="5400000">
          <a:off x="-219471" y="219479"/>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512108"/>
        <a:ext cx="1024202" cy="438943"/>
      </dsp:txXfrm>
    </dsp:sp>
    <dsp:sp modelId="{9AFD8052-DB6D-432E-BBF3-FDA497C2A4DC}">
      <dsp:nvSpPr>
        <dsp:cNvPr id="0" name=""/>
        <dsp:cNvSpPr/>
      </dsp:nvSpPr>
      <dsp:spPr>
        <a:xfrm rot="5400000">
          <a:off x="4100578" y="-3076368"/>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CA" sz="2700" kern="1200"/>
            <a:t>Position</a:t>
          </a:r>
        </a:p>
      </dsp:txBody>
      <dsp:txXfrm rot="-5400000">
        <a:off x="1024202" y="46434"/>
        <a:ext cx="7057371" cy="858192"/>
      </dsp:txXfrm>
    </dsp:sp>
    <dsp:sp modelId="{0A414187-FFCC-4334-B7E3-9277F73BA6E5}">
      <dsp:nvSpPr>
        <dsp:cNvPr id="0" name=""/>
        <dsp:cNvSpPr/>
      </dsp:nvSpPr>
      <dsp:spPr>
        <a:xfrm rot="5400000">
          <a:off x="-219471" y="1537981"/>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1830610"/>
        <a:ext cx="1024202" cy="438943"/>
      </dsp:txXfrm>
    </dsp:sp>
    <dsp:sp modelId="{EA49F37C-769C-4155-A0E5-F382DE5A1B6A}">
      <dsp:nvSpPr>
        <dsp:cNvPr id="0" name=""/>
        <dsp:cNvSpPr/>
      </dsp:nvSpPr>
      <dsp:spPr>
        <a:xfrm rot="5400000">
          <a:off x="4100578" y="-1757866"/>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endParaRPr lang="en-CA" sz="2700" kern="1200" dirty="0"/>
        </a:p>
        <a:p>
          <a:pPr marL="228600" lvl="1" indent="-228600" algn="l" defTabSz="1200150">
            <a:lnSpc>
              <a:spcPct val="90000"/>
            </a:lnSpc>
            <a:spcBef>
              <a:spcPct val="0"/>
            </a:spcBef>
            <a:spcAft>
              <a:spcPct val="15000"/>
            </a:spcAft>
            <a:buChar char="•"/>
          </a:pPr>
          <a:r>
            <a:rPr lang="en-CA" sz="2700" kern="1200"/>
            <a:t>Suction</a:t>
          </a:r>
          <a:endParaRPr lang="en-CA" sz="2700" kern="1200" dirty="0"/>
        </a:p>
      </dsp:txBody>
      <dsp:txXfrm rot="-5400000">
        <a:off x="1024202" y="1364936"/>
        <a:ext cx="7057371" cy="858192"/>
      </dsp:txXfrm>
    </dsp:sp>
    <dsp:sp modelId="{FCBBB913-AC2E-4FE3-AD69-235188D999B2}">
      <dsp:nvSpPr>
        <dsp:cNvPr id="0" name=""/>
        <dsp:cNvSpPr/>
      </dsp:nvSpPr>
      <dsp:spPr>
        <a:xfrm rot="5400000">
          <a:off x="-219471" y="2856483"/>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3149112"/>
        <a:ext cx="1024202" cy="438943"/>
      </dsp:txXfrm>
    </dsp:sp>
    <dsp:sp modelId="{7E9A46F6-0B6D-47E0-B57D-A2F30036D3BE}">
      <dsp:nvSpPr>
        <dsp:cNvPr id="0" name=""/>
        <dsp:cNvSpPr/>
      </dsp:nvSpPr>
      <dsp:spPr>
        <a:xfrm rot="5400000">
          <a:off x="4100578" y="-439365"/>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endParaRPr lang="en-CA" sz="2700" kern="1200" dirty="0"/>
        </a:p>
        <a:p>
          <a:pPr marL="228600" lvl="1" indent="-228600" algn="l" defTabSz="1200150">
            <a:lnSpc>
              <a:spcPct val="90000"/>
            </a:lnSpc>
            <a:spcBef>
              <a:spcPct val="0"/>
            </a:spcBef>
            <a:spcAft>
              <a:spcPct val="15000"/>
            </a:spcAft>
            <a:buChar char="•"/>
          </a:pPr>
          <a:r>
            <a:rPr lang="en-CA" sz="2700" kern="1200"/>
            <a:t>PEEP</a:t>
          </a:r>
          <a:endParaRPr lang="en-CA" sz="2700" kern="1200" dirty="0"/>
        </a:p>
      </dsp:txBody>
      <dsp:txXfrm rot="-5400000">
        <a:off x="1024202" y="2683437"/>
        <a:ext cx="7057371" cy="858192"/>
      </dsp:txXfrm>
    </dsp:sp>
    <dsp:sp modelId="{5D12411B-AB0A-42BA-AF90-56ABE2743900}">
      <dsp:nvSpPr>
        <dsp:cNvPr id="0" name=""/>
        <dsp:cNvSpPr/>
      </dsp:nvSpPr>
      <dsp:spPr>
        <a:xfrm rot="5400000">
          <a:off x="-219471" y="4174985"/>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4467614"/>
        <a:ext cx="1024202" cy="438943"/>
      </dsp:txXfrm>
    </dsp:sp>
    <dsp:sp modelId="{93731F0C-2A78-45BB-9B45-DDC97C07ED49}">
      <dsp:nvSpPr>
        <dsp:cNvPr id="0" name=""/>
        <dsp:cNvSpPr/>
      </dsp:nvSpPr>
      <dsp:spPr>
        <a:xfrm rot="5400000">
          <a:off x="4100578" y="879136"/>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CA" sz="2700" kern="1200" dirty="0"/>
            <a:t>Meds (constrictors)</a:t>
          </a:r>
        </a:p>
      </dsp:txBody>
      <dsp:txXfrm rot="-5400000">
        <a:off x="1024202" y="4001938"/>
        <a:ext cx="7057371" cy="8581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6F953-6A5B-437F-8A9C-8B2D120BFB93}">
      <dsp:nvSpPr>
        <dsp:cNvPr id="0" name=""/>
        <dsp:cNvSpPr/>
      </dsp:nvSpPr>
      <dsp:spPr>
        <a:xfrm rot="5400000">
          <a:off x="-219471" y="219479"/>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512108"/>
        <a:ext cx="1024202" cy="438943"/>
      </dsp:txXfrm>
    </dsp:sp>
    <dsp:sp modelId="{9AFD8052-DB6D-432E-BBF3-FDA497C2A4DC}">
      <dsp:nvSpPr>
        <dsp:cNvPr id="0" name=""/>
        <dsp:cNvSpPr/>
      </dsp:nvSpPr>
      <dsp:spPr>
        <a:xfrm rot="5400000">
          <a:off x="4100578" y="-3076368"/>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CA" sz="2700" kern="1200"/>
            <a:t>Position</a:t>
          </a:r>
        </a:p>
      </dsp:txBody>
      <dsp:txXfrm rot="-5400000">
        <a:off x="1024202" y="46434"/>
        <a:ext cx="7057371" cy="858192"/>
      </dsp:txXfrm>
    </dsp:sp>
    <dsp:sp modelId="{0A414187-FFCC-4334-B7E3-9277F73BA6E5}">
      <dsp:nvSpPr>
        <dsp:cNvPr id="0" name=""/>
        <dsp:cNvSpPr/>
      </dsp:nvSpPr>
      <dsp:spPr>
        <a:xfrm rot="5400000">
          <a:off x="-219471" y="1537981"/>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1830610"/>
        <a:ext cx="1024202" cy="438943"/>
      </dsp:txXfrm>
    </dsp:sp>
    <dsp:sp modelId="{EA49F37C-769C-4155-A0E5-F382DE5A1B6A}">
      <dsp:nvSpPr>
        <dsp:cNvPr id="0" name=""/>
        <dsp:cNvSpPr/>
      </dsp:nvSpPr>
      <dsp:spPr>
        <a:xfrm rot="5400000">
          <a:off x="4100578" y="-1757866"/>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endParaRPr lang="en-CA" sz="2700" kern="1200" dirty="0"/>
        </a:p>
        <a:p>
          <a:pPr marL="228600" lvl="1" indent="-228600" algn="l" defTabSz="1200150">
            <a:lnSpc>
              <a:spcPct val="90000"/>
            </a:lnSpc>
            <a:spcBef>
              <a:spcPct val="0"/>
            </a:spcBef>
            <a:spcAft>
              <a:spcPct val="15000"/>
            </a:spcAft>
            <a:buChar char="•"/>
          </a:pPr>
          <a:r>
            <a:rPr lang="en-CA" sz="2700" kern="1200" dirty="0"/>
            <a:t>FiO2</a:t>
          </a:r>
        </a:p>
      </dsp:txBody>
      <dsp:txXfrm rot="-5400000">
        <a:off x="1024202" y="1364936"/>
        <a:ext cx="7057371" cy="858192"/>
      </dsp:txXfrm>
    </dsp:sp>
    <dsp:sp modelId="{FCBBB913-AC2E-4FE3-AD69-235188D999B2}">
      <dsp:nvSpPr>
        <dsp:cNvPr id="0" name=""/>
        <dsp:cNvSpPr/>
      </dsp:nvSpPr>
      <dsp:spPr>
        <a:xfrm rot="5400000">
          <a:off x="-219471" y="2856483"/>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3149112"/>
        <a:ext cx="1024202" cy="438943"/>
      </dsp:txXfrm>
    </dsp:sp>
    <dsp:sp modelId="{7E9A46F6-0B6D-47E0-B57D-A2F30036D3BE}">
      <dsp:nvSpPr>
        <dsp:cNvPr id="0" name=""/>
        <dsp:cNvSpPr/>
      </dsp:nvSpPr>
      <dsp:spPr>
        <a:xfrm rot="5400000">
          <a:off x="4100578" y="-439365"/>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endParaRPr lang="en-CA" sz="2700" kern="1200" dirty="0"/>
        </a:p>
        <a:p>
          <a:pPr marL="228600" lvl="1" indent="-228600" algn="l" defTabSz="1200150">
            <a:lnSpc>
              <a:spcPct val="90000"/>
            </a:lnSpc>
            <a:spcBef>
              <a:spcPct val="0"/>
            </a:spcBef>
            <a:spcAft>
              <a:spcPct val="15000"/>
            </a:spcAft>
            <a:buChar char="•"/>
          </a:pPr>
          <a:r>
            <a:rPr lang="en-CA" sz="2700" kern="1200" dirty="0"/>
            <a:t>PEEP</a:t>
          </a:r>
        </a:p>
      </dsp:txBody>
      <dsp:txXfrm rot="-5400000">
        <a:off x="1024202" y="2683437"/>
        <a:ext cx="7057371" cy="858192"/>
      </dsp:txXfrm>
    </dsp:sp>
    <dsp:sp modelId="{5D12411B-AB0A-42BA-AF90-56ABE2743900}">
      <dsp:nvSpPr>
        <dsp:cNvPr id="0" name=""/>
        <dsp:cNvSpPr/>
      </dsp:nvSpPr>
      <dsp:spPr>
        <a:xfrm rot="5400000">
          <a:off x="-219471" y="4174985"/>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4467614"/>
        <a:ext cx="1024202" cy="438943"/>
      </dsp:txXfrm>
    </dsp:sp>
    <dsp:sp modelId="{93731F0C-2A78-45BB-9B45-DDC97C07ED49}">
      <dsp:nvSpPr>
        <dsp:cNvPr id="0" name=""/>
        <dsp:cNvSpPr/>
      </dsp:nvSpPr>
      <dsp:spPr>
        <a:xfrm rot="5400000">
          <a:off x="4100578" y="879136"/>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CA" sz="2700" kern="1200" dirty="0"/>
            <a:t>Meds (dilators)</a:t>
          </a:r>
        </a:p>
      </dsp:txBody>
      <dsp:txXfrm rot="-5400000">
        <a:off x="1024202" y="4001938"/>
        <a:ext cx="7057371" cy="8581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6F953-6A5B-437F-8A9C-8B2D120BFB93}">
      <dsp:nvSpPr>
        <dsp:cNvPr id="0" name=""/>
        <dsp:cNvSpPr/>
      </dsp:nvSpPr>
      <dsp:spPr>
        <a:xfrm rot="5400000">
          <a:off x="-219471" y="219479"/>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512108"/>
        <a:ext cx="1024202" cy="438943"/>
      </dsp:txXfrm>
    </dsp:sp>
    <dsp:sp modelId="{9AFD8052-DB6D-432E-BBF3-FDA497C2A4DC}">
      <dsp:nvSpPr>
        <dsp:cNvPr id="0" name=""/>
        <dsp:cNvSpPr/>
      </dsp:nvSpPr>
      <dsp:spPr>
        <a:xfrm rot="5400000">
          <a:off x="4100578" y="-3076368"/>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CA" sz="2700" kern="1200"/>
            <a:t>Position</a:t>
          </a:r>
        </a:p>
      </dsp:txBody>
      <dsp:txXfrm rot="-5400000">
        <a:off x="1024202" y="46434"/>
        <a:ext cx="7057371" cy="858192"/>
      </dsp:txXfrm>
    </dsp:sp>
    <dsp:sp modelId="{0A414187-FFCC-4334-B7E3-9277F73BA6E5}">
      <dsp:nvSpPr>
        <dsp:cNvPr id="0" name=""/>
        <dsp:cNvSpPr/>
      </dsp:nvSpPr>
      <dsp:spPr>
        <a:xfrm rot="5400000">
          <a:off x="-219471" y="1537981"/>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1830610"/>
        <a:ext cx="1024202" cy="438943"/>
      </dsp:txXfrm>
    </dsp:sp>
    <dsp:sp modelId="{EA49F37C-769C-4155-A0E5-F382DE5A1B6A}">
      <dsp:nvSpPr>
        <dsp:cNvPr id="0" name=""/>
        <dsp:cNvSpPr/>
      </dsp:nvSpPr>
      <dsp:spPr>
        <a:xfrm rot="5400000">
          <a:off x="4100578" y="-1757866"/>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endParaRPr lang="en-CA" sz="2700" kern="1200" dirty="0"/>
        </a:p>
        <a:p>
          <a:pPr marL="228600" lvl="1" indent="-228600" algn="l" defTabSz="1200150">
            <a:lnSpc>
              <a:spcPct val="90000"/>
            </a:lnSpc>
            <a:spcBef>
              <a:spcPct val="0"/>
            </a:spcBef>
            <a:spcAft>
              <a:spcPct val="15000"/>
            </a:spcAft>
            <a:buChar char="•"/>
          </a:pPr>
          <a:r>
            <a:rPr lang="en-CA" sz="2700" kern="1200" dirty="0"/>
            <a:t>Access</a:t>
          </a:r>
        </a:p>
      </dsp:txBody>
      <dsp:txXfrm rot="-5400000">
        <a:off x="1024202" y="1364936"/>
        <a:ext cx="7057371" cy="858192"/>
      </dsp:txXfrm>
    </dsp:sp>
    <dsp:sp modelId="{FCBBB913-AC2E-4FE3-AD69-235188D999B2}">
      <dsp:nvSpPr>
        <dsp:cNvPr id="0" name=""/>
        <dsp:cNvSpPr/>
      </dsp:nvSpPr>
      <dsp:spPr>
        <a:xfrm rot="5400000">
          <a:off x="-219471" y="2856483"/>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3149112"/>
        <a:ext cx="1024202" cy="438943"/>
      </dsp:txXfrm>
    </dsp:sp>
    <dsp:sp modelId="{7E9A46F6-0B6D-47E0-B57D-A2F30036D3BE}">
      <dsp:nvSpPr>
        <dsp:cNvPr id="0" name=""/>
        <dsp:cNvSpPr/>
      </dsp:nvSpPr>
      <dsp:spPr>
        <a:xfrm rot="5400000">
          <a:off x="4100578" y="-439365"/>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endParaRPr lang="en-CA" sz="2700" kern="1200" dirty="0"/>
        </a:p>
        <a:p>
          <a:pPr marL="228600" lvl="1" indent="-228600" algn="l" defTabSz="1200150">
            <a:lnSpc>
              <a:spcPct val="90000"/>
            </a:lnSpc>
            <a:spcBef>
              <a:spcPct val="0"/>
            </a:spcBef>
            <a:spcAft>
              <a:spcPct val="15000"/>
            </a:spcAft>
            <a:buChar char="•"/>
          </a:pPr>
          <a:r>
            <a:rPr lang="en-CA" sz="2700" kern="1200" dirty="0"/>
            <a:t>Fluids</a:t>
          </a:r>
        </a:p>
      </dsp:txBody>
      <dsp:txXfrm rot="-5400000">
        <a:off x="1024202" y="2683437"/>
        <a:ext cx="7057371" cy="858192"/>
      </dsp:txXfrm>
    </dsp:sp>
    <dsp:sp modelId="{5D12411B-AB0A-42BA-AF90-56ABE2743900}">
      <dsp:nvSpPr>
        <dsp:cNvPr id="0" name=""/>
        <dsp:cNvSpPr/>
      </dsp:nvSpPr>
      <dsp:spPr>
        <a:xfrm rot="5400000">
          <a:off x="-219471" y="4174985"/>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4467614"/>
        <a:ext cx="1024202" cy="438943"/>
      </dsp:txXfrm>
    </dsp:sp>
    <dsp:sp modelId="{93731F0C-2A78-45BB-9B45-DDC97C07ED49}">
      <dsp:nvSpPr>
        <dsp:cNvPr id="0" name=""/>
        <dsp:cNvSpPr/>
      </dsp:nvSpPr>
      <dsp:spPr>
        <a:xfrm rot="5400000">
          <a:off x="4100578" y="879136"/>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CA" sz="2700" kern="1200" dirty="0"/>
            <a:t>Meds (constrictors)</a:t>
          </a:r>
        </a:p>
      </dsp:txBody>
      <dsp:txXfrm rot="-5400000">
        <a:off x="1024202" y="4001938"/>
        <a:ext cx="7057371" cy="8581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6F953-6A5B-437F-8A9C-8B2D120BFB93}">
      <dsp:nvSpPr>
        <dsp:cNvPr id="0" name=""/>
        <dsp:cNvSpPr/>
      </dsp:nvSpPr>
      <dsp:spPr>
        <a:xfrm rot="5400000">
          <a:off x="-219471" y="219479"/>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512108"/>
        <a:ext cx="1024202" cy="438943"/>
      </dsp:txXfrm>
    </dsp:sp>
    <dsp:sp modelId="{9AFD8052-DB6D-432E-BBF3-FDA497C2A4DC}">
      <dsp:nvSpPr>
        <dsp:cNvPr id="0" name=""/>
        <dsp:cNvSpPr/>
      </dsp:nvSpPr>
      <dsp:spPr>
        <a:xfrm rot="5400000">
          <a:off x="4100578" y="-3076368"/>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CA" sz="2700" kern="1200"/>
            <a:t>Position</a:t>
          </a:r>
        </a:p>
      </dsp:txBody>
      <dsp:txXfrm rot="-5400000">
        <a:off x="1024202" y="46434"/>
        <a:ext cx="7057371" cy="858192"/>
      </dsp:txXfrm>
    </dsp:sp>
    <dsp:sp modelId="{0A414187-FFCC-4334-B7E3-9277F73BA6E5}">
      <dsp:nvSpPr>
        <dsp:cNvPr id="0" name=""/>
        <dsp:cNvSpPr/>
      </dsp:nvSpPr>
      <dsp:spPr>
        <a:xfrm rot="5400000">
          <a:off x="-219471" y="1537981"/>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1830610"/>
        <a:ext cx="1024202" cy="438943"/>
      </dsp:txXfrm>
    </dsp:sp>
    <dsp:sp modelId="{EA49F37C-769C-4155-A0E5-F382DE5A1B6A}">
      <dsp:nvSpPr>
        <dsp:cNvPr id="0" name=""/>
        <dsp:cNvSpPr/>
      </dsp:nvSpPr>
      <dsp:spPr>
        <a:xfrm rot="5400000">
          <a:off x="4100578" y="-1757866"/>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endParaRPr lang="en-CA" sz="2700" kern="1200" dirty="0"/>
        </a:p>
        <a:p>
          <a:pPr marL="228600" lvl="1" indent="-228600" algn="l" defTabSz="1200150">
            <a:lnSpc>
              <a:spcPct val="90000"/>
            </a:lnSpc>
            <a:spcBef>
              <a:spcPct val="0"/>
            </a:spcBef>
            <a:spcAft>
              <a:spcPct val="15000"/>
            </a:spcAft>
            <a:buChar char="•"/>
          </a:pPr>
          <a:r>
            <a:rPr lang="en-CA" sz="2700" kern="1200" dirty="0" err="1"/>
            <a:t>Metabolics</a:t>
          </a:r>
          <a:endParaRPr lang="en-CA" sz="2700" kern="1200" dirty="0"/>
        </a:p>
      </dsp:txBody>
      <dsp:txXfrm rot="-5400000">
        <a:off x="1024202" y="1364936"/>
        <a:ext cx="7057371" cy="858192"/>
      </dsp:txXfrm>
    </dsp:sp>
    <dsp:sp modelId="{FCBBB913-AC2E-4FE3-AD69-235188D999B2}">
      <dsp:nvSpPr>
        <dsp:cNvPr id="0" name=""/>
        <dsp:cNvSpPr/>
      </dsp:nvSpPr>
      <dsp:spPr>
        <a:xfrm rot="5400000">
          <a:off x="-219471" y="2856483"/>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3149112"/>
        <a:ext cx="1024202" cy="438943"/>
      </dsp:txXfrm>
    </dsp:sp>
    <dsp:sp modelId="{7E9A46F6-0B6D-47E0-B57D-A2F30036D3BE}">
      <dsp:nvSpPr>
        <dsp:cNvPr id="0" name=""/>
        <dsp:cNvSpPr/>
      </dsp:nvSpPr>
      <dsp:spPr>
        <a:xfrm rot="5400000">
          <a:off x="4100578" y="-439365"/>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endParaRPr lang="en-CA" sz="2700" kern="1200" dirty="0"/>
        </a:p>
        <a:p>
          <a:pPr marL="228600" lvl="1" indent="-228600" algn="l" defTabSz="1200150">
            <a:lnSpc>
              <a:spcPct val="90000"/>
            </a:lnSpc>
            <a:spcBef>
              <a:spcPct val="0"/>
            </a:spcBef>
            <a:spcAft>
              <a:spcPct val="15000"/>
            </a:spcAft>
            <a:buChar char="•"/>
          </a:pPr>
          <a:r>
            <a:rPr lang="en-CA" sz="2700" kern="1200" dirty="0"/>
            <a:t>Imaging</a:t>
          </a:r>
        </a:p>
      </dsp:txBody>
      <dsp:txXfrm rot="-5400000">
        <a:off x="1024202" y="2683437"/>
        <a:ext cx="7057371" cy="858192"/>
      </dsp:txXfrm>
    </dsp:sp>
    <dsp:sp modelId="{5D12411B-AB0A-42BA-AF90-56ABE2743900}">
      <dsp:nvSpPr>
        <dsp:cNvPr id="0" name=""/>
        <dsp:cNvSpPr/>
      </dsp:nvSpPr>
      <dsp:spPr>
        <a:xfrm rot="5400000">
          <a:off x="-219471" y="4174985"/>
          <a:ext cx="1463145" cy="10242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en-CA" sz="2800" kern="1200"/>
        </a:p>
      </dsp:txBody>
      <dsp:txXfrm rot="-5400000">
        <a:off x="1" y="4467614"/>
        <a:ext cx="1024202" cy="438943"/>
      </dsp:txXfrm>
    </dsp:sp>
    <dsp:sp modelId="{93731F0C-2A78-45BB-9B45-DDC97C07ED49}">
      <dsp:nvSpPr>
        <dsp:cNvPr id="0" name=""/>
        <dsp:cNvSpPr/>
      </dsp:nvSpPr>
      <dsp:spPr>
        <a:xfrm rot="5400000">
          <a:off x="4100578" y="879136"/>
          <a:ext cx="951044" cy="710379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CA" sz="2700" kern="1200" dirty="0"/>
            <a:t>Meds (bring back to middle)</a:t>
          </a:r>
        </a:p>
      </dsp:txBody>
      <dsp:txXfrm rot="-5400000">
        <a:off x="1024202" y="4001938"/>
        <a:ext cx="7057371" cy="85819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D8D8-5E63-4ACD-BA5B-152ED2CED37F}" type="datetimeFigureOut">
              <a:rPr lang="en-CA" smtClean="0"/>
              <a:t>2026-04-04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81A61-A210-44FD-86A1-AF3A4F62BA50}" type="slidenum">
              <a:rPr lang="en-CA" smtClean="0"/>
              <a:t>‹#›</a:t>
            </a:fld>
            <a:endParaRPr lang="en-CA"/>
          </a:p>
        </p:txBody>
      </p:sp>
    </p:spTree>
    <p:extLst>
      <p:ext uri="{BB962C8B-B14F-4D97-AF65-F5344CB8AC3E}">
        <p14:creationId xmlns:p14="http://schemas.microsoft.com/office/powerpoint/2010/main" val="1683568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a:extLst>
            <a:ext uri="{FF2B5EF4-FFF2-40B4-BE49-F238E27FC236}">
              <a16:creationId xmlns:a16="http://schemas.microsoft.com/office/drawing/2014/main" id="{E920F417-8F8B-8AE7-E2F8-423DA0DD205C}"/>
            </a:ext>
          </a:extLst>
        </p:cNvPr>
        <p:cNvGrpSpPr/>
        <p:nvPr/>
      </p:nvGrpSpPr>
      <p:grpSpPr>
        <a:xfrm>
          <a:off x="0" y="0"/>
          <a:ext cx="0" cy="0"/>
          <a:chOff x="0" y="0"/>
          <a:chExt cx="0" cy="0"/>
        </a:xfrm>
      </p:grpSpPr>
      <p:sp>
        <p:nvSpPr>
          <p:cNvPr id="727" name="Google Shape;727;g27e6cbbc12c_0_162:notes">
            <a:extLst>
              <a:ext uri="{FF2B5EF4-FFF2-40B4-BE49-F238E27FC236}">
                <a16:creationId xmlns:a16="http://schemas.microsoft.com/office/drawing/2014/main" id="{57A557EA-9DCD-04A6-D326-297DF3F13F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A"/>
          </a:p>
        </p:txBody>
      </p:sp>
      <p:sp>
        <p:nvSpPr>
          <p:cNvPr id="728" name="Google Shape;728;g27e6cbbc12c_0_162:notes">
            <a:extLst>
              <a:ext uri="{FF2B5EF4-FFF2-40B4-BE49-F238E27FC236}">
                <a16:creationId xmlns:a16="http://schemas.microsoft.com/office/drawing/2014/main" id="{F01DEC36-69C0-E82C-9D75-DDF662157A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CADAVERS</a:t>
            </a:r>
            <a:br>
              <a:rPr lang="en-US" dirty="0"/>
            </a:br>
            <a:r>
              <a:rPr lang="en-US" dirty="0"/>
              <a:t>NO PICTURES</a:t>
            </a:r>
            <a:endParaRPr dirty="0"/>
          </a:p>
        </p:txBody>
      </p:sp>
    </p:spTree>
    <p:extLst>
      <p:ext uri="{BB962C8B-B14F-4D97-AF65-F5344CB8AC3E}">
        <p14:creationId xmlns:p14="http://schemas.microsoft.com/office/powerpoint/2010/main" val="2802610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CC9C0-F2D0-74AA-53D4-FDE0E72F3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ED516-725F-207C-D04F-FF7EDDC6F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28B63-ACE7-81E0-A981-6CC47F3FC4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tx1">
                    <a:lumMod val="85000"/>
                    <a:lumOff val="15000"/>
                  </a:schemeClr>
                </a:solidFill>
              </a:rPr>
              <a:t>Katas / Emergency Procedures / Immediate Action Drills</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Specifically designed action sequences intended to execute clinical interventions with minimal cognitive load in the setting of marked time pressure and like all things regimented come from military drills and standards.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Once you have developed the IADs, you have to practice them under increasingly difficult conditions to make sure you can execute them under realistic stress and cognitive 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DB65FE6F-2393-07A2-02FA-C231C707055C}"/>
              </a:ext>
            </a:extLst>
          </p:cNvPr>
          <p:cNvSpPr>
            <a:spLocks noGrp="1"/>
          </p:cNvSpPr>
          <p:nvPr>
            <p:ph type="sldNum" sz="quarter" idx="5"/>
          </p:nvPr>
        </p:nvSpPr>
        <p:spPr/>
        <p:txBody>
          <a:bodyPr/>
          <a:lstStyle/>
          <a:p>
            <a:fld id="{77DB88DE-A5B9-42D9-B103-075D5229A9D6}" type="slidenum">
              <a:rPr lang="en-CA" smtClean="0"/>
              <a:t>25</a:t>
            </a:fld>
            <a:endParaRPr lang="en-CA"/>
          </a:p>
        </p:txBody>
      </p:sp>
    </p:spTree>
    <p:extLst>
      <p:ext uri="{BB962C8B-B14F-4D97-AF65-F5344CB8AC3E}">
        <p14:creationId xmlns:p14="http://schemas.microsoft.com/office/powerpoint/2010/main" val="232011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THE NEXT ACTION LOOP :</a:t>
            </a:r>
          </a:p>
          <a:p>
            <a:endParaRPr lang="en-CA" dirty="0"/>
          </a:p>
        </p:txBody>
      </p:sp>
      <p:sp>
        <p:nvSpPr>
          <p:cNvPr id="4" name="Slide Number Placeholder 3"/>
          <p:cNvSpPr>
            <a:spLocks noGrp="1"/>
          </p:cNvSpPr>
          <p:nvPr>
            <p:ph type="sldNum" sz="quarter" idx="5"/>
          </p:nvPr>
        </p:nvSpPr>
        <p:spPr/>
        <p:txBody>
          <a:bodyPr/>
          <a:lstStyle/>
          <a:p>
            <a:fld id="{95E81A61-A210-44FD-86A1-AF3A4F62BA50}" type="slidenum">
              <a:rPr lang="en-CA" smtClean="0"/>
              <a:t>42</a:t>
            </a:fld>
            <a:endParaRPr lang="en-CA"/>
          </a:p>
        </p:txBody>
      </p:sp>
    </p:spTree>
    <p:extLst>
      <p:ext uri="{BB962C8B-B14F-4D97-AF65-F5344CB8AC3E}">
        <p14:creationId xmlns:p14="http://schemas.microsoft.com/office/powerpoint/2010/main" val="261367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FG you can solve any complex space by turning it into a series of simpler binary/trinary decisions</a:t>
            </a:r>
          </a:p>
          <a:p>
            <a:endParaRPr lang="en-US" dirty="0"/>
          </a:p>
          <a:p>
            <a:r>
              <a:rPr lang="en-US" dirty="0"/>
              <a:t>Turn a complex problem space into a series of simpler binary decisions; and tie the decisions to actions</a:t>
            </a:r>
            <a:endParaRPr lang="en-CA" dirty="0"/>
          </a:p>
        </p:txBody>
      </p:sp>
      <p:sp>
        <p:nvSpPr>
          <p:cNvPr id="4" name="Slide Number Placeholder 3"/>
          <p:cNvSpPr>
            <a:spLocks noGrp="1"/>
          </p:cNvSpPr>
          <p:nvPr>
            <p:ph type="sldNum" sz="quarter" idx="5"/>
          </p:nvPr>
        </p:nvSpPr>
        <p:spPr/>
        <p:txBody>
          <a:bodyPr/>
          <a:lstStyle/>
          <a:p>
            <a:fld id="{66240ED9-3E59-4D0F-8844-4FF89D159E81}" type="slidenum">
              <a:rPr lang="en-CA" smtClean="0"/>
              <a:t>43</a:t>
            </a:fld>
            <a:endParaRPr lang="en-CA"/>
          </a:p>
        </p:txBody>
      </p:sp>
    </p:spTree>
    <p:extLst>
      <p:ext uri="{BB962C8B-B14F-4D97-AF65-F5344CB8AC3E}">
        <p14:creationId xmlns:p14="http://schemas.microsoft.com/office/powerpoint/2010/main" val="1712612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FG</a:t>
            </a:r>
            <a:endParaRPr lang="en-CA" dirty="0"/>
          </a:p>
        </p:txBody>
      </p:sp>
      <p:sp>
        <p:nvSpPr>
          <p:cNvPr id="4" name="Slide Number Placeholder 3"/>
          <p:cNvSpPr>
            <a:spLocks noGrp="1"/>
          </p:cNvSpPr>
          <p:nvPr>
            <p:ph type="sldNum" sz="quarter" idx="5"/>
          </p:nvPr>
        </p:nvSpPr>
        <p:spPr/>
        <p:txBody>
          <a:bodyPr/>
          <a:lstStyle/>
          <a:p>
            <a:fld id="{66240ED9-3E59-4D0F-8844-4FF89D159E81}" type="slidenum">
              <a:rPr lang="en-CA" smtClean="0"/>
              <a:t>44</a:t>
            </a:fld>
            <a:endParaRPr lang="en-CA"/>
          </a:p>
        </p:txBody>
      </p:sp>
    </p:spTree>
    <p:extLst>
      <p:ext uri="{BB962C8B-B14F-4D97-AF65-F5344CB8AC3E}">
        <p14:creationId xmlns:p14="http://schemas.microsoft.com/office/powerpoint/2010/main" val="184523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FG</a:t>
            </a:r>
            <a:endParaRPr lang="en-CA" dirty="0"/>
          </a:p>
        </p:txBody>
      </p:sp>
      <p:sp>
        <p:nvSpPr>
          <p:cNvPr id="4" name="Slide Number Placeholder 3"/>
          <p:cNvSpPr>
            <a:spLocks noGrp="1"/>
          </p:cNvSpPr>
          <p:nvPr>
            <p:ph type="sldNum" sz="quarter" idx="5"/>
          </p:nvPr>
        </p:nvSpPr>
        <p:spPr/>
        <p:txBody>
          <a:bodyPr/>
          <a:lstStyle/>
          <a:p>
            <a:fld id="{66240ED9-3E59-4D0F-8844-4FF89D159E81}" type="slidenum">
              <a:rPr lang="en-CA" smtClean="0"/>
              <a:t>45</a:t>
            </a:fld>
            <a:endParaRPr lang="en-CA"/>
          </a:p>
        </p:txBody>
      </p:sp>
    </p:spTree>
    <p:extLst>
      <p:ext uri="{BB962C8B-B14F-4D97-AF65-F5344CB8AC3E}">
        <p14:creationId xmlns:p14="http://schemas.microsoft.com/office/powerpoint/2010/main" val="2528883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FG</a:t>
            </a:r>
            <a:endParaRPr lang="en-CA" dirty="0"/>
          </a:p>
        </p:txBody>
      </p:sp>
      <p:sp>
        <p:nvSpPr>
          <p:cNvPr id="4" name="Slide Number Placeholder 3"/>
          <p:cNvSpPr>
            <a:spLocks noGrp="1"/>
          </p:cNvSpPr>
          <p:nvPr>
            <p:ph type="sldNum" sz="quarter" idx="5"/>
          </p:nvPr>
        </p:nvSpPr>
        <p:spPr/>
        <p:txBody>
          <a:bodyPr/>
          <a:lstStyle/>
          <a:p>
            <a:fld id="{66240ED9-3E59-4D0F-8844-4FF89D159E81}" type="slidenum">
              <a:rPr lang="en-CA" smtClean="0"/>
              <a:t>46</a:t>
            </a:fld>
            <a:endParaRPr lang="en-CA"/>
          </a:p>
        </p:txBody>
      </p:sp>
    </p:spTree>
    <p:extLst>
      <p:ext uri="{BB962C8B-B14F-4D97-AF65-F5344CB8AC3E}">
        <p14:creationId xmlns:p14="http://schemas.microsoft.com/office/powerpoint/2010/main" val="110661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Carol Ann Moulton. Story of lactate of 8 and SpO2 92% with </a:t>
            </a:r>
            <a:r>
              <a:rPr lang="en-CA" dirty="0" err="1"/>
              <a:t>PtP</a:t>
            </a:r>
            <a:endParaRPr lang="en-CA" dirty="0"/>
          </a:p>
        </p:txBody>
      </p:sp>
      <p:sp>
        <p:nvSpPr>
          <p:cNvPr id="4" name="Slide Number Placeholder 3"/>
          <p:cNvSpPr>
            <a:spLocks noGrp="1"/>
          </p:cNvSpPr>
          <p:nvPr>
            <p:ph type="sldNum" sz="quarter" idx="5"/>
          </p:nvPr>
        </p:nvSpPr>
        <p:spPr/>
        <p:txBody>
          <a:bodyPr/>
          <a:lstStyle/>
          <a:p>
            <a:fld id="{95E81A61-A210-44FD-86A1-AF3A4F62BA50}" type="slidenum">
              <a:rPr lang="en-CA" smtClean="0"/>
              <a:t>50</a:t>
            </a:fld>
            <a:endParaRPr lang="en-CA"/>
          </a:p>
        </p:txBody>
      </p:sp>
    </p:spTree>
    <p:extLst>
      <p:ext uri="{BB962C8B-B14F-4D97-AF65-F5344CB8AC3E}">
        <p14:creationId xmlns:p14="http://schemas.microsoft.com/office/powerpoint/2010/main" val="2835829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E81A61-A210-44FD-86A1-AF3A4F62BA50}" type="slidenum">
              <a:rPr lang="en-CA" smtClean="0"/>
              <a:t>51</a:t>
            </a:fld>
            <a:endParaRPr lang="en-CA"/>
          </a:p>
        </p:txBody>
      </p:sp>
    </p:spTree>
    <p:extLst>
      <p:ext uri="{BB962C8B-B14F-4D97-AF65-F5344CB8AC3E}">
        <p14:creationId xmlns:p14="http://schemas.microsoft.com/office/powerpoint/2010/main" val="41869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Jim, Bob and Jimbo</a:t>
            </a:r>
          </a:p>
        </p:txBody>
      </p:sp>
      <p:sp>
        <p:nvSpPr>
          <p:cNvPr id="4" name="Slide Number Placeholder 3"/>
          <p:cNvSpPr>
            <a:spLocks noGrp="1"/>
          </p:cNvSpPr>
          <p:nvPr>
            <p:ph type="sldNum" sz="quarter" idx="5"/>
          </p:nvPr>
        </p:nvSpPr>
        <p:spPr/>
        <p:txBody>
          <a:bodyPr/>
          <a:lstStyle/>
          <a:p>
            <a:fld id="{95E81A61-A210-44FD-86A1-AF3A4F62BA50}" type="slidenum">
              <a:rPr lang="en-CA" smtClean="0"/>
              <a:t>3</a:t>
            </a:fld>
            <a:endParaRPr lang="en-CA"/>
          </a:p>
        </p:txBody>
      </p:sp>
    </p:spTree>
    <p:extLst>
      <p:ext uri="{BB962C8B-B14F-4D97-AF65-F5344CB8AC3E}">
        <p14:creationId xmlns:p14="http://schemas.microsoft.com/office/powerpoint/2010/main" val="282104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complex reality- patient is screaming, monitors are beeping, EMS wants to give you a report, nurses are talking to each other and RT is asking you what you want to set up</a:t>
            </a:r>
            <a:endParaRPr lang="en-CA" dirty="0"/>
          </a:p>
          <a:p>
            <a:endParaRPr lang="en-US" dirty="0"/>
          </a:p>
          <a:p>
            <a:endParaRPr lang="en-US" dirty="0"/>
          </a:p>
          <a:p>
            <a:r>
              <a:rPr lang="en-US" dirty="0"/>
              <a:t>It is a complex reality- patient is screaming, monitors are beeping, EMS wants to give you a report, nurses are talking to each other and RT is asking you what you want to set up</a:t>
            </a:r>
            <a:endParaRPr lang="en-CA" dirty="0"/>
          </a:p>
        </p:txBody>
      </p:sp>
      <p:sp>
        <p:nvSpPr>
          <p:cNvPr id="4" name="Slide Number Placeholder 3"/>
          <p:cNvSpPr>
            <a:spLocks noGrp="1"/>
          </p:cNvSpPr>
          <p:nvPr>
            <p:ph type="sldNum" sz="quarter" idx="5"/>
          </p:nvPr>
        </p:nvSpPr>
        <p:spPr/>
        <p:txBody>
          <a:bodyPr/>
          <a:lstStyle/>
          <a:p>
            <a:fld id="{66240ED9-3E59-4D0F-8844-4FF89D159E81}" type="slidenum">
              <a:rPr lang="en-CA" smtClean="0"/>
              <a:t>10</a:t>
            </a:fld>
            <a:endParaRPr lang="en-CA"/>
          </a:p>
        </p:txBody>
      </p:sp>
    </p:spTree>
    <p:extLst>
      <p:ext uri="{BB962C8B-B14F-4D97-AF65-F5344CB8AC3E}">
        <p14:creationId xmlns:p14="http://schemas.microsoft.com/office/powerpoint/2010/main" val="1399490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A5216-33B2-81A0-4BF5-E219975B2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8AEBB-6103-53DA-EE67-8CD1F709A8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B00ED-9456-C71D-E93D-58A7ED733871}"/>
              </a:ext>
            </a:extLst>
          </p:cNvPr>
          <p:cNvSpPr>
            <a:spLocks noGrp="1"/>
          </p:cNvSpPr>
          <p:nvPr>
            <p:ph type="body" idx="1"/>
          </p:nvPr>
        </p:nvSpPr>
        <p:spPr/>
        <p:txBody>
          <a:bodyPr/>
          <a:lstStyle/>
          <a:p>
            <a:r>
              <a:rPr lang="en-US" dirty="0"/>
              <a:t>KS</a:t>
            </a:r>
          </a:p>
          <a:p>
            <a:endParaRPr lang="en-US" dirty="0"/>
          </a:p>
          <a:p>
            <a:r>
              <a:rPr lang="en-US" dirty="0"/>
              <a:t>Trying to solve the entire problem at once rather than taking it a thin slice at a time. Divide a complex decision into a series of simpler binary decisions</a:t>
            </a:r>
          </a:p>
        </p:txBody>
      </p:sp>
      <p:sp>
        <p:nvSpPr>
          <p:cNvPr id="4" name="Slide Number Placeholder 3">
            <a:extLst>
              <a:ext uri="{FF2B5EF4-FFF2-40B4-BE49-F238E27FC236}">
                <a16:creationId xmlns:a16="http://schemas.microsoft.com/office/drawing/2014/main" id="{672D7342-5E0D-AF1F-B461-F125F0D9F4AC}"/>
              </a:ext>
            </a:extLst>
          </p:cNvPr>
          <p:cNvSpPr>
            <a:spLocks noGrp="1"/>
          </p:cNvSpPr>
          <p:nvPr>
            <p:ph type="sldNum" sz="quarter" idx="5"/>
          </p:nvPr>
        </p:nvSpPr>
        <p:spPr/>
        <p:txBody>
          <a:bodyPr/>
          <a:lstStyle/>
          <a:p>
            <a:fld id="{66240ED9-3E59-4D0F-8844-4FF89D159E81}" type="slidenum">
              <a:rPr lang="en-CA" smtClean="0"/>
              <a:t>11</a:t>
            </a:fld>
            <a:endParaRPr lang="en-CA"/>
          </a:p>
        </p:txBody>
      </p:sp>
    </p:spTree>
    <p:extLst>
      <p:ext uri="{BB962C8B-B14F-4D97-AF65-F5344CB8AC3E}">
        <p14:creationId xmlns:p14="http://schemas.microsoft.com/office/powerpoint/2010/main" val="989468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A" dirty="0">
                <a:solidFill>
                  <a:schemeClr val="tx1"/>
                </a:solidFill>
              </a:rPr>
              <a:t>Observe</a:t>
            </a:r>
          </a:p>
          <a:p>
            <a:pPr algn="ctr"/>
            <a:r>
              <a:rPr lang="en-CA" dirty="0">
                <a:solidFill>
                  <a:schemeClr val="tx1"/>
                </a:solidFill>
              </a:rPr>
              <a:t>Orient</a:t>
            </a:r>
          </a:p>
          <a:p>
            <a:pPr algn="ctr"/>
            <a:r>
              <a:rPr lang="en-CA" dirty="0">
                <a:solidFill>
                  <a:schemeClr val="tx1"/>
                </a:solidFill>
              </a:rPr>
              <a:t>Decide</a:t>
            </a:r>
          </a:p>
          <a:p>
            <a:pPr algn="ctr"/>
            <a:r>
              <a:rPr lang="en-CA" dirty="0">
                <a:solidFill>
                  <a:schemeClr val="tx1"/>
                </a:solidFill>
              </a:rPr>
              <a:t>Act</a:t>
            </a:r>
          </a:p>
          <a:p>
            <a:endParaRPr lang="en-CA" dirty="0"/>
          </a:p>
        </p:txBody>
      </p:sp>
      <p:sp>
        <p:nvSpPr>
          <p:cNvPr id="4" name="Slide Number Placeholder 3"/>
          <p:cNvSpPr>
            <a:spLocks noGrp="1"/>
          </p:cNvSpPr>
          <p:nvPr>
            <p:ph type="sldNum" sz="quarter" idx="5"/>
          </p:nvPr>
        </p:nvSpPr>
        <p:spPr/>
        <p:txBody>
          <a:bodyPr/>
          <a:lstStyle/>
          <a:p>
            <a:fld id="{95E81A61-A210-44FD-86A1-AF3A4F62BA50}" type="slidenum">
              <a:rPr lang="en-CA" smtClean="0"/>
              <a:t>12</a:t>
            </a:fld>
            <a:endParaRPr lang="en-CA"/>
          </a:p>
        </p:txBody>
      </p:sp>
    </p:spTree>
    <p:extLst>
      <p:ext uri="{BB962C8B-B14F-4D97-AF65-F5344CB8AC3E}">
        <p14:creationId xmlns:p14="http://schemas.microsoft.com/office/powerpoint/2010/main" val="201994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Story of immediate action drill for rifle stoppage</a:t>
            </a:r>
          </a:p>
        </p:txBody>
      </p:sp>
      <p:sp>
        <p:nvSpPr>
          <p:cNvPr id="4" name="Slide Number Placeholder 3"/>
          <p:cNvSpPr>
            <a:spLocks noGrp="1"/>
          </p:cNvSpPr>
          <p:nvPr>
            <p:ph type="sldNum" sz="quarter" idx="5"/>
          </p:nvPr>
        </p:nvSpPr>
        <p:spPr/>
        <p:txBody>
          <a:bodyPr/>
          <a:lstStyle/>
          <a:p>
            <a:fld id="{95E81A61-A210-44FD-86A1-AF3A4F62BA50}" type="slidenum">
              <a:rPr lang="en-CA" smtClean="0"/>
              <a:t>13</a:t>
            </a:fld>
            <a:endParaRPr lang="en-CA"/>
          </a:p>
        </p:txBody>
      </p:sp>
    </p:spTree>
    <p:extLst>
      <p:ext uri="{BB962C8B-B14F-4D97-AF65-F5344CB8AC3E}">
        <p14:creationId xmlns:p14="http://schemas.microsoft.com/office/powerpoint/2010/main" val="2360961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Amateurs look at everything, pros look at few key things</a:t>
            </a:r>
            <a:endParaRPr lang="en-CA" dirty="0"/>
          </a:p>
        </p:txBody>
      </p:sp>
      <p:sp>
        <p:nvSpPr>
          <p:cNvPr id="4" name="Slide Number Placeholder 3"/>
          <p:cNvSpPr>
            <a:spLocks noGrp="1"/>
          </p:cNvSpPr>
          <p:nvPr>
            <p:ph type="sldNum" sz="quarter" idx="5"/>
          </p:nvPr>
        </p:nvSpPr>
        <p:spPr/>
        <p:txBody>
          <a:bodyPr/>
          <a:lstStyle/>
          <a:p>
            <a:fld id="{2F083A69-BA3B-4C61-9236-CFF445742BC8}" type="slidenum">
              <a:rPr lang="en-CA" smtClean="0"/>
              <a:t>18</a:t>
            </a:fld>
            <a:endParaRPr lang="en-CA"/>
          </a:p>
        </p:txBody>
      </p:sp>
    </p:spTree>
    <p:extLst>
      <p:ext uri="{BB962C8B-B14F-4D97-AF65-F5344CB8AC3E}">
        <p14:creationId xmlns:p14="http://schemas.microsoft.com/office/powerpoint/2010/main" val="293653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Decisive push (decisiveness- trainable)</a:t>
            </a:r>
          </a:p>
          <a:p>
            <a:r>
              <a:rPr lang="en-CA" dirty="0"/>
              <a:t>Despite unknowns (tolerance of uncertainty)</a:t>
            </a:r>
          </a:p>
          <a:p>
            <a:r>
              <a:rPr lang="en-CA" dirty="0"/>
              <a:t>Accept consequences of choosing wrong (tolerance of uncertainty)</a:t>
            </a:r>
          </a:p>
          <a:p>
            <a:endParaRPr lang="en-CA" dirty="0"/>
          </a:p>
        </p:txBody>
      </p:sp>
      <p:sp>
        <p:nvSpPr>
          <p:cNvPr id="4" name="Slide Number Placeholder 3"/>
          <p:cNvSpPr>
            <a:spLocks noGrp="1"/>
          </p:cNvSpPr>
          <p:nvPr>
            <p:ph type="sldNum" sz="quarter" idx="5"/>
          </p:nvPr>
        </p:nvSpPr>
        <p:spPr/>
        <p:txBody>
          <a:bodyPr/>
          <a:lstStyle/>
          <a:p>
            <a:fld id="{2F083A69-BA3B-4C61-9236-CFF445742BC8}" type="slidenum">
              <a:rPr lang="en-CA" smtClean="0"/>
              <a:t>22</a:t>
            </a:fld>
            <a:endParaRPr lang="en-CA"/>
          </a:p>
        </p:txBody>
      </p:sp>
    </p:spTree>
    <p:extLst>
      <p:ext uri="{BB962C8B-B14F-4D97-AF65-F5344CB8AC3E}">
        <p14:creationId xmlns:p14="http://schemas.microsoft.com/office/powerpoint/2010/main" val="359596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Dex and kids w stridor. </a:t>
            </a:r>
          </a:p>
          <a:p>
            <a:endParaRPr lang="en-US" dirty="0"/>
          </a:p>
          <a:p>
            <a:endParaRPr lang="en-CA" dirty="0"/>
          </a:p>
        </p:txBody>
      </p:sp>
      <p:sp>
        <p:nvSpPr>
          <p:cNvPr id="4" name="Slide Number Placeholder 3"/>
          <p:cNvSpPr>
            <a:spLocks noGrp="1"/>
          </p:cNvSpPr>
          <p:nvPr>
            <p:ph type="sldNum" sz="quarter" idx="5"/>
          </p:nvPr>
        </p:nvSpPr>
        <p:spPr/>
        <p:txBody>
          <a:bodyPr/>
          <a:lstStyle/>
          <a:p>
            <a:fld id="{2F083A69-BA3B-4C61-9236-CFF445742BC8}" type="slidenum">
              <a:rPr lang="en-CA" smtClean="0"/>
              <a:t>23</a:t>
            </a:fld>
            <a:endParaRPr lang="en-CA"/>
          </a:p>
        </p:txBody>
      </p:sp>
    </p:spTree>
    <p:extLst>
      <p:ext uri="{BB962C8B-B14F-4D97-AF65-F5344CB8AC3E}">
        <p14:creationId xmlns:p14="http://schemas.microsoft.com/office/powerpoint/2010/main" val="44068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86E02-472C-F92C-DE39-D9CD65F286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2B52EF9-1B8A-2696-114A-3E784D60EB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F120199-C223-C611-7128-9EA0959C2089}"/>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5" name="Footer Placeholder 4">
            <a:extLst>
              <a:ext uri="{FF2B5EF4-FFF2-40B4-BE49-F238E27FC236}">
                <a16:creationId xmlns:a16="http://schemas.microsoft.com/office/drawing/2014/main" id="{1FBA8512-1240-5196-01D3-8BE390C7BDE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F1DE31B-427B-9134-FBEB-30418E855317}"/>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209735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59F1-62B7-A297-658F-C2245415CB9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160C36F-1A45-BD89-8479-57F057BC31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E43CF64-ADE0-0032-5DAF-176709BF56D4}"/>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5" name="Footer Placeholder 4">
            <a:extLst>
              <a:ext uri="{FF2B5EF4-FFF2-40B4-BE49-F238E27FC236}">
                <a16:creationId xmlns:a16="http://schemas.microsoft.com/office/drawing/2014/main" id="{BBB9CDF4-E66A-35E6-C913-83A0BB36EAA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D3D54F0-9DBE-3121-01DF-A143DCE3DFEF}"/>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3967951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C1E607-6DB2-85E7-5AF1-9EF868C6F3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0F3DF66-CE1E-0A63-5165-D0B6C7052D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4DA1C14-4EB0-AA5E-FE62-536E73B9377D}"/>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5" name="Footer Placeholder 4">
            <a:extLst>
              <a:ext uri="{FF2B5EF4-FFF2-40B4-BE49-F238E27FC236}">
                <a16:creationId xmlns:a16="http://schemas.microsoft.com/office/drawing/2014/main" id="{4B791FCE-DD36-86E7-A889-254D7825139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FC839D2-0CA9-C0D1-6ED5-45054006109F}"/>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349123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amp; Subtitle_RPDM02">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DC1AA57-B426-4F3A-97A5-614AE14A6B8F}"/>
              </a:ext>
            </a:extLst>
          </p:cNvPr>
          <p:cNvSpPr>
            <a:spLocks noGrp="1"/>
          </p:cNvSpPr>
          <p:nvPr>
            <p:ph type="title"/>
          </p:nvPr>
        </p:nvSpPr>
        <p:spPr>
          <a:xfrm>
            <a:off x="508001" y="315386"/>
            <a:ext cx="11157819" cy="660511"/>
          </a:xfrm>
          <a:prstGeom prst="rect">
            <a:avLst/>
          </a:prstGeom>
        </p:spPr>
        <p:txBody>
          <a:bodyPr lIns="0" tIns="0" rIns="0" bIns="0" anchor="ctr"/>
          <a:lstStyle>
            <a:lvl1pPr algn="l">
              <a:defRPr sz="2667">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79320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162"/>
        <p:cNvGrpSpPr/>
        <p:nvPr/>
      </p:nvGrpSpPr>
      <p:grpSpPr>
        <a:xfrm>
          <a:off x="0" y="0"/>
          <a:ext cx="0" cy="0"/>
          <a:chOff x="0" y="0"/>
          <a:chExt cx="0" cy="0"/>
        </a:xfrm>
      </p:grpSpPr>
      <p:sp>
        <p:nvSpPr>
          <p:cNvPr id="163" name="Google Shape;163;p15"/>
          <p:cNvSpPr txBox="1">
            <a:spLocks noGrp="1"/>
          </p:cNvSpPr>
          <p:nvPr>
            <p:ph type="subTitle" idx="1"/>
          </p:nvPr>
        </p:nvSpPr>
        <p:spPr>
          <a:xfrm>
            <a:off x="953533" y="2908933"/>
            <a:ext cx="3234000" cy="2409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4" name="Google Shape;164;p15"/>
          <p:cNvSpPr txBox="1">
            <a:spLocks noGrp="1"/>
          </p:cNvSpPr>
          <p:nvPr>
            <p:ph type="subTitle" idx="2"/>
          </p:nvPr>
        </p:nvSpPr>
        <p:spPr>
          <a:xfrm>
            <a:off x="953467" y="2393733"/>
            <a:ext cx="3234000" cy="616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Wix Madefor Display SemiBold"/>
              <a:buNone/>
              <a:defRPr sz="2400">
                <a:solidFill>
                  <a:schemeClr val="dk1"/>
                </a:solidFill>
                <a:latin typeface="Wix Madefor Display SemiBold"/>
                <a:ea typeface="Wix Madefor Display SemiBold"/>
                <a:cs typeface="Wix Madefor Display SemiBold"/>
                <a:sym typeface="Wix Madefor Display SemiBold"/>
              </a:defRPr>
            </a:lvl1pPr>
            <a:lvl2pPr lvl="1"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2pPr>
            <a:lvl3pPr lvl="2"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3pPr>
            <a:lvl4pPr lvl="3"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4pPr>
            <a:lvl5pPr lvl="4"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5pPr>
            <a:lvl6pPr lvl="5"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6pPr>
            <a:lvl7pPr lvl="6"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7pPr>
            <a:lvl8pPr lvl="7"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8pPr>
            <a:lvl9pPr lvl="8"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9pPr>
          </a:lstStyle>
          <a:p>
            <a:endParaRPr/>
          </a:p>
        </p:txBody>
      </p:sp>
      <p:sp>
        <p:nvSpPr>
          <p:cNvPr id="165" name="Google Shape;165;p15"/>
          <p:cNvSpPr txBox="1">
            <a:spLocks noGrp="1"/>
          </p:cNvSpPr>
          <p:nvPr>
            <p:ph type="title"/>
          </p:nvPr>
        </p:nvSpPr>
        <p:spPr>
          <a:xfrm>
            <a:off x="953467" y="713333"/>
            <a:ext cx="10285200" cy="85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Wix Madefor Display SemiBold"/>
              <a:buNone/>
              <a:defRPr sz="4000">
                <a:solidFill>
                  <a:schemeClr val="dk1"/>
                </a:solidFill>
                <a:latin typeface="Wix Madefor Display SemiBold"/>
                <a:ea typeface="Wix Madefor Display SemiBold"/>
                <a:cs typeface="Wix Madefor Display SemiBold"/>
                <a:sym typeface="Wix Madefor Display SemiBold"/>
              </a:defRPr>
            </a:lvl1pPr>
            <a:lvl2pPr lvl="1" rtl="0">
              <a:spcBef>
                <a:spcPts val="0"/>
              </a:spcBef>
              <a:spcAft>
                <a:spcPts val="0"/>
              </a:spcAft>
              <a:buClr>
                <a:schemeClr val="dk1"/>
              </a:buClr>
              <a:buSzPts val="3000"/>
              <a:buFont typeface="Wix Madefor Display SemiBold"/>
              <a:buNone/>
              <a:defRPr sz="4000">
                <a:solidFill>
                  <a:schemeClr val="dk1"/>
                </a:solidFill>
                <a:latin typeface="Wix Madefor Display SemiBold"/>
                <a:ea typeface="Wix Madefor Display SemiBold"/>
                <a:cs typeface="Wix Madefor Display SemiBold"/>
                <a:sym typeface="Wix Madefor Display SemiBold"/>
              </a:defRPr>
            </a:lvl2pPr>
            <a:lvl3pPr lvl="2" rtl="0">
              <a:spcBef>
                <a:spcPts val="0"/>
              </a:spcBef>
              <a:spcAft>
                <a:spcPts val="0"/>
              </a:spcAft>
              <a:buClr>
                <a:schemeClr val="dk1"/>
              </a:buClr>
              <a:buSzPts val="3000"/>
              <a:buFont typeface="Wix Madefor Display SemiBold"/>
              <a:buNone/>
              <a:defRPr sz="4000">
                <a:solidFill>
                  <a:schemeClr val="dk1"/>
                </a:solidFill>
                <a:latin typeface="Wix Madefor Display SemiBold"/>
                <a:ea typeface="Wix Madefor Display SemiBold"/>
                <a:cs typeface="Wix Madefor Display SemiBold"/>
                <a:sym typeface="Wix Madefor Display SemiBold"/>
              </a:defRPr>
            </a:lvl3pPr>
            <a:lvl4pPr lvl="3" rtl="0">
              <a:spcBef>
                <a:spcPts val="0"/>
              </a:spcBef>
              <a:spcAft>
                <a:spcPts val="0"/>
              </a:spcAft>
              <a:buClr>
                <a:schemeClr val="dk1"/>
              </a:buClr>
              <a:buSzPts val="3000"/>
              <a:buFont typeface="Wix Madefor Display SemiBold"/>
              <a:buNone/>
              <a:defRPr sz="4000">
                <a:solidFill>
                  <a:schemeClr val="dk1"/>
                </a:solidFill>
                <a:latin typeface="Wix Madefor Display SemiBold"/>
                <a:ea typeface="Wix Madefor Display SemiBold"/>
                <a:cs typeface="Wix Madefor Display SemiBold"/>
                <a:sym typeface="Wix Madefor Display SemiBold"/>
              </a:defRPr>
            </a:lvl4pPr>
            <a:lvl5pPr lvl="4" rtl="0">
              <a:spcBef>
                <a:spcPts val="0"/>
              </a:spcBef>
              <a:spcAft>
                <a:spcPts val="0"/>
              </a:spcAft>
              <a:buClr>
                <a:schemeClr val="dk1"/>
              </a:buClr>
              <a:buSzPts val="3000"/>
              <a:buFont typeface="Wix Madefor Display SemiBold"/>
              <a:buNone/>
              <a:defRPr sz="4000">
                <a:solidFill>
                  <a:schemeClr val="dk1"/>
                </a:solidFill>
                <a:latin typeface="Wix Madefor Display SemiBold"/>
                <a:ea typeface="Wix Madefor Display SemiBold"/>
                <a:cs typeface="Wix Madefor Display SemiBold"/>
                <a:sym typeface="Wix Madefor Display SemiBold"/>
              </a:defRPr>
            </a:lvl5pPr>
            <a:lvl6pPr lvl="5" rtl="0">
              <a:spcBef>
                <a:spcPts val="0"/>
              </a:spcBef>
              <a:spcAft>
                <a:spcPts val="0"/>
              </a:spcAft>
              <a:buClr>
                <a:schemeClr val="dk1"/>
              </a:buClr>
              <a:buSzPts val="3000"/>
              <a:buFont typeface="Wix Madefor Display SemiBold"/>
              <a:buNone/>
              <a:defRPr sz="4000">
                <a:solidFill>
                  <a:schemeClr val="dk1"/>
                </a:solidFill>
                <a:latin typeface="Wix Madefor Display SemiBold"/>
                <a:ea typeface="Wix Madefor Display SemiBold"/>
                <a:cs typeface="Wix Madefor Display SemiBold"/>
                <a:sym typeface="Wix Madefor Display SemiBold"/>
              </a:defRPr>
            </a:lvl6pPr>
            <a:lvl7pPr lvl="6" rtl="0">
              <a:spcBef>
                <a:spcPts val="0"/>
              </a:spcBef>
              <a:spcAft>
                <a:spcPts val="0"/>
              </a:spcAft>
              <a:buClr>
                <a:schemeClr val="dk1"/>
              </a:buClr>
              <a:buSzPts val="3000"/>
              <a:buFont typeface="Wix Madefor Display SemiBold"/>
              <a:buNone/>
              <a:defRPr sz="4000">
                <a:solidFill>
                  <a:schemeClr val="dk1"/>
                </a:solidFill>
                <a:latin typeface="Wix Madefor Display SemiBold"/>
                <a:ea typeface="Wix Madefor Display SemiBold"/>
                <a:cs typeface="Wix Madefor Display SemiBold"/>
                <a:sym typeface="Wix Madefor Display SemiBold"/>
              </a:defRPr>
            </a:lvl7pPr>
            <a:lvl8pPr lvl="7" rtl="0">
              <a:spcBef>
                <a:spcPts val="0"/>
              </a:spcBef>
              <a:spcAft>
                <a:spcPts val="0"/>
              </a:spcAft>
              <a:buClr>
                <a:schemeClr val="dk1"/>
              </a:buClr>
              <a:buSzPts val="3000"/>
              <a:buFont typeface="Wix Madefor Display SemiBold"/>
              <a:buNone/>
              <a:defRPr sz="4000">
                <a:solidFill>
                  <a:schemeClr val="dk1"/>
                </a:solidFill>
                <a:latin typeface="Wix Madefor Display SemiBold"/>
                <a:ea typeface="Wix Madefor Display SemiBold"/>
                <a:cs typeface="Wix Madefor Display SemiBold"/>
                <a:sym typeface="Wix Madefor Display SemiBold"/>
              </a:defRPr>
            </a:lvl8pPr>
            <a:lvl9pPr lvl="8" rtl="0">
              <a:spcBef>
                <a:spcPts val="0"/>
              </a:spcBef>
              <a:spcAft>
                <a:spcPts val="0"/>
              </a:spcAft>
              <a:buClr>
                <a:schemeClr val="dk1"/>
              </a:buClr>
              <a:buSzPts val="3000"/>
              <a:buFont typeface="Wix Madefor Display SemiBold"/>
              <a:buNone/>
              <a:defRPr sz="4000">
                <a:solidFill>
                  <a:schemeClr val="dk1"/>
                </a:solidFill>
                <a:latin typeface="Wix Madefor Display SemiBold"/>
                <a:ea typeface="Wix Madefor Display SemiBold"/>
                <a:cs typeface="Wix Madefor Display SemiBold"/>
                <a:sym typeface="Wix Madefor Display SemiBold"/>
              </a:defRPr>
            </a:lvl9pPr>
          </a:lstStyle>
          <a:p>
            <a:endParaRPr/>
          </a:p>
        </p:txBody>
      </p:sp>
      <p:sp>
        <p:nvSpPr>
          <p:cNvPr id="166" name="Google Shape;166;p15"/>
          <p:cNvSpPr txBox="1">
            <a:spLocks noGrp="1"/>
          </p:cNvSpPr>
          <p:nvPr>
            <p:ph type="subTitle" idx="3"/>
          </p:nvPr>
        </p:nvSpPr>
        <p:spPr>
          <a:xfrm>
            <a:off x="4479059" y="2908933"/>
            <a:ext cx="3234000" cy="2409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7" name="Google Shape;167;p15"/>
          <p:cNvSpPr txBox="1">
            <a:spLocks noGrp="1"/>
          </p:cNvSpPr>
          <p:nvPr>
            <p:ph type="subTitle" idx="4"/>
          </p:nvPr>
        </p:nvSpPr>
        <p:spPr>
          <a:xfrm>
            <a:off x="4479003" y="2393733"/>
            <a:ext cx="3234000" cy="616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Wix Madefor Display SemiBold"/>
              <a:buNone/>
              <a:defRPr sz="2400">
                <a:solidFill>
                  <a:schemeClr val="dk1"/>
                </a:solidFill>
                <a:latin typeface="Wix Madefor Display SemiBold"/>
                <a:ea typeface="Wix Madefor Display SemiBold"/>
                <a:cs typeface="Wix Madefor Display SemiBold"/>
                <a:sym typeface="Wix Madefor Display SemiBold"/>
              </a:defRPr>
            </a:lvl1pPr>
            <a:lvl2pPr lvl="1"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2pPr>
            <a:lvl3pPr lvl="2"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3pPr>
            <a:lvl4pPr lvl="3"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4pPr>
            <a:lvl5pPr lvl="4"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5pPr>
            <a:lvl6pPr lvl="5"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6pPr>
            <a:lvl7pPr lvl="6"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7pPr>
            <a:lvl8pPr lvl="7"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8pPr>
            <a:lvl9pPr lvl="8"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9pPr>
          </a:lstStyle>
          <a:p>
            <a:endParaRPr/>
          </a:p>
        </p:txBody>
      </p:sp>
      <p:sp>
        <p:nvSpPr>
          <p:cNvPr id="168" name="Google Shape;168;p15"/>
          <p:cNvSpPr txBox="1">
            <a:spLocks noGrp="1"/>
          </p:cNvSpPr>
          <p:nvPr>
            <p:ph type="subTitle" idx="5"/>
          </p:nvPr>
        </p:nvSpPr>
        <p:spPr>
          <a:xfrm>
            <a:off x="8004625" y="2908933"/>
            <a:ext cx="3234000" cy="2409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9" name="Google Shape;169;p15"/>
          <p:cNvSpPr txBox="1">
            <a:spLocks noGrp="1"/>
          </p:cNvSpPr>
          <p:nvPr>
            <p:ph type="subTitle" idx="6"/>
          </p:nvPr>
        </p:nvSpPr>
        <p:spPr>
          <a:xfrm>
            <a:off x="8004580" y="2393733"/>
            <a:ext cx="3234000" cy="616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Wix Madefor Display SemiBold"/>
              <a:buNone/>
              <a:defRPr sz="2400">
                <a:solidFill>
                  <a:schemeClr val="dk1"/>
                </a:solidFill>
                <a:latin typeface="Wix Madefor Display SemiBold"/>
                <a:ea typeface="Wix Madefor Display SemiBold"/>
                <a:cs typeface="Wix Madefor Display SemiBold"/>
                <a:sym typeface="Wix Madefor Display SemiBold"/>
              </a:defRPr>
            </a:lvl1pPr>
            <a:lvl2pPr lvl="1"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2pPr>
            <a:lvl3pPr lvl="2"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3pPr>
            <a:lvl4pPr lvl="3"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4pPr>
            <a:lvl5pPr lvl="4"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5pPr>
            <a:lvl6pPr lvl="5"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6pPr>
            <a:lvl7pPr lvl="6"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7pPr>
            <a:lvl8pPr lvl="7"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8pPr>
            <a:lvl9pPr lvl="8" rtl="0">
              <a:lnSpc>
                <a:spcPct val="100000"/>
              </a:lnSpc>
              <a:spcBef>
                <a:spcPts val="0"/>
              </a:spcBef>
              <a:spcAft>
                <a:spcPts val="0"/>
              </a:spcAft>
              <a:buClr>
                <a:schemeClr val="dk1"/>
              </a:buClr>
              <a:buSzPts val="2400"/>
              <a:buFont typeface="Wix Madefor Display SemiBold"/>
              <a:buNone/>
              <a:defRPr sz="3200">
                <a:solidFill>
                  <a:schemeClr val="dk1"/>
                </a:solidFill>
                <a:latin typeface="Wix Madefor Display SemiBold"/>
                <a:ea typeface="Wix Madefor Display SemiBold"/>
                <a:cs typeface="Wix Madefor Display SemiBold"/>
                <a:sym typeface="Wix Madefor Display SemiBold"/>
              </a:defRPr>
            </a:lvl9pPr>
          </a:lstStyle>
          <a:p>
            <a:endParaRPr/>
          </a:p>
        </p:txBody>
      </p:sp>
    </p:spTree>
    <p:extLst>
      <p:ext uri="{BB962C8B-B14F-4D97-AF65-F5344CB8AC3E}">
        <p14:creationId xmlns:p14="http://schemas.microsoft.com/office/powerpoint/2010/main" val="341201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BA03-2E89-CD41-D99C-2F0D8E492E6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8E7BCA2-ADEB-D384-E406-1F7AE0A268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24C91AA-CDAE-D2A6-2EC0-900D8BA1638E}"/>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5" name="Footer Placeholder 4">
            <a:extLst>
              <a:ext uri="{FF2B5EF4-FFF2-40B4-BE49-F238E27FC236}">
                <a16:creationId xmlns:a16="http://schemas.microsoft.com/office/drawing/2014/main" id="{E82512BE-BF02-36B6-10E4-4D98FAF620C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B52FF5-CAB8-432E-5D04-A01B47DA8152}"/>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373116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D3A4-DE6A-EA52-885F-F50BD99BF3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544957B-ECDC-066B-03AD-F535518EE1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862DF3-5E66-4D2D-2932-3C925879B562}"/>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5" name="Footer Placeholder 4">
            <a:extLst>
              <a:ext uri="{FF2B5EF4-FFF2-40B4-BE49-F238E27FC236}">
                <a16:creationId xmlns:a16="http://schemas.microsoft.com/office/drawing/2014/main" id="{AD3CCCC0-E202-54AA-32D3-91AD52C693B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D66D1EB-02E4-EDE4-2F23-9CAEFEBECD36}"/>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302027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C5F7-49B9-98E2-DBFC-FF0D8A26EB8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7435B96-1940-F3E1-2E5A-F9BD0320E3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4F030D2-5DF8-5CA8-6BC3-2918809237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47CA65D-AC3A-D118-718B-236067B07489}"/>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6" name="Footer Placeholder 5">
            <a:extLst>
              <a:ext uri="{FF2B5EF4-FFF2-40B4-BE49-F238E27FC236}">
                <a16:creationId xmlns:a16="http://schemas.microsoft.com/office/drawing/2014/main" id="{E7B46FDF-BC99-8502-A85C-C154ADF6884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6C258F9-1F0F-C697-33F7-3C77561D8BBD}"/>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176564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EB4E-3C9C-0BA3-C7EE-C15191CA2D3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2204BA1-9AFA-4382-0143-822F73819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17246D-4510-86EA-7340-224778EEB1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C40629C-FD71-AE67-67E1-D2D13E097F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222D56-A371-ACFE-A48C-90D0B1C54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F9A3FD9-BBAC-5636-6245-842D8A22E7AF}"/>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8" name="Footer Placeholder 7">
            <a:extLst>
              <a:ext uri="{FF2B5EF4-FFF2-40B4-BE49-F238E27FC236}">
                <a16:creationId xmlns:a16="http://schemas.microsoft.com/office/drawing/2014/main" id="{E9236492-C340-D013-1778-4F3F5F76FF0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87783F5-3A81-6A15-2150-627FB00B098D}"/>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11738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748D-C4FE-9D3E-EFF7-5E5787E3DEB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B4D8F9F-B198-EFC2-D6F0-DC832276A0D0}"/>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4" name="Footer Placeholder 3">
            <a:extLst>
              <a:ext uri="{FF2B5EF4-FFF2-40B4-BE49-F238E27FC236}">
                <a16:creationId xmlns:a16="http://schemas.microsoft.com/office/drawing/2014/main" id="{24FED949-5196-5DC6-0D2C-A9A52C4D2BC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55111A9-FC7C-FF7A-D07C-CB32EA833DCE}"/>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263297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F0195D-8125-5654-87E4-B055E06FBFE1}"/>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3" name="Footer Placeholder 2">
            <a:extLst>
              <a:ext uri="{FF2B5EF4-FFF2-40B4-BE49-F238E27FC236}">
                <a16:creationId xmlns:a16="http://schemas.microsoft.com/office/drawing/2014/main" id="{38FB72C4-CCB2-052F-FD44-6D2232462C6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948C159-90A6-5406-8902-CF233243287E}"/>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322745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FAC06-E025-08A4-03BD-A8D31172D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EE5B994-50B3-9AEB-C929-AE1A863F0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84B0153-3780-1BE1-E699-385DFF4A1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F5718A-8F93-A224-6375-A900F8A1D05C}"/>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6" name="Footer Placeholder 5">
            <a:extLst>
              <a:ext uri="{FF2B5EF4-FFF2-40B4-BE49-F238E27FC236}">
                <a16:creationId xmlns:a16="http://schemas.microsoft.com/office/drawing/2014/main" id="{CF2826E7-36C7-1C26-9A10-E5B2AA77188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4AB1E45-2691-E237-A53A-517D4E308A7C}"/>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244970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A56D-9D91-5577-CB3B-4E259FC6B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B0929C1-D77A-1CA9-8AC3-82AFE91E7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978550B-089C-0509-C05D-632624A5F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BC7F-9493-749F-C5B9-90A6C6DE1BEE}"/>
              </a:ext>
            </a:extLst>
          </p:cNvPr>
          <p:cNvSpPr>
            <a:spLocks noGrp="1"/>
          </p:cNvSpPr>
          <p:nvPr>
            <p:ph type="dt" sz="half" idx="10"/>
          </p:nvPr>
        </p:nvSpPr>
        <p:spPr/>
        <p:txBody>
          <a:bodyPr/>
          <a:lstStyle/>
          <a:p>
            <a:fld id="{52893631-3102-4817-8DF2-FAE4EB0A0D9E}" type="datetimeFigureOut">
              <a:rPr lang="en-CA" smtClean="0"/>
              <a:t>2026-04-04</a:t>
            </a:fld>
            <a:endParaRPr lang="en-CA"/>
          </a:p>
        </p:txBody>
      </p:sp>
      <p:sp>
        <p:nvSpPr>
          <p:cNvPr id="6" name="Footer Placeholder 5">
            <a:extLst>
              <a:ext uri="{FF2B5EF4-FFF2-40B4-BE49-F238E27FC236}">
                <a16:creationId xmlns:a16="http://schemas.microsoft.com/office/drawing/2014/main" id="{298AF6E7-7583-F8E9-6055-D0684D34443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3D4DC50-EA4C-97BC-FD95-A32793D12512}"/>
              </a:ext>
            </a:extLst>
          </p:cNvPr>
          <p:cNvSpPr>
            <a:spLocks noGrp="1"/>
          </p:cNvSpPr>
          <p:nvPr>
            <p:ph type="sldNum" sz="quarter" idx="12"/>
          </p:nvPr>
        </p:nvSpPr>
        <p:spPr/>
        <p:txBody>
          <a:bodyPr/>
          <a:lstStyle/>
          <a:p>
            <a:fld id="{BD53E8B3-587B-4B4A-BB72-C9B113B1EBCA}" type="slidenum">
              <a:rPr lang="en-CA" smtClean="0"/>
              <a:t>‹#›</a:t>
            </a:fld>
            <a:endParaRPr lang="en-CA"/>
          </a:p>
        </p:txBody>
      </p:sp>
    </p:spTree>
    <p:extLst>
      <p:ext uri="{BB962C8B-B14F-4D97-AF65-F5344CB8AC3E}">
        <p14:creationId xmlns:p14="http://schemas.microsoft.com/office/powerpoint/2010/main" val="194922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2CE6D-EB18-8231-5E84-46F76FF7E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2DF0027-B0C8-386C-679D-A82E3E1BA9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BC78F2-3F39-5324-47B1-C4F045C326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893631-3102-4817-8DF2-FAE4EB0A0D9E}" type="datetimeFigureOut">
              <a:rPr lang="en-CA" smtClean="0"/>
              <a:t>2026-04-04</a:t>
            </a:fld>
            <a:endParaRPr lang="en-CA"/>
          </a:p>
        </p:txBody>
      </p:sp>
      <p:sp>
        <p:nvSpPr>
          <p:cNvPr id="5" name="Footer Placeholder 4">
            <a:extLst>
              <a:ext uri="{FF2B5EF4-FFF2-40B4-BE49-F238E27FC236}">
                <a16:creationId xmlns:a16="http://schemas.microsoft.com/office/drawing/2014/main" id="{2E4C62CA-4DD7-5F04-61C3-2BACDEC66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E49BE8BB-D798-7C14-55B1-592809F945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53E8B3-587B-4B4A-BB72-C9B113B1EBCA}" type="slidenum">
              <a:rPr lang="en-CA" smtClean="0"/>
              <a:t>‹#›</a:t>
            </a:fld>
            <a:endParaRPr lang="en-CA"/>
          </a:p>
        </p:txBody>
      </p:sp>
    </p:spTree>
    <p:extLst>
      <p:ext uri="{BB962C8B-B14F-4D97-AF65-F5344CB8AC3E}">
        <p14:creationId xmlns:p14="http://schemas.microsoft.com/office/powerpoint/2010/main" val="3149745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mailto:Fil.gilic@gmail.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isual Identity | Queen's University">
            <a:extLst>
              <a:ext uri="{FF2B5EF4-FFF2-40B4-BE49-F238E27FC236}">
                <a16:creationId xmlns:a16="http://schemas.microsoft.com/office/drawing/2014/main" id="{CEA201CC-50ED-F5B5-5AD2-272D4C45D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680"/>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D189BD-3BCE-D045-C5EE-6E5E1F5C51BA}"/>
              </a:ext>
            </a:extLst>
          </p:cNvPr>
          <p:cNvSpPr>
            <a:spLocks noGrp="1"/>
          </p:cNvSpPr>
          <p:nvPr>
            <p:ph type="ctrTitle"/>
          </p:nvPr>
        </p:nvSpPr>
        <p:spPr>
          <a:xfrm>
            <a:off x="477981" y="1122363"/>
            <a:ext cx="4023360" cy="3204134"/>
          </a:xfrm>
        </p:spPr>
        <p:txBody>
          <a:bodyPr anchor="b">
            <a:normAutofit/>
          </a:bodyPr>
          <a:lstStyle/>
          <a:p>
            <a:pPr algn="l"/>
            <a:r>
              <a:rPr lang="en-US" sz="4800">
                <a:solidFill>
                  <a:schemeClr val="bg1"/>
                </a:solidFill>
              </a:rPr>
              <a:t>When Lives are on the Line;</a:t>
            </a:r>
            <a:br>
              <a:rPr lang="en-US" sz="4800">
                <a:solidFill>
                  <a:schemeClr val="bg1"/>
                </a:solidFill>
              </a:rPr>
            </a:br>
            <a:r>
              <a:rPr lang="en-US" sz="4800">
                <a:solidFill>
                  <a:schemeClr val="bg1"/>
                </a:solidFill>
              </a:rPr>
              <a:t>and Seconds Count</a:t>
            </a:r>
            <a:endParaRPr lang="en-CA" sz="4800">
              <a:solidFill>
                <a:schemeClr val="bg1"/>
              </a:solidFill>
            </a:endParaRPr>
          </a:p>
        </p:txBody>
      </p:sp>
      <p:sp>
        <p:nvSpPr>
          <p:cNvPr id="3" name="Subtitle 2">
            <a:extLst>
              <a:ext uri="{FF2B5EF4-FFF2-40B4-BE49-F238E27FC236}">
                <a16:creationId xmlns:a16="http://schemas.microsoft.com/office/drawing/2014/main" id="{6C08582F-9428-DE54-18D1-1CBA378FEF6F}"/>
              </a:ext>
            </a:extLst>
          </p:cNvPr>
          <p:cNvSpPr>
            <a:spLocks noGrp="1"/>
          </p:cNvSpPr>
          <p:nvPr>
            <p:ph type="subTitle" idx="1"/>
          </p:nvPr>
        </p:nvSpPr>
        <p:spPr>
          <a:xfrm>
            <a:off x="477980" y="4872922"/>
            <a:ext cx="4023359" cy="1208141"/>
          </a:xfrm>
        </p:spPr>
        <p:txBody>
          <a:bodyPr>
            <a:normAutofit/>
          </a:bodyPr>
          <a:lstStyle/>
          <a:p>
            <a:pPr algn="l"/>
            <a:r>
              <a:rPr lang="en-US" sz="2000">
                <a:solidFill>
                  <a:schemeClr val="bg1"/>
                </a:solidFill>
              </a:rPr>
              <a:t>Filip Gilic, CCFP-EM</a:t>
            </a:r>
            <a:endParaRPr lang="en-CA" sz="2000">
              <a:solidFill>
                <a:schemeClr val="bg1"/>
              </a:solidFill>
            </a:endParaRP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67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uling the Resus Room • LITFL Medical Blog • Clinical Cases">
            <a:extLst>
              <a:ext uri="{FF2B5EF4-FFF2-40B4-BE49-F238E27FC236}">
                <a16:creationId xmlns:a16="http://schemas.microsoft.com/office/drawing/2014/main" id="{9B595A0B-6775-BA8A-9739-E91C2B6D9C6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2163" y="1190718"/>
            <a:ext cx="7746709" cy="443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94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3B097-24A4-E63C-B76F-15A6C1DAAC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489EA6-E84C-682B-9105-BE45B964F463}"/>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What are our natural tendencies?</a:t>
            </a:r>
          </a:p>
        </p:txBody>
      </p:sp>
      <p:pic>
        <p:nvPicPr>
          <p:cNvPr id="1026" name="Picture 2" descr="Grand Design and Theory of Everything ...">
            <a:extLst>
              <a:ext uri="{FF2B5EF4-FFF2-40B4-BE49-F238E27FC236}">
                <a16:creationId xmlns:a16="http://schemas.microsoft.com/office/drawing/2014/main" id="{B49E38B2-35C4-CC95-FBCA-80216B871A0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r="2" b="10504"/>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rja Ham Slicer Prosciutto Knife Hand ...">
            <a:extLst>
              <a:ext uri="{FF2B5EF4-FFF2-40B4-BE49-F238E27FC236}">
                <a16:creationId xmlns:a16="http://schemas.microsoft.com/office/drawing/2014/main" id="{5E88BC9B-970E-2E4E-74D6-BB05187283D4}"/>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t="8206" r="2" b="2298"/>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479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50D3E-BF63-8261-B4AC-D6622569080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1BDF7D5-4F43-7FFF-04D2-7B4AE9CD0362}"/>
              </a:ext>
            </a:extLst>
          </p:cNvPr>
          <p:cNvSpPr/>
          <p:nvPr/>
        </p:nvSpPr>
        <p:spPr>
          <a:xfrm>
            <a:off x="4183380"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Business As Usual</a:t>
            </a:r>
          </a:p>
        </p:txBody>
      </p:sp>
      <p:sp>
        <p:nvSpPr>
          <p:cNvPr id="5" name="Rectangle: Rounded Corners 4">
            <a:extLst>
              <a:ext uri="{FF2B5EF4-FFF2-40B4-BE49-F238E27FC236}">
                <a16:creationId xmlns:a16="http://schemas.microsoft.com/office/drawing/2014/main" id="{35A5EE4E-76F9-913E-3C98-E0F8B2992B56}"/>
              </a:ext>
            </a:extLst>
          </p:cNvPr>
          <p:cNvSpPr/>
          <p:nvPr/>
        </p:nvSpPr>
        <p:spPr>
          <a:xfrm>
            <a:off x="18403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Forced To Act</a:t>
            </a:r>
          </a:p>
        </p:txBody>
      </p:sp>
      <p:sp>
        <p:nvSpPr>
          <p:cNvPr id="6" name="Rectangle: Rounded Corners 5">
            <a:extLst>
              <a:ext uri="{FF2B5EF4-FFF2-40B4-BE49-F238E27FC236}">
                <a16:creationId xmlns:a16="http://schemas.microsoft.com/office/drawing/2014/main" id="{2E89A69E-9840-54A7-716A-F19F1CA80524}"/>
              </a:ext>
            </a:extLst>
          </p:cNvPr>
          <p:cNvSpPr/>
          <p:nvPr/>
        </p:nvSpPr>
        <p:spPr>
          <a:xfrm>
            <a:off x="818272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Slowing Down When You Should</a:t>
            </a:r>
          </a:p>
        </p:txBody>
      </p:sp>
      <p:sp>
        <p:nvSpPr>
          <p:cNvPr id="7" name="Rectangle: Rounded Corners 6">
            <a:extLst>
              <a:ext uri="{FF2B5EF4-FFF2-40B4-BE49-F238E27FC236}">
                <a16:creationId xmlns:a16="http://schemas.microsoft.com/office/drawing/2014/main" id="{B324B314-3F95-15C3-9E28-C8D7CB9B60BD}"/>
              </a:ext>
            </a:extLst>
          </p:cNvPr>
          <p:cNvSpPr/>
          <p:nvPr/>
        </p:nvSpPr>
        <p:spPr>
          <a:xfrm>
            <a:off x="4183380"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Internal Medicine Model</a:t>
            </a:r>
          </a:p>
        </p:txBody>
      </p:sp>
      <p:sp>
        <p:nvSpPr>
          <p:cNvPr id="8" name="Rectangle: Rounded Corners 7">
            <a:extLst>
              <a:ext uri="{FF2B5EF4-FFF2-40B4-BE49-F238E27FC236}">
                <a16:creationId xmlns:a16="http://schemas.microsoft.com/office/drawing/2014/main" id="{604C92FF-D5E9-2D82-966B-37C4187426E6}"/>
              </a:ext>
            </a:extLst>
          </p:cNvPr>
          <p:cNvSpPr/>
          <p:nvPr/>
        </p:nvSpPr>
        <p:spPr>
          <a:xfrm>
            <a:off x="818272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Pause</a:t>
            </a:r>
          </a:p>
          <a:p>
            <a:pPr algn="ctr"/>
            <a:endParaRPr lang="en-CA" dirty="0">
              <a:solidFill>
                <a:schemeClr val="tx1"/>
              </a:solidFill>
            </a:endParaRPr>
          </a:p>
          <a:p>
            <a:pPr algn="ctr"/>
            <a:r>
              <a:rPr lang="en-CA" dirty="0">
                <a:solidFill>
                  <a:schemeClr val="tx1"/>
                </a:solidFill>
              </a:rPr>
              <a:t>Confirm Your Facts</a:t>
            </a:r>
          </a:p>
          <a:p>
            <a:pPr algn="ctr"/>
            <a:endParaRPr lang="en-CA" dirty="0">
              <a:solidFill>
                <a:schemeClr val="tx1"/>
              </a:solidFill>
            </a:endParaRPr>
          </a:p>
          <a:p>
            <a:pPr algn="ctr"/>
            <a:r>
              <a:rPr lang="en-CA" dirty="0">
                <a:solidFill>
                  <a:schemeClr val="tx1"/>
                </a:solidFill>
              </a:rPr>
              <a:t>Zoom Out</a:t>
            </a:r>
          </a:p>
          <a:p>
            <a:pPr algn="ctr"/>
            <a:endParaRPr lang="en-CA" dirty="0">
              <a:solidFill>
                <a:schemeClr val="tx1"/>
              </a:solidFill>
            </a:endParaRPr>
          </a:p>
          <a:p>
            <a:pPr algn="ctr"/>
            <a:r>
              <a:rPr lang="en-CA" dirty="0">
                <a:solidFill>
                  <a:schemeClr val="tx1"/>
                </a:solidFill>
              </a:rPr>
              <a:t>Widen the Search</a:t>
            </a:r>
          </a:p>
          <a:p>
            <a:pPr algn="ctr"/>
            <a:endParaRPr lang="en-CA" dirty="0">
              <a:solidFill>
                <a:schemeClr val="tx1"/>
              </a:solidFill>
            </a:endParaRPr>
          </a:p>
          <a:p>
            <a:pPr algn="ctr"/>
            <a:r>
              <a:rPr lang="en-CA" dirty="0">
                <a:solidFill>
                  <a:schemeClr val="tx1"/>
                </a:solidFill>
              </a:rPr>
              <a:t>Use First Principles</a:t>
            </a:r>
          </a:p>
        </p:txBody>
      </p:sp>
      <p:sp>
        <p:nvSpPr>
          <p:cNvPr id="9" name="Rectangle: Rounded Corners 8">
            <a:extLst>
              <a:ext uri="{FF2B5EF4-FFF2-40B4-BE49-F238E27FC236}">
                <a16:creationId xmlns:a16="http://schemas.microsoft.com/office/drawing/2014/main" id="{62376092-A467-FF1F-7603-F88B0A998B54}"/>
              </a:ext>
            </a:extLst>
          </p:cNvPr>
          <p:cNvSpPr/>
          <p:nvPr/>
        </p:nvSpPr>
        <p:spPr>
          <a:xfrm>
            <a:off x="18403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800" b="1" dirty="0">
                <a:solidFill>
                  <a:schemeClr val="tx1"/>
                </a:solidFill>
              </a:rPr>
              <a:t>Action Loops</a:t>
            </a:r>
          </a:p>
          <a:p>
            <a:pPr algn="ctr"/>
            <a:endParaRPr lang="en-CA" dirty="0">
              <a:solidFill>
                <a:schemeClr val="tx1"/>
              </a:solidFill>
            </a:endParaRPr>
          </a:p>
        </p:txBody>
      </p:sp>
      <p:sp>
        <p:nvSpPr>
          <p:cNvPr id="10" name="Rectangle: Rounded Corners 9">
            <a:extLst>
              <a:ext uri="{FF2B5EF4-FFF2-40B4-BE49-F238E27FC236}">
                <a16:creationId xmlns:a16="http://schemas.microsoft.com/office/drawing/2014/main" id="{847DBAA5-B847-093C-7D8C-E32EB9037488}"/>
              </a:ext>
            </a:extLst>
          </p:cNvPr>
          <p:cNvSpPr/>
          <p:nvPr/>
        </p:nvSpPr>
        <p:spPr>
          <a:xfrm>
            <a:off x="4183380"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Make Sense</a:t>
            </a:r>
          </a:p>
        </p:txBody>
      </p:sp>
      <p:sp>
        <p:nvSpPr>
          <p:cNvPr id="11" name="Rectangle: Rounded Corners 10">
            <a:extLst>
              <a:ext uri="{FF2B5EF4-FFF2-40B4-BE49-F238E27FC236}">
                <a16:creationId xmlns:a16="http://schemas.microsoft.com/office/drawing/2014/main" id="{96C2D111-661E-9BB1-05C5-CA7A54119CB8}"/>
              </a:ext>
            </a:extLst>
          </p:cNvPr>
          <p:cNvSpPr/>
          <p:nvPr/>
        </p:nvSpPr>
        <p:spPr>
          <a:xfrm>
            <a:off x="818272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Don’t Make Sense</a:t>
            </a:r>
          </a:p>
        </p:txBody>
      </p:sp>
      <p:sp>
        <p:nvSpPr>
          <p:cNvPr id="12" name="Rectangle: Rounded Corners 11">
            <a:extLst>
              <a:ext uri="{FF2B5EF4-FFF2-40B4-BE49-F238E27FC236}">
                <a16:creationId xmlns:a16="http://schemas.microsoft.com/office/drawing/2014/main" id="{53B33D06-C0E8-3D00-22AC-E7D92327F7D3}"/>
              </a:ext>
            </a:extLst>
          </p:cNvPr>
          <p:cNvSpPr/>
          <p:nvPr/>
        </p:nvSpPr>
        <p:spPr>
          <a:xfrm>
            <a:off x="18403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Don’t Have  Time</a:t>
            </a:r>
          </a:p>
          <a:p>
            <a:pPr algn="ctr"/>
            <a:r>
              <a:rPr lang="en-CA" dirty="0">
                <a:solidFill>
                  <a:schemeClr val="tx1"/>
                </a:solidFill>
              </a:rPr>
              <a:t>Consequence to Inaction</a:t>
            </a:r>
          </a:p>
        </p:txBody>
      </p:sp>
      <p:sp>
        <p:nvSpPr>
          <p:cNvPr id="3" name="Rectangle: Rounded Corners 2">
            <a:extLst>
              <a:ext uri="{FF2B5EF4-FFF2-40B4-BE49-F238E27FC236}">
                <a16:creationId xmlns:a16="http://schemas.microsoft.com/office/drawing/2014/main" id="{56849BAF-845B-1238-F2E2-9F7114604FD0}"/>
              </a:ext>
            </a:extLst>
          </p:cNvPr>
          <p:cNvSpPr/>
          <p:nvPr/>
        </p:nvSpPr>
        <p:spPr>
          <a:xfrm>
            <a:off x="3931861" y="427109"/>
            <a:ext cx="3941182" cy="64308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E670172F-0E54-BD39-63B4-35427D686C39}"/>
              </a:ext>
            </a:extLst>
          </p:cNvPr>
          <p:cNvSpPr/>
          <p:nvPr/>
        </p:nvSpPr>
        <p:spPr>
          <a:xfrm>
            <a:off x="7931206" y="427109"/>
            <a:ext cx="3941182" cy="64308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4723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6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A8DCCFF-66DF-282C-401A-CE475FB88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657" y="643467"/>
            <a:ext cx="3718686" cy="5571066"/>
          </a:xfrm>
          <a:prstGeom prst="rect">
            <a:avLst/>
          </a:prstGeom>
        </p:spPr>
      </p:pic>
    </p:spTree>
    <p:extLst>
      <p:ext uri="{BB962C8B-B14F-4D97-AF65-F5344CB8AC3E}">
        <p14:creationId xmlns:p14="http://schemas.microsoft.com/office/powerpoint/2010/main" val="1050310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uide to Fire Chief: Roles, Responsibilities, and Leadership">
            <a:extLst>
              <a:ext uri="{FF2B5EF4-FFF2-40B4-BE49-F238E27FC236}">
                <a16:creationId xmlns:a16="http://schemas.microsoft.com/office/drawing/2014/main" id="{A249782E-14E5-6F8A-86AB-B07482313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81" b="20480"/>
          <a:stretch>
            <a:fillRect/>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553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Top Corners Rounded 97">
            <a:extLst>
              <a:ext uri="{FF2B5EF4-FFF2-40B4-BE49-F238E27FC236}">
                <a16:creationId xmlns:a16="http://schemas.microsoft.com/office/drawing/2014/main" id="{CE9B4B01-FEDF-4E38-8E6C-AD71B2EA6297}"/>
              </a:ext>
            </a:extLst>
          </p:cNvPr>
          <p:cNvSpPr/>
          <p:nvPr/>
        </p:nvSpPr>
        <p:spPr>
          <a:xfrm rot="5400000">
            <a:off x="9257220" y="1730245"/>
            <a:ext cx="614680" cy="1423627"/>
          </a:xfrm>
          <a:prstGeom prst="round2SameRect">
            <a:avLst>
              <a:gd name="adj1" fmla="val 7190"/>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04114D8-4161-423C-BDCB-4D9CF7222AB3}"/>
              </a:ext>
            </a:extLst>
          </p:cNvPr>
          <p:cNvSpPr/>
          <p:nvPr/>
        </p:nvSpPr>
        <p:spPr>
          <a:xfrm flipH="1">
            <a:off x="8945942" y="2277849"/>
            <a:ext cx="635564" cy="328423"/>
          </a:xfrm>
          <a:prstGeom prst="rect">
            <a:avLst/>
          </a:prstGeom>
        </p:spPr>
        <p:txBody>
          <a:bodyPr wrap="square" lIns="0" tIns="0" rIns="0" bIns="0" anchor="ctr">
            <a:spAutoFit/>
          </a:bodyPr>
          <a:lstStyle/>
          <a:p>
            <a:r>
              <a:rPr lang="en-US" sz="1067" b="1" dirty="0">
                <a:solidFill>
                  <a:schemeClr val="bg1"/>
                </a:solidFill>
              </a:rPr>
              <a:t>Pattern </a:t>
            </a:r>
            <a:br>
              <a:rPr lang="en-US" sz="1067" b="1" dirty="0">
                <a:solidFill>
                  <a:schemeClr val="bg1"/>
                </a:solidFill>
              </a:rPr>
            </a:br>
            <a:r>
              <a:rPr lang="en-US" sz="1067" b="1" dirty="0">
                <a:solidFill>
                  <a:schemeClr val="bg1"/>
                </a:solidFill>
              </a:rPr>
              <a:t>Matching</a:t>
            </a:r>
            <a:endParaRPr lang="en-US" sz="1067" b="1" dirty="0">
              <a:solidFill>
                <a:schemeClr val="bg1"/>
              </a:solidFill>
              <a:cs typeface="Aharoni" panose="02010803020104030203" pitchFamily="2" charset="-79"/>
            </a:endParaRPr>
          </a:p>
        </p:txBody>
      </p:sp>
      <p:sp>
        <p:nvSpPr>
          <p:cNvPr id="101" name="Freeform: Shape 100">
            <a:extLst>
              <a:ext uri="{FF2B5EF4-FFF2-40B4-BE49-F238E27FC236}">
                <a16:creationId xmlns:a16="http://schemas.microsoft.com/office/drawing/2014/main" id="{B8C3375B-2B57-46AF-B77E-AE53F66A355B}"/>
              </a:ext>
            </a:extLst>
          </p:cNvPr>
          <p:cNvSpPr/>
          <p:nvPr/>
        </p:nvSpPr>
        <p:spPr>
          <a:xfrm>
            <a:off x="9673591" y="2198112"/>
            <a:ext cx="480999" cy="487893"/>
          </a:xfrm>
          <a:custGeom>
            <a:avLst/>
            <a:gdLst>
              <a:gd name="connsiteX0" fmla="*/ 931859 w 1248472"/>
              <a:gd name="connsiteY0" fmla="*/ 626712 h 1266370"/>
              <a:gd name="connsiteX1" fmla="*/ 832315 w 1248472"/>
              <a:gd name="connsiteY1" fmla="*/ 670751 h 1266370"/>
              <a:gd name="connsiteX2" fmla="*/ 833096 w 1248472"/>
              <a:gd name="connsiteY2" fmla="*/ 672575 h 1266370"/>
              <a:gd name="connsiteX3" fmla="*/ 838308 w 1248472"/>
              <a:gd name="connsiteY3" fmla="*/ 685344 h 1266370"/>
              <a:gd name="connsiteX4" fmla="*/ 766386 w 1248472"/>
              <a:gd name="connsiteY4" fmla="*/ 844302 h 1266370"/>
              <a:gd name="connsiteX5" fmla="*/ 746321 w 1248472"/>
              <a:gd name="connsiteY5" fmla="*/ 850035 h 1266370"/>
              <a:gd name="connsiteX6" fmla="*/ 602216 w 1248472"/>
              <a:gd name="connsiteY6" fmla="*/ 752315 h 1266370"/>
              <a:gd name="connsiteX7" fmla="*/ 601695 w 1248472"/>
              <a:gd name="connsiteY7" fmla="*/ 749970 h 1266370"/>
              <a:gd name="connsiteX8" fmla="*/ 498502 w 1248472"/>
              <a:gd name="connsiteY8" fmla="*/ 788797 h 1266370"/>
              <a:gd name="connsiteX9" fmla="*/ 553747 w 1248472"/>
              <a:gd name="connsiteY9" fmla="*/ 936029 h 1266370"/>
              <a:gd name="connsiteX10" fmla="*/ 554789 w 1248472"/>
              <a:gd name="connsiteY10" fmla="*/ 943586 h 1266370"/>
              <a:gd name="connsiteX11" fmla="*/ 548535 w 1248472"/>
              <a:gd name="connsiteY11" fmla="*/ 956615 h 1266370"/>
              <a:gd name="connsiteX12" fmla="*/ 534985 w 1248472"/>
              <a:gd name="connsiteY12" fmla="*/ 961567 h 1266370"/>
              <a:gd name="connsiteX13" fmla="*/ 521694 w 1248472"/>
              <a:gd name="connsiteY13" fmla="*/ 962088 h 1266370"/>
              <a:gd name="connsiteX14" fmla="*/ 500587 w 1248472"/>
              <a:gd name="connsiteY14" fmla="*/ 966778 h 1266370"/>
              <a:gd name="connsiteX15" fmla="*/ 472705 w 1248472"/>
              <a:gd name="connsiteY15" fmla="*/ 984238 h 1266370"/>
              <a:gd name="connsiteX16" fmla="*/ 446124 w 1248472"/>
              <a:gd name="connsiteY16" fmla="*/ 1043912 h 1266370"/>
              <a:gd name="connsiteX17" fmla="*/ 469317 w 1248472"/>
              <a:gd name="connsiteY17" fmla="*/ 1104889 h 1266370"/>
              <a:gd name="connsiteX18" fmla="*/ 528991 w 1248472"/>
              <a:gd name="connsiteY18" fmla="*/ 1131469 h 1266370"/>
              <a:gd name="connsiteX19" fmla="*/ 589969 w 1248472"/>
              <a:gd name="connsiteY19" fmla="*/ 1108277 h 1266370"/>
              <a:gd name="connsiteX20" fmla="*/ 603258 w 1248472"/>
              <a:gd name="connsiteY20" fmla="*/ 1102805 h 1266370"/>
              <a:gd name="connsiteX21" fmla="*/ 607428 w 1248472"/>
              <a:gd name="connsiteY21" fmla="*/ 1103326 h 1266370"/>
              <a:gd name="connsiteX22" fmla="*/ 620978 w 1248472"/>
              <a:gd name="connsiteY22" fmla="*/ 1115052 h 1266370"/>
              <a:gd name="connsiteX23" fmla="*/ 661369 w 1248472"/>
              <a:gd name="connsiteY23" fmla="*/ 1222935 h 1266370"/>
              <a:gd name="connsiteX24" fmla="*/ 960263 w 1248472"/>
              <a:gd name="connsiteY24" fmla="*/ 1110362 h 1266370"/>
              <a:gd name="connsiteX25" fmla="*/ 892250 w 1248472"/>
              <a:gd name="connsiteY25" fmla="*/ 1042349 h 1266370"/>
              <a:gd name="connsiteX26" fmla="*/ 890947 w 1248472"/>
              <a:gd name="connsiteY26" fmla="*/ 1041046 h 1266370"/>
              <a:gd name="connsiteX27" fmla="*/ 892250 w 1248472"/>
              <a:gd name="connsiteY27" fmla="*/ 941241 h 1266370"/>
              <a:gd name="connsiteX28" fmla="*/ 992054 w 1248472"/>
              <a:gd name="connsiteY28" fmla="*/ 942544 h 1266370"/>
              <a:gd name="connsiteX29" fmla="*/ 1062673 w 1248472"/>
              <a:gd name="connsiteY29" fmla="*/ 1013163 h 1266370"/>
              <a:gd name="connsiteX30" fmla="*/ 1063194 w 1248472"/>
              <a:gd name="connsiteY30" fmla="*/ 1008993 h 1266370"/>
              <a:gd name="connsiteX31" fmla="*/ 1056941 w 1248472"/>
              <a:gd name="connsiteY31" fmla="*/ 960003 h 1266370"/>
              <a:gd name="connsiteX32" fmla="*/ 932641 w 1248472"/>
              <a:gd name="connsiteY32" fmla="*/ 628536 h 1266370"/>
              <a:gd name="connsiteX33" fmla="*/ 936289 w 1248472"/>
              <a:gd name="connsiteY33" fmla="*/ 583455 h 1266370"/>
              <a:gd name="connsiteX34" fmla="*/ 960523 w 1248472"/>
              <a:gd name="connsiteY34" fmla="*/ 594660 h 1266370"/>
              <a:gd name="connsiteX35" fmla="*/ 1027755 w 1248472"/>
              <a:gd name="connsiteY35" fmla="*/ 774465 h 1266370"/>
              <a:gd name="connsiteX36" fmla="*/ 1028015 w 1248472"/>
              <a:gd name="connsiteY36" fmla="*/ 774986 h 1266370"/>
              <a:gd name="connsiteX37" fmla="*/ 1203651 w 1248472"/>
              <a:gd name="connsiteY37" fmla="*/ 895899 h 1266370"/>
              <a:gd name="connsiteX38" fmla="*/ 1248472 w 1248472"/>
              <a:gd name="connsiteY38" fmla="*/ 979808 h 1266370"/>
              <a:gd name="connsiteX39" fmla="*/ 1248472 w 1248472"/>
              <a:gd name="connsiteY39" fmla="*/ 1247170 h 1266370"/>
              <a:gd name="connsiteX40" fmla="*/ 1210687 w 1248472"/>
              <a:gd name="connsiteY40" fmla="*/ 1247170 h 1266370"/>
              <a:gd name="connsiteX41" fmla="*/ 1210687 w 1248472"/>
              <a:gd name="connsiteY41" fmla="*/ 979808 h 1266370"/>
              <a:gd name="connsiteX42" fmla="*/ 1183064 w 1248472"/>
              <a:gd name="connsiteY42" fmla="*/ 926908 h 1266370"/>
              <a:gd name="connsiteX43" fmla="*/ 1051989 w 1248472"/>
              <a:gd name="connsiteY43" fmla="*/ 836745 h 1266370"/>
              <a:gd name="connsiteX44" fmla="*/ 1093162 w 1248472"/>
              <a:gd name="connsiteY44" fmla="*/ 946974 h 1266370"/>
              <a:gd name="connsiteX45" fmla="*/ 1094986 w 1248472"/>
              <a:gd name="connsiteY45" fmla="*/ 1043130 h 1266370"/>
              <a:gd name="connsiteX46" fmla="*/ 1094726 w 1248472"/>
              <a:gd name="connsiteY46" fmla="*/ 1044173 h 1266370"/>
              <a:gd name="connsiteX47" fmla="*/ 1137202 w 1248472"/>
              <a:gd name="connsiteY47" fmla="*/ 1086648 h 1266370"/>
              <a:gd name="connsiteX48" fmla="*/ 1110361 w 1248472"/>
              <a:gd name="connsiteY48" fmla="*/ 1113489 h 1266370"/>
              <a:gd name="connsiteX49" fmla="*/ 966256 w 1248472"/>
              <a:gd name="connsiteY49" fmla="*/ 969384 h 1266370"/>
              <a:gd name="connsiteX50" fmla="*/ 940719 w 1248472"/>
              <a:gd name="connsiteY50" fmla="*/ 959742 h 1266370"/>
              <a:gd name="connsiteX51" fmla="*/ 916745 w 1248472"/>
              <a:gd name="connsiteY51" fmla="*/ 972772 h 1266370"/>
              <a:gd name="connsiteX52" fmla="*/ 919872 w 1248472"/>
              <a:gd name="connsiteY52" fmla="*/ 1015508 h 1266370"/>
              <a:gd name="connsiteX53" fmla="*/ 992576 w 1248472"/>
              <a:gd name="connsiteY53" fmla="*/ 1088212 h 1266370"/>
              <a:gd name="connsiteX54" fmla="*/ 998048 w 1248472"/>
              <a:gd name="connsiteY54" fmla="*/ 1101502 h 1266370"/>
              <a:gd name="connsiteX55" fmla="*/ 1102283 w 1248472"/>
              <a:gd name="connsiteY55" fmla="*/ 1207561 h 1266370"/>
              <a:gd name="connsiteX56" fmla="*/ 1102283 w 1248472"/>
              <a:gd name="connsiteY56" fmla="*/ 1245346 h 1266370"/>
              <a:gd name="connsiteX57" fmla="*/ 968862 w 1248472"/>
              <a:gd name="connsiteY57" fmla="*/ 1149971 h 1266370"/>
              <a:gd name="connsiteX58" fmla="*/ 968080 w 1248472"/>
              <a:gd name="connsiteY58" fmla="*/ 1148147 h 1266370"/>
              <a:gd name="connsiteX59" fmla="*/ 901370 w 1248472"/>
              <a:gd name="connsiteY59" fmla="*/ 1173163 h 1266370"/>
              <a:gd name="connsiteX60" fmla="*/ 902412 w 1248472"/>
              <a:gd name="connsiteY60" fmla="*/ 1175248 h 1266370"/>
              <a:gd name="connsiteX61" fmla="*/ 941500 w 1248472"/>
              <a:gd name="connsiteY61" fmla="*/ 1209645 h 1266370"/>
              <a:gd name="connsiteX62" fmla="*/ 929513 w 1248472"/>
              <a:gd name="connsiteY62" fmla="*/ 1245606 h 1266370"/>
              <a:gd name="connsiteX63" fmla="*/ 866451 w 1248472"/>
              <a:gd name="connsiteY63" fmla="*/ 1188277 h 1266370"/>
              <a:gd name="connsiteX64" fmla="*/ 865669 w 1248472"/>
              <a:gd name="connsiteY64" fmla="*/ 1186714 h 1266370"/>
              <a:gd name="connsiteX65" fmla="*/ 657460 w 1248472"/>
              <a:gd name="connsiteY65" fmla="*/ 1265150 h 1266370"/>
              <a:gd name="connsiteX66" fmla="*/ 657200 w 1248472"/>
              <a:gd name="connsiteY66" fmla="*/ 1265150 h 1266370"/>
              <a:gd name="connsiteX67" fmla="*/ 642867 w 1248472"/>
              <a:gd name="connsiteY67" fmla="*/ 1264629 h 1266370"/>
              <a:gd name="connsiteX68" fmla="*/ 632966 w 1248472"/>
              <a:gd name="connsiteY68" fmla="*/ 1253945 h 1266370"/>
              <a:gd name="connsiteX69" fmla="*/ 594920 w 1248472"/>
              <a:gd name="connsiteY69" fmla="*/ 1152316 h 1266370"/>
              <a:gd name="connsiteX70" fmla="*/ 592835 w 1248472"/>
              <a:gd name="connsiteY70" fmla="*/ 1153359 h 1266370"/>
              <a:gd name="connsiteX71" fmla="*/ 573812 w 1248472"/>
              <a:gd name="connsiteY71" fmla="*/ 1162219 h 1266370"/>
              <a:gd name="connsiteX72" fmla="*/ 415115 w 1248472"/>
              <a:gd name="connsiteY72" fmla="*/ 1089775 h 1266370"/>
              <a:gd name="connsiteX73" fmla="*/ 418502 w 1248472"/>
              <a:gd name="connsiteY73" fmla="*/ 995443 h 1266370"/>
              <a:gd name="connsiteX74" fmla="*/ 487558 w 1248472"/>
              <a:gd name="connsiteY74" fmla="*/ 931078 h 1266370"/>
              <a:gd name="connsiteX75" fmla="*/ 507362 w 1248472"/>
              <a:gd name="connsiteY75" fmla="*/ 925605 h 1266370"/>
              <a:gd name="connsiteX76" fmla="*/ 509708 w 1248472"/>
              <a:gd name="connsiteY76" fmla="*/ 925084 h 1266370"/>
              <a:gd name="connsiteX77" fmla="*/ 456808 w 1248472"/>
              <a:gd name="connsiteY77" fmla="*/ 784107 h 1266370"/>
              <a:gd name="connsiteX78" fmla="*/ 467753 w 1248472"/>
              <a:gd name="connsiteY78" fmla="*/ 759872 h 1266370"/>
              <a:gd name="connsiteX79" fmla="*/ 612640 w 1248472"/>
              <a:gd name="connsiteY79" fmla="*/ 705409 h 1266370"/>
              <a:gd name="connsiteX80" fmla="*/ 620196 w 1248472"/>
              <a:gd name="connsiteY80" fmla="*/ 704106 h 1266370"/>
              <a:gd name="connsiteX81" fmla="*/ 638177 w 1248472"/>
              <a:gd name="connsiteY81" fmla="*/ 723911 h 1266370"/>
              <a:gd name="connsiteX82" fmla="*/ 643389 w 1248472"/>
              <a:gd name="connsiteY82" fmla="*/ 758569 h 1266370"/>
              <a:gd name="connsiteX83" fmla="*/ 753357 w 1248472"/>
              <a:gd name="connsiteY83" fmla="*/ 808602 h 1266370"/>
              <a:gd name="connsiteX84" fmla="*/ 803128 w 1248472"/>
              <a:gd name="connsiteY84" fmla="*/ 698374 h 1266370"/>
              <a:gd name="connsiteX85" fmla="*/ 796354 w 1248472"/>
              <a:gd name="connsiteY85" fmla="*/ 682478 h 1266370"/>
              <a:gd name="connsiteX86" fmla="*/ 789839 w 1248472"/>
              <a:gd name="connsiteY86" fmla="*/ 667885 h 1266370"/>
              <a:gd name="connsiteX87" fmla="*/ 799741 w 1248472"/>
              <a:gd name="connsiteY87" fmla="*/ 643911 h 1266370"/>
              <a:gd name="connsiteX88" fmla="*/ 935247 w 1248472"/>
              <a:gd name="connsiteY88" fmla="*/ 583976 h 1266370"/>
              <a:gd name="connsiteX89" fmla="*/ 936289 w 1248472"/>
              <a:gd name="connsiteY89" fmla="*/ 583455 h 1266370"/>
              <a:gd name="connsiteX90" fmla="*/ 143844 w 1248472"/>
              <a:gd name="connsiteY90" fmla="*/ 38046 h 1266370"/>
              <a:gd name="connsiteX91" fmla="*/ 37785 w 1248472"/>
              <a:gd name="connsiteY91" fmla="*/ 144105 h 1266370"/>
              <a:gd name="connsiteX92" fmla="*/ 37785 w 1248472"/>
              <a:gd name="connsiteY92" fmla="*/ 498764 h 1266370"/>
              <a:gd name="connsiteX93" fmla="*/ 148014 w 1248472"/>
              <a:gd name="connsiteY93" fmla="*/ 498764 h 1266370"/>
              <a:gd name="connsiteX94" fmla="*/ 147753 w 1248472"/>
              <a:gd name="connsiteY94" fmla="*/ 496418 h 1266370"/>
              <a:gd name="connsiteX95" fmla="*/ 146190 w 1248472"/>
              <a:gd name="connsiteY95" fmla="*/ 477656 h 1266370"/>
              <a:gd name="connsiteX96" fmla="*/ 146190 w 1248472"/>
              <a:gd name="connsiteY96" fmla="*/ 475832 h 1266370"/>
              <a:gd name="connsiteX97" fmla="*/ 269447 w 1248472"/>
              <a:gd name="connsiteY97" fmla="*/ 352574 h 1266370"/>
              <a:gd name="connsiteX98" fmla="*/ 392705 w 1248472"/>
              <a:gd name="connsiteY98" fmla="*/ 475832 h 1266370"/>
              <a:gd name="connsiteX99" fmla="*/ 392705 w 1248472"/>
              <a:gd name="connsiteY99" fmla="*/ 477656 h 1266370"/>
              <a:gd name="connsiteX100" fmla="*/ 391141 w 1248472"/>
              <a:gd name="connsiteY100" fmla="*/ 496418 h 1266370"/>
              <a:gd name="connsiteX101" fmla="*/ 390881 w 1248472"/>
              <a:gd name="connsiteY101" fmla="*/ 498764 h 1266370"/>
              <a:gd name="connsiteX102" fmla="*/ 500327 w 1248472"/>
              <a:gd name="connsiteY102" fmla="*/ 498764 h 1266370"/>
              <a:gd name="connsiteX103" fmla="*/ 500327 w 1248472"/>
              <a:gd name="connsiteY103" fmla="*/ 364561 h 1266370"/>
              <a:gd name="connsiteX104" fmla="*/ 501891 w 1248472"/>
              <a:gd name="connsiteY104" fmla="*/ 357004 h 1266370"/>
              <a:gd name="connsiteX105" fmla="*/ 526647 w 1248472"/>
              <a:gd name="connsiteY105" fmla="*/ 347363 h 1266370"/>
              <a:gd name="connsiteX106" fmla="*/ 560783 w 1248472"/>
              <a:gd name="connsiteY106" fmla="*/ 354659 h 1266370"/>
              <a:gd name="connsiteX107" fmla="*/ 646256 w 1248472"/>
              <a:gd name="connsiteY107" fmla="*/ 269186 h 1266370"/>
              <a:gd name="connsiteX108" fmla="*/ 560783 w 1248472"/>
              <a:gd name="connsiteY108" fmla="*/ 183714 h 1266370"/>
              <a:gd name="connsiteX109" fmla="*/ 526647 w 1248472"/>
              <a:gd name="connsiteY109" fmla="*/ 191010 h 1266370"/>
              <a:gd name="connsiteX110" fmla="*/ 519089 w 1248472"/>
              <a:gd name="connsiteY110" fmla="*/ 192574 h 1266370"/>
              <a:gd name="connsiteX111" fmla="*/ 505800 w 1248472"/>
              <a:gd name="connsiteY111" fmla="*/ 187102 h 1266370"/>
              <a:gd name="connsiteX112" fmla="*/ 500327 w 1248472"/>
              <a:gd name="connsiteY112" fmla="*/ 173812 h 1266370"/>
              <a:gd name="connsiteX113" fmla="*/ 500327 w 1248472"/>
              <a:gd name="connsiteY113" fmla="*/ 38046 h 1266370"/>
              <a:gd name="connsiteX114" fmla="*/ 144105 w 1248472"/>
              <a:gd name="connsiteY114" fmla="*/ 0 h 1266370"/>
              <a:gd name="connsiteX115" fmla="*/ 894596 w 1248472"/>
              <a:gd name="connsiteY115" fmla="*/ 0 h 1266370"/>
              <a:gd name="connsiteX116" fmla="*/ 1038700 w 1248472"/>
              <a:gd name="connsiteY116" fmla="*/ 143844 h 1266370"/>
              <a:gd name="connsiteX117" fmla="*/ 1038700 w 1248472"/>
              <a:gd name="connsiteY117" fmla="*/ 519089 h 1266370"/>
              <a:gd name="connsiteX118" fmla="*/ 1019677 w 1248472"/>
              <a:gd name="connsiteY118" fmla="*/ 538112 h 1266370"/>
              <a:gd name="connsiteX119" fmla="*/ 890426 w 1248472"/>
              <a:gd name="connsiteY119" fmla="*/ 538112 h 1266370"/>
              <a:gd name="connsiteX120" fmla="*/ 890948 w 1248472"/>
              <a:gd name="connsiteY120" fmla="*/ 540458 h 1266370"/>
              <a:gd name="connsiteX121" fmla="*/ 892772 w 1248472"/>
              <a:gd name="connsiteY121" fmla="*/ 558959 h 1266370"/>
              <a:gd name="connsiteX122" fmla="*/ 854986 w 1248472"/>
              <a:gd name="connsiteY122" fmla="*/ 558959 h 1266370"/>
              <a:gd name="connsiteX123" fmla="*/ 847690 w 1248472"/>
              <a:gd name="connsiteY123" fmla="*/ 526907 h 1266370"/>
              <a:gd name="connsiteX124" fmla="*/ 846126 w 1248472"/>
              <a:gd name="connsiteY124" fmla="*/ 519350 h 1266370"/>
              <a:gd name="connsiteX125" fmla="*/ 851599 w 1248472"/>
              <a:gd name="connsiteY125" fmla="*/ 506060 h 1266370"/>
              <a:gd name="connsiteX126" fmla="*/ 864889 w 1248472"/>
              <a:gd name="connsiteY126" fmla="*/ 500588 h 1266370"/>
              <a:gd name="connsiteX127" fmla="*/ 1000654 w 1248472"/>
              <a:gd name="connsiteY127" fmla="*/ 500588 h 1266370"/>
              <a:gd name="connsiteX128" fmla="*/ 1000654 w 1248472"/>
              <a:gd name="connsiteY128" fmla="*/ 144105 h 1266370"/>
              <a:gd name="connsiteX129" fmla="*/ 894335 w 1248472"/>
              <a:gd name="connsiteY129" fmla="*/ 38046 h 1266370"/>
              <a:gd name="connsiteX130" fmla="*/ 537852 w 1248472"/>
              <a:gd name="connsiteY130" fmla="*/ 38046 h 1266370"/>
              <a:gd name="connsiteX131" fmla="*/ 537852 w 1248472"/>
              <a:gd name="connsiteY131" fmla="*/ 148535 h 1266370"/>
              <a:gd name="connsiteX132" fmla="*/ 540197 w 1248472"/>
              <a:gd name="connsiteY132" fmla="*/ 148013 h 1266370"/>
              <a:gd name="connsiteX133" fmla="*/ 560783 w 1248472"/>
              <a:gd name="connsiteY133" fmla="*/ 146189 h 1266370"/>
              <a:gd name="connsiteX134" fmla="*/ 684041 w 1248472"/>
              <a:gd name="connsiteY134" fmla="*/ 269447 h 1266370"/>
              <a:gd name="connsiteX135" fmla="*/ 560783 w 1248472"/>
              <a:gd name="connsiteY135" fmla="*/ 392705 h 1266370"/>
              <a:gd name="connsiteX136" fmla="*/ 540458 w 1248472"/>
              <a:gd name="connsiteY136" fmla="*/ 390881 h 1266370"/>
              <a:gd name="connsiteX137" fmla="*/ 538112 w 1248472"/>
              <a:gd name="connsiteY137" fmla="*/ 390359 h 1266370"/>
              <a:gd name="connsiteX138" fmla="*/ 538112 w 1248472"/>
              <a:gd name="connsiteY138" fmla="*/ 500588 h 1266370"/>
              <a:gd name="connsiteX139" fmla="*/ 673878 w 1248472"/>
              <a:gd name="connsiteY139" fmla="*/ 500588 h 1266370"/>
              <a:gd name="connsiteX140" fmla="*/ 681435 w 1248472"/>
              <a:gd name="connsiteY140" fmla="*/ 502151 h 1266370"/>
              <a:gd name="connsiteX141" fmla="*/ 691338 w 1248472"/>
              <a:gd name="connsiteY141" fmla="*/ 512575 h 1266370"/>
              <a:gd name="connsiteX142" fmla="*/ 691077 w 1248472"/>
              <a:gd name="connsiteY142" fmla="*/ 526907 h 1266370"/>
              <a:gd name="connsiteX143" fmla="*/ 683781 w 1248472"/>
              <a:gd name="connsiteY143" fmla="*/ 561044 h 1266370"/>
              <a:gd name="connsiteX144" fmla="*/ 750231 w 1248472"/>
              <a:gd name="connsiteY144" fmla="*/ 644171 h 1266370"/>
              <a:gd name="connsiteX145" fmla="*/ 742673 w 1248472"/>
              <a:gd name="connsiteY145" fmla="*/ 681175 h 1266370"/>
              <a:gd name="connsiteX146" fmla="*/ 645996 w 1248472"/>
              <a:gd name="connsiteY146" fmla="*/ 561044 h 1266370"/>
              <a:gd name="connsiteX147" fmla="*/ 647820 w 1248472"/>
              <a:gd name="connsiteY147" fmla="*/ 540458 h 1266370"/>
              <a:gd name="connsiteX148" fmla="*/ 648341 w 1248472"/>
              <a:gd name="connsiteY148" fmla="*/ 538112 h 1266370"/>
              <a:gd name="connsiteX149" fmla="*/ 538112 w 1248472"/>
              <a:gd name="connsiteY149" fmla="*/ 538112 h 1266370"/>
              <a:gd name="connsiteX150" fmla="*/ 538112 w 1248472"/>
              <a:gd name="connsiteY150" fmla="*/ 693162 h 1266370"/>
              <a:gd name="connsiteX151" fmla="*/ 536549 w 1248472"/>
              <a:gd name="connsiteY151" fmla="*/ 700719 h 1266370"/>
              <a:gd name="connsiteX152" fmla="*/ 526126 w 1248472"/>
              <a:gd name="connsiteY152" fmla="*/ 710621 h 1266370"/>
              <a:gd name="connsiteX153" fmla="*/ 511793 w 1248472"/>
              <a:gd name="connsiteY153" fmla="*/ 710360 h 1266370"/>
              <a:gd name="connsiteX154" fmla="*/ 477656 w 1248472"/>
              <a:gd name="connsiteY154" fmla="*/ 703064 h 1266370"/>
              <a:gd name="connsiteX155" fmla="*/ 399480 w 1248472"/>
              <a:gd name="connsiteY155" fmla="*/ 754400 h 1266370"/>
              <a:gd name="connsiteX156" fmla="*/ 441956 w 1248472"/>
              <a:gd name="connsiteY156" fmla="*/ 865931 h 1266370"/>
              <a:gd name="connsiteX157" fmla="*/ 426842 w 1248472"/>
              <a:gd name="connsiteY157" fmla="*/ 900589 h 1266370"/>
              <a:gd name="connsiteX158" fmla="*/ 354659 w 1248472"/>
              <a:gd name="connsiteY158" fmla="*/ 788537 h 1266370"/>
              <a:gd name="connsiteX159" fmla="*/ 477917 w 1248472"/>
              <a:gd name="connsiteY159" fmla="*/ 665539 h 1266370"/>
              <a:gd name="connsiteX160" fmla="*/ 498503 w 1248472"/>
              <a:gd name="connsiteY160" fmla="*/ 667364 h 1266370"/>
              <a:gd name="connsiteX161" fmla="*/ 499806 w 1248472"/>
              <a:gd name="connsiteY161" fmla="*/ 667885 h 1266370"/>
              <a:gd name="connsiteX162" fmla="*/ 499806 w 1248472"/>
              <a:gd name="connsiteY162" fmla="*/ 538633 h 1266370"/>
              <a:gd name="connsiteX163" fmla="*/ 364040 w 1248472"/>
              <a:gd name="connsiteY163" fmla="*/ 538633 h 1266370"/>
              <a:gd name="connsiteX164" fmla="*/ 355962 w 1248472"/>
              <a:gd name="connsiteY164" fmla="*/ 536809 h 1266370"/>
              <a:gd name="connsiteX165" fmla="*/ 346842 w 1248472"/>
              <a:gd name="connsiteY165" fmla="*/ 510490 h 1266370"/>
              <a:gd name="connsiteX166" fmla="*/ 346842 w 1248472"/>
              <a:gd name="connsiteY166" fmla="*/ 441695 h 1266370"/>
              <a:gd name="connsiteX167" fmla="*/ 234268 w 1248472"/>
              <a:gd name="connsiteY167" fmla="*/ 397916 h 1266370"/>
              <a:gd name="connsiteX168" fmla="*/ 189186 w 1248472"/>
              <a:gd name="connsiteY168" fmla="*/ 445083 h 1266370"/>
              <a:gd name="connsiteX169" fmla="*/ 190489 w 1248472"/>
              <a:gd name="connsiteY169" fmla="*/ 510230 h 1266370"/>
              <a:gd name="connsiteX170" fmla="*/ 192053 w 1248472"/>
              <a:gd name="connsiteY170" fmla="*/ 516484 h 1266370"/>
              <a:gd name="connsiteX171" fmla="*/ 187102 w 1248472"/>
              <a:gd name="connsiteY171" fmla="*/ 531337 h 1266370"/>
              <a:gd name="connsiteX172" fmla="*/ 173290 w 1248472"/>
              <a:gd name="connsiteY172" fmla="*/ 538373 h 1266370"/>
              <a:gd name="connsiteX173" fmla="*/ 37525 w 1248472"/>
              <a:gd name="connsiteY173" fmla="*/ 538373 h 1266370"/>
              <a:gd name="connsiteX174" fmla="*/ 37525 w 1248472"/>
              <a:gd name="connsiteY174" fmla="*/ 893032 h 1266370"/>
              <a:gd name="connsiteX175" fmla="*/ 143844 w 1248472"/>
              <a:gd name="connsiteY175" fmla="*/ 999091 h 1266370"/>
              <a:gd name="connsiteX176" fmla="*/ 371337 w 1248472"/>
              <a:gd name="connsiteY176" fmla="*/ 999091 h 1266370"/>
              <a:gd name="connsiteX177" fmla="*/ 371337 w 1248472"/>
              <a:gd name="connsiteY177" fmla="*/ 1036876 h 1266370"/>
              <a:gd name="connsiteX178" fmla="*/ 144105 w 1248472"/>
              <a:gd name="connsiteY178" fmla="*/ 1036876 h 1266370"/>
              <a:gd name="connsiteX179" fmla="*/ 0 w 1248472"/>
              <a:gd name="connsiteY179" fmla="*/ 892771 h 1266370"/>
              <a:gd name="connsiteX180" fmla="*/ 0 w 1248472"/>
              <a:gd name="connsiteY180" fmla="*/ 144105 h 1266370"/>
              <a:gd name="connsiteX181" fmla="*/ 144105 w 1248472"/>
              <a:gd name="connsiteY181" fmla="*/ 0 h 126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48472" h="1266370">
                <a:moveTo>
                  <a:pt x="931859" y="626712"/>
                </a:moveTo>
                <a:lnTo>
                  <a:pt x="832315" y="670751"/>
                </a:lnTo>
                <a:lnTo>
                  <a:pt x="833096" y="672575"/>
                </a:lnTo>
                <a:cubicBezTo>
                  <a:pt x="834921" y="676745"/>
                  <a:pt x="836484" y="680914"/>
                  <a:pt x="838308" y="685344"/>
                </a:cubicBezTo>
                <a:cubicBezTo>
                  <a:pt x="862021" y="748927"/>
                  <a:pt x="829709" y="820328"/>
                  <a:pt x="766386" y="844302"/>
                </a:cubicBezTo>
                <a:cubicBezTo>
                  <a:pt x="759871" y="846908"/>
                  <a:pt x="753096" y="848732"/>
                  <a:pt x="746321" y="850035"/>
                </a:cubicBezTo>
                <a:cubicBezTo>
                  <a:pt x="679610" y="862804"/>
                  <a:pt x="614985" y="819025"/>
                  <a:pt x="602216" y="752315"/>
                </a:cubicBezTo>
                <a:lnTo>
                  <a:pt x="601695" y="749970"/>
                </a:lnTo>
                <a:lnTo>
                  <a:pt x="498502" y="788797"/>
                </a:lnTo>
                <a:lnTo>
                  <a:pt x="553747" y="936029"/>
                </a:lnTo>
                <a:cubicBezTo>
                  <a:pt x="554529" y="938374"/>
                  <a:pt x="555050" y="940980"/>
                  <a:pt x="554789" y="943586"/>
                </a:cubicBezTo>
                <a:cubicBezTo>
                  <a:pt x="554529" y="948537"/>
                  <a:pt x="552184" y="953228"/>
                  <a:pt x="548535" y="956615"/>
                </a:cubicBezTo>
                <a:cubicBezTo>
                  <a:pt x="544887" y="960003"/>
                  <a:pt x="539935" y="961827"/>
                  <a:pt x="534985" y="961567"/>
                </a:cubicBezTo>
                <a:cubicBezTo>
                  <a:pt x="530555" y="961306"/>
                  <a:pt x="526125" y="961567"/>
                  <a:pt x="521694" y="962088"/>
                </a:cubicBezTo>
                <a:cubicBezTo>
                  <a:pt x="514398" y="962609"/>
                  <a:pt x="507362" y="964172"/>
                  <a:pt x="500587" y="966778"/>
                </a:cubicBezTo>
                <a:cubicBezTo>
                  <a:pt x="490164" y="970687"/>
                  <a:pt x="480782" y="976681"/>
                  <a:pt x="472705" y="984238"/>
                </a:cubicBezTo>
                <a:cubicBezTo>
                  <a:pt x="456287" y="999873"/>
                  <a:pt x="446646" y="1021241"/>
                  <a:pt x="446124" y="1043912"/>
                </a:cubicBezTo>
                <a:cubicBezTo>
                  <a:pt x="445343" y="1066583"/>
                  <a:pt x="453682" y="1088212"/>
                  <a:pt x="469317" y="1104889"/>
                </a:cubicBezTo>
                <a:cubicBezTo>
                  <a:pt x="484952" y="1121306"/>
                  <a:pt x="506320" y="1130948"/>
                  <a:pt x="528991" y="1131469"/>
                </a:cubicBezTo>
                <a:cubicBezTo>
                  <a:pt x="551662" y="1132251"/>
                  <a:pt x="573291" y="1123912"/>
                  <a:pt x="589969" y="1108277"/>
                </a:cubicBezTo>
                <a:cubicBezTo>
                  <a:pt x="593617" y="1104629"/>
                  <a:pt x="598307" y="1102805"/>
                  <a:pt x="603258" y="1102805"/>
                </a:cubicBezTo>
                <a:cubicBezTo>
                  <a:pt x="604822" y="1102805"/>
                  <a:pt x="606125" y="1103065"/>
                  <a:pt x="607428" y="1103326"/>
                </a:cubicBezTo>
                <a:cubicBezTo>
                  <a:pt x="613682" y="1104629"/>
                  <a:pt x="618633" y="1109059"/>
                  <a:pt x="620978" y="1115052"/>
                </a:cubicBezTo>
                <a:lnTo>
                  <a:pt x="661369" y="1222935"/>
                </a:lnTo>
                <a:lnTo>
                  <a:pt x="960263" y="1110362"/>
                </a:lnTo>
                <a:lnTo>
                  <a:pt x="892250" y="1042349"/>
                </a:lnTo>
                <a:cubicBezTo>
                  <a:pt x="891728" y="1041827"/>
                  <a:pt x="891468" y="1041567"/>
                  <a:pt x="890947" y="1041046"/>
                </a:cubicBezTo>
                <a:cubicBezTo>
                  <a:pt x="863845" y="1013163"/>
                  <a:pt x="864366" y="968342"/>
                  <a:pt x="892250" y="941241"/>
                </a:cubicBezTo>
                <a:cubicBezTo>
                  <a:pt x="920132" y="914140"/>
                  <a:pt x="964953" y="914661"/>
                  <a:pt x="992054" y="942544"/>
                </a:cubicBezTo>
                <a:lnTo>
                  <a:pt x="1062673" y="1013163"/>
                </a:lnTo>
                <a:lnTo>
                  <a:pt x="1063194" y="1008993"/>
                </a:lnTo>
                <a:cubicBezTo>
                  <a:pt x="1065018" y="992316"/>
                  <a:pt x="1062673" y="975638"/>
                  <a:pt x="1056941" y="960003"/>
                </a:cubicBezTo>
                <a:lnTo>
                  <a:pt x="932641" y="628536"/>
                </a:lnTo>
                <a:close/>
                <a:moveTo>
                  <a:pt x="936289" y="583455"/>
                </a:moveTo>
                <a:cubicBezTo>
                  <a:pt x="945930" y="579806"/>
                  <a:pt x="956875" y="585018"/>
                  <a:pt x="960523" y="594660"/>
                </a:cubicBezTo>
                <a:lnTo>
                  <a:pt x="1027755" y="774465"/>
                </a:lnTo>
                <a:lnTo>
                  <a:pt x="1028015" y="774986"/>
                </a:lnTo>
                <a:lnTo>
                  <a:pt x="1203651" y="895899"/>
                </a:lnTo>
                <a:cubicBezTo>
                  <a:pt x="1231013" y="914921"/>
                  <a:pt x="1247429" y="946452"/>
                  <a:pt x="1248472" y="979808"/>
                </a:cubicBezTo>
                <a:lnTo>
                  <a:pt x="1248472" y="1247170"/>
                </a:lnTo>
                <a:lnTo>
                  <a:pt x="1210687" y="1247170"/>
                </a:lnTo>
                <a:lnTo>
                  <a:pt x="1210687" y="979808"/>
                </a:lnTo>
                <a:cubicBezTo>
                  <a:pt x="1210426" y="958700"/>
                  <a:pt x="1200263" y="938895"/>
                  <a:pt x="1183064" y="926908"/>
                </a:cubicBezTo>
                <a:lnTo>
                  <a:pt x="1051989" y="836745"/>
                </a:lnTo>
                <a:lnTo>
                  <a:pt x="1093162" y="946974"/>
                </a:lnTo>
                <a:cubicBezTo>
                  <a:pt x="1104888" y="977723"/>
                  <a:pt x="1105409" y="1011860"/>
                  <a:pt x="1094986" y="1043130"/>
                </a:cubicBezTo>
                <a:lnTo>
                  <a:pt x="1094726" y="1044173"/>
                </a:lnTo>
                <a:lnTo>
                  <a:pt x="1137202" y="1086648"/>
                </a:lnTo>
                <a:lnTo>
                  <a:pt x="1110361" y="1113489"/>
                </a:lnTo>
                <a:lnTo>
                  <a:pt x="966256" y="969384"/>
                </a:lnTo>
                <a:cubicBezTo>
                  <a:pt x="959481" y="962348"/>
                  <a:pt x="950100" y="958961"/>
                  <a:pt x="940719" y="959742"/>
                </a:cubicBezTo>
                <a:cubicBezTo>
                  <a:pt x="931077" y="960264"/>
                  <a:pt x="922477" y="965215"/>
                  <a:pt x="916745" y="972772"/>
                </a:cubicBezTo>
                <a:cubicBezTo>
                  <a:pt x="907103" y="985801"/>
                  <a:pt x="908406" y="1003782"/>
                  <a:pt x="919872" y="1015508"/>
                </a:cubicBezTo>
                <a:lnTo>
                  <a:pt x="992576" y="1088212"/>
                </a:lnTo>
                <a:cubicBezTo>
                  <a:pt x="995963" y="1091599"/>
                  <a:pt x="998048" y="1096551"/>
                  <a:pt x="998048" y="1101502"/>
                </a:cubicBezTo>
                <a:cubicBezTo>
                  <a:pt x="998309" y="1158831"/>
                  <a:pt x="1044953" y="1206258"/>
                  <a:pt x="1102283" y="1207561"/>
                </a:cubicBezTo>
                <a:lnTo>
                  <a:pt x="1102283" y="1245346"/>
                </a:lnTo>
                <a:cubicBezTo>
                  <a:pt x="1042347" y="1244564"/>
                  <a:pt x="988927" y="1206518"/>
                  <a:pt x="968862" y="1149971"/>
                </a:cubicBezTo>
                <a:lnTo>
                  <a:pt x="968080" y="1148147"/>
                </a:lnTo>
                <a:lnTo>
                  <a:pt x="901370" y="1173163"/>
                </a:lnTo>
                <a:lnTo>
                  <a:pt x="902412" y="1175248"/>
                </a:lnTo>
                <a:cubicBezTo>
                  <a:pt x="910751" y="1191404"/>
                  <a:pt x="924562" y="1203391"/>
                  <a:pt x="941500" y="1209645"/>
                </a:cubicBezTo>
                <a:lnTo>
                  <a:pt x="929513" y="1245606"/>
                </a:lnTo>
                <a:cubicBezTo>
                  <a:pt x="901891" y="1235704"/>
                  <a:pt x="878960" y="1214857"/>
                  <a:pt x="866451" y="1188277"/>
                </a:cubicBezTo>
                <a:lnTo>
                  <a:pt x="865669" y="1186714"/>
                </a:lnTo>
                <a:lnTo>
                  <a:pt x="657460" y="1265150"/>
                </a:lnTo>
                <a:lnTo>
                  <a:pt x="657200" y="1265150"/>
                </a:lnTo>
                <a:cubicBezTo>
                  <a:pt x="652510" y="1266975"/>
                  <a:pt x="647558" y="1266714"/>
                  <a:pt x="642867" y="1264629"/>
                </a:cubicBezTo>
                <a:cubicBezTo>
                  <a:pt x="638177" y="1262545"/>
                  <a:pt x="634790" y="1258636"/>
                  <a:pt x="632966" y="1253945"/>
                </a:cubicBezTo>
                <a:lnTo>
                  <a:pt x="594920" y="1152316"/>
                </a:lnTo>
                <a:lnTo>
                  <a:pt x="592835" y="1153359"/>
                </a:lnTo>
                <a:cubicBezTo>
                  <a:pt x="586841" y="1156746"/>
                  <a:pt x="580326" y="1159873"/>
                  <a:pt x="573812" y="1162219"/>
                </a:cubicBezTo>
                <a:cubicBezTo>
                  <a:pt x="509968" y="1186193"/>
                  <a:pt x="438828" y="1153619"/>
                  <a:pt x="415115" y="1089775"/>
                </a:cubicBezTo>
                <a:cubicBezTo>
                  <a:pt x="403649" y="1059026"/>
                  <a:pt x="404952" y="1025410"/>
                  <a:pt x="418502" y="995443"/>
                </a:cubicBezTo>
                <a:cubicBezTo>
                  <a:pt x="432053" y="965475"/>
                  <a:pt x="456548" y="942544"/>
                  <a:pt x="487558" y="931078"/>
                </a:cubicBezTo>
                <a:cubicBezTo>
                  <a:pt x="493812" y="928733"/>
                  <a:pt x="500587" y="926908"/>
                  <a:pt x="507362" y="925605"/>
                </a:cubicBezTo>
                <a:lnTo>
                  <a:pt x="509708" y="925084"/>
                </a:lnTo>
                <a:lnTo>
                  <a:pt x="456808" y="784107"/>
                </a:lnTo>
                <a:cubicBezTo>
                  <a:pt x="453160" y="774465"/>
                  <a:pt x="458111" y="763520"/>
                  <a:pt x="467753" y="759872"/>
                </a:cubicBezTo>
                <a:lnTo>
                  <a:pt x="612640" y="705409"/>
                </a:lnTo>
                <a:cubicBezTo>
                  <a:pt x="614985" y="704367"/>
                  <a:pt x="617591" y="703846"/>
                  <a:pt x="620196" y="704106"/>
                </a:cubicBezTo>
                <a:cubicBezTo>
                  <a:pt x="630620" y="704628"/>
                  <a:pt x="638698" y="713488"/>
                  <a:pt x="638177" y="723911"/>
                </a:cubicBezTo>
                <a:cubicBezTo>
                  <a:pt x="637395" y="735637"/>
                  <a:pt x="639219" y="747364"/>
                  <a:pt x="643389" y="758569"/>
                </a:cubicBezTo>
                <a:cubicBezTo>
                  <a:pt x="660066" y="802608"/>
                  <a:pt x="709317" y="825019"/>
                  <a:pt x="753357" y="808602"/>
                </a:cubicBezTo>
                <a:cubicBezTo>
                  <a:pt x="797135" y="791924"/>
                  <a:pt x="819546" y="742413"/>
                  <a:pt x="803128" y="698374"/>
                </a:cubicBezTo>
                <a:cubicBezTo>
                  <a:pt x="800523" y="691338"/>
                  <a:pt x="798438" y="686908"/>
                  <a:pt x="796354" y="682478"/>
                </a:cubicBezTo>
                <a:cubicBezTo>
                  <a:pt x="794008" y="678048"/>
                  <a:pt x="792184" y="673618"/>
                  <a:pt x="789839" y="667885"/>
                </a:cubicBezTo>
                <a:cubicBezTo>
                  <a:pt x="786190" y="658504"/>
                  <a:pt x="790621" y="648080"/>
                  <a:pt x="799741" y="643911"/>
                </a:cubicBezTo>
                <a:lnTo>
                  <a:pt x="935247" y="583976"/>
                </a:lnTo>
                <a:cubicBezTo>
                  <a:pt x="935507" y="583715"/>
                  <a:pt x="936028" y="583455"/>
                  <a:pt x="936289" y="583455"/>
                </a:cubicBezTo>
                <a:close/>
                <a:moveTo>
                  <a:pt x="143844" y="38046"/>
                </a:moveTo>
                <a:cubicBezTo>
                  <a:pt x="85473" y="38046"/>
                  <a:pt x="37785" y="85733"/>
                  <a:pt x="37785" y="144105"/>
                </a:cubicBezTo>
                <a:lnTo>
                  <a:pt x="37785" y="498764"/>
                </a:lnTo>
                <a:lnTo>
                  <a:pt x="148014" y="498764"/>
                </a:lnTo>
                <a:lnTo>
                  <a:pt x="147753" y="496418"/>
                </a:lnTo>
                <a:cubicBezTo>
                  <a:pt x="146711" y="490164"/>
                  <a:pt x="146190" y="483910"/>
                  <a:pt x="146190" y="477656"/>
                </a:cubicBezTo>
                <a:lnTo>
                  <a:pt x="146190" y="475832"/>
                </a:lnTo>
                <a:cubicBezTo>
                  <a:pt x="146190" y="407819"/>
                  <a:pt x="201434" y="352574"/>
                  <a:pt x="269447" y="352574"/>
                </a:cubicBezTo>
                <a:cubicBezTo>
                  <a:pt x="337460" y="352574"/>
                  <a:pt x="392705" y="407819"/>
                  <a:pt x="392705" y="475832"/>
                </a:cubicBezTo>
                <a:lnTo>
                  <a:pt x="392705" y="477656"/>
                </a:lnTo>
                <a:cubicBezTo>
                  <a:pt x="392705" y="483910"/>
                  <a:pt x="392184" y="490164"/>
                  <a:pt x="391141" y="496418"/>
                </a:cubicBezTo>
                <a:lnTo>
                  <a:pt x="390881" y="498764"/>
                </a:lnTo>
                <a:lnTo>
                  <a:pt x="500327" y="498764"/>
                </a:lnTo>
                <a:lnTo>
                  <a:pt x="500327" y="364561"/>
                </a:lnTo>
                <a:cubicBezTo>
                  <a:pt x="500327" y="361955"/>
                  <a:pt x="500848" y="359350"/>
                  <a:pt x="501891" y="357004"/>
                </a:cubicBezTo>
                <a:cubicBezTo>
                  <a:pt x="506060" y="347623"/>
                  <a:pt x="517005" y="343193"/>
                  <a:pt x="526647" y="347363"/>
                </a:cubicBezTo>
                <a:cubicBezTo>
                  <a:pt x="537591" y="352314"/>
                  <a:pt x="549057" y="354659"/>
                  <a:pt x="560783" y="354659"/>
                </a:cubicBezTo>
                <a:cubicBezTo>
                  <a:pt x="607950" y="354659"/>
                  <a:pt x="646256" y="316353"/>
                  <a:pt x="646256" y="269186"/>
                </a:cubicBezTo>
                <a:cubicBezTo>
                  <a:pt x="646256" y="222020"/>
                  <a:pt x="607950" y="183714"/>
                  <a:pt x="560783" y="183714"/>
                </a:cubicBezTo>
                <a:cubicBezTo>
                  <a:pt x="549057" y="183714"/>
                  <a:pt x="537330" y="186320"/>
                  <a:pt x="526647" y="191010"/>
                </a:cubicBezTo>
                <a:cubicBezTo>
                  <a:pt x="524301" y="192053"/>
                  <a:pt x="521695" y="192574"/>
                  <a:pt x="519089" y="192574"/>
                </a:cubicBezTo>
                <a:cubicBezTo>
                  <a:pt x="514138" y="192574"/>
                  <a:pt x="509448" y="190750"/>
                  <a:pt x="505800" y="187102"/>
                </a:cubicBezTo>
                <a:cubicBezTo>
                  <a:pt x="502412" y="183714"/>
                  <a:pt x="500327" y="178763"/>
                  <a:pt x="500327" y="173812"/>
                </a:cubicBezTo>
                <a:lnTo>
                  <a:pt x="500327" y="38046"/>
                </a:lnTo>
                <a:close/>
                <a:moveTo>
                  <a:pt x="144105" y="0"/>
                </a:moveTo>
                <a:lnTo>
                  <a:pt x="894596" y="0"/>
                </a:lnTo>
                <a:cubicBezTo>
                  <a:pt x="974075" y="0"/>
                  <a:pt x="1038700" y="64626"/>
                  <a:pt x="1038700" y="143844"/>
                </a:cubicBezTo>
                <a:lnTo>
                  <a:pt x="1038700" y="519089"/>
                </a:lnTo>
                <a:cubicBezTo>
                  <a:pt x="1038700" y="529513"/>
                  <a:pt x="1030101" y="538112"/>
                  <a:pt x="1019677" y="538112"/>
                </a:cubicBezTo>
                <a:lnTo>
                  <a:pt x="890426" y="538112"/>
                </a:lnTo>
                <a:lnTo>
                  <a:pt x="890948" y="540458"/>
                </a:lnTo>
                <a:cubicBezTo>
                  <a:pt x="891990" y="546451"/>
                  <a:pt x="892772" y="552705"/>
                  <a:pt x="892772" y="558959"/>
                </a:cubicBezTo>
                <a:lnTo>
                  <a:pt x="854986" y="558959"/>
                </a:lnTo>
                <a:cubicBezTo>
                  <a:pt x="854726" y="548015"/>
                  <a:pt x="852120" y="537070"/>
                  <a:pt x="847690" y="526907"/>
                </a:cubicBezTo>
                <a:cubicBezTo>
                  <a:pt x="846648" y="524562"/>
                  <a:pt x="846126" y="521956"/>
                  <a:pt x="846126" y="519350"/>
                </a:cubicBezTo>
                <a:cubicBezTo>
                  <a:pt x="846126" y="514399"/>
                  <a:pt x="848211" y="509448"/>
                  <a:pt x="851599" y="506060"/>
                </a:cubicBezTo>
                <a:cubicBezTo>
                  <a:pt x="854986" y="502672"/>
                  <a:pt x="859937" y="500588"/>
                  <a:pt x="864889" y="500588"/>
                </a:cubicBezTo>
                <a:lnTo>
                  <a:pt x="1000654" y="500588"/>
                </a:lnTo>
                <a:lnTo>
                  <a:pt x="1000654" y="144105"/>
                </a:lnTo>
                <a:cubicBezTo>
                  <a:pt x="1000394" y="85733"/>
                  <a:pt x="952707" y="38046"/>
                  <a:pt x="894335" y="38046"/>
                </a:cubicBezTo>
                <a:lnTo>
                  <a:pt x="537852" y="38046"/>
                </a:lnTo>
                <a:lnTo>
                  <a:pt x="537852" y="148535"/>
                </a:lnTo>
                <a:lnTo>
                  <a:pt x="540197" y="148013"/>
                </a:lnTo>
                <a:cubicBezTo>
                  <a:pt x="546973" y="146711"/>
                  <a:pt x="554008" y="146189"/>
                  <a:pt x="560783" y="146189"/>
                </a:cubicBezTo>
                <a:cubicBezTo>
                  <a:pt x="628797" y="146189"/>
                  <a:pt x="684041" y="201434"/>
                  <a:pt x="684041" y="269447"/>
                </a:cubicBezTo>
                <a:cubicBezTo>
                  <a:pt x="684041" y="337460"/>
                  <a:pt x="628797" y="392705"/>
                  <a:pt x="560783" y="392705"/>
                </a:cubicBezTo>
                <a:cubicBezTo>
                  <a:pt x="554008" y="392705"/>
                  <a:pt x="547233" y="391923"/>
                  <a:pt x="540458" y="390881"/>
                </a:cubicBezTo>
                <a:lnTo>
                  <a:pt x="538112" y="390359"/>
                </a:lnTo>
                <a:lnTo>
                  <a:pt x="538112" y="500588"/>
                </a:lnTo>
                <a:lnTo>
                  <a:pt x="673878" y="500588"/>
                </a:lnTo>
                <a:cubicBezTo>
                  <a:pt x="676484" y="500588"/>
                  <a:pt x="679090" y="501109"/>
                  <a:pt x="681435" y="502151"/>
                </a:cubicBezTo>
                <a:cubicBezTo>
                  <a:pt x="685865" y="504236"/>
                  <a:pt x="689514" y="507884"/>
                  <a:pt x="691338" y="512575"/>
                </a:cubicBezTo>
                <a:cubicBezTo>
                  <a:pt x="693162" y="517265"/>
                  <a:pt x="693162" y="522217"/>
                  <a:pt x="691077" y="526907"/>
                </a:cubicBezTo>
                <a:cubicBezTo>
                  <a:pt x="686126" y="537591"/>
                  <a:pt x="683781" y="549318"/>
                  <a:pt x="683781" y="561044"/>
                </a:cubicBezTo>
                <a:cubicBezTo>
                  <a:pt x="684041" y="600653"/>
                  <a:pt x="711664" y="635311"/>
                  <a:pt x="750231" y="644171"/>
                </a:cubicBezTo>
                <a:lnTo>
                  <a:pt x="742673" y="681175"/>
                </a:lnTo>
                <a:cubicBezTo>
                  <a:pt x="686647" y="668927"/>
                  <a:pt x="645996" y="618634"/>
                  <a:pt x="645996" y="561044"/>
                </a:cubicBezTo>
                <a:cubicBezTo>
                  <a:pt x="645996" y="554008"/>
                  <a:pt x="646777" y="547233"/>
                  <a:pt x="647820" y="540458"/>
                </a:cubicBezTo>
                <a:lnTo>
                  <a:pt x="648341" y="538112"/>
                </a:lnTo>
                <a:lnTo>
                  <a:pt x="538112" y="538112"/>
                </a:lnTo>
                <a:lnTo>
                  <a:pt x="538112" y="693162"/>
                </a:lnTo>
                <a:cubicBezTo>
                  <a:pt x="538112" y="695768"/>
                  <a:pt x="537591" y="698373"/>
                  <a:pt x="536549" y="700719"/>
                </a:cubicBezTo>
                <a:cubicBezTo>
                  <a:pt x="534464" y="705149"/>
                  <a:pt x="530816" y="708797"/>
                  <a:pt x="526126" y="710621"/>
                </a:cubicBezTo>
                <a:cubicBezTo>
                  <a:pt x="521435" y="712445"/>
                  <a:pt x="516483" y="712445"/>
                  <a:pt x="511793" y="710360"/>
                </a:cubicBezTo>
                <a:cubicBezTo>
                  <a:pt x="500848" y="705409"/>
                  <a:pt x="489383" y="703064"/>
                  <a:pt x="477656" y="703064"/>
                </a:cubicBezTo>
                <a:cubicBezTo>
                  <a:pt x="443780" y="703064"/>
                  <a:pt x="413031" y="723129"/>
                  <a:pt x="399480" y="754400"/>
                </a:cubicBezTo>
                <a:cubicBezTo>
                  <a:pt x="380978" y="796875"/>
                  <a:pt x="400001" y="846647"/>
                  <a:pt x="441956" y="865931"/>
                </a:cubicBezTo>
                <a:lnTo>
                  <a:pt x="426842" y="900589"/>
                </a:lnTo>
                <a:cubicBezTo>
                  <a:pt x="382803" y="880784"/>
                  <a:pt x="354659" y="837006"/>
                  <a:pt x="354659" y="788537"/>
                </a:cubicBezTo>
                <a:cubicBezTo>
                  <a:pt x="354919" y="720784"/>
                  <a:pt x="410164" y="665539"/>
                  <a:pt x="477917" y="665539"/>
                </a:cubicBezTo>
                <a:cubicBezTo>
                  <a:pt x="484692" y="665539"/>
                  <a:pt x="491728" y="666321"/>
                  <a:pt x="498503" y="667364"/>
                </a:cubicBezTo>
                <a:lnTo>
                  <a:pt x="499806" y="667885"/>
                </a:lnTo>
                <a:lnTo>
                  <a:pt x="499806" y="538633"/>
                </a:lnTo>
                <a:lnTo>
                  <a:pt x="364040" y="538633"/>
                </a:lnTo>
                <a:cubicBezTo>
                  <a:pt x="361174" y="538633"/>
                  <a:pt x="358568" y="538112"/>
                  <a:pt x="355962" y="536809"/>
                </a:cubicBezTo>
                <a:cubicBezTo>
                  <a:pt x="346321" y="532119"/>
                  <a:pt x="342151" y="520392"/>
                  <a:pt x="346842" y="510490"/>
                </a:cubicBezTo>
                <a:cubicBezTo>
                  <a:pt x="356483" y="488601"/>
                  <a:pt x="356483" y="463584"/>
                  <a:pt x="346842" y="441695"/>
                </a:cubicBezTo>
                <a:cubicBezTo>
                  <a:pt x="327819" y="398698"/>
                  <a:pt x="277265" y="378894"/>
                  <a:pt x="234268" y="397916"/>
                </a:cubicBezTo>
                <a:cubicBezTo>
                  <a:pt x="213421" y="407037"/>
                  <a:pt x="197525" y="423975"/>
                  <a:pt x="189186" y="445083"/>
                </a:cubicBezTo>
                <a:cubicBezTo>
                  <a:pt x="180848" y="466190"/>
                  <a:pt x="181369" y="489383"/>
                  <a:pt x="190489" y="510230"/>
                </a:cubicBezTo>
                <a:cubicBezTo>
                  <a:pt x="191271" y="512054"/>
                  <a:pt x="191792" y="514399"/>
                  <a:pt x="192053" y="516484"/>
                </a:cubicBezTo>
                <a:cubicBezTo>
                  <a:pt x="192313" y="521956"/>
                  <a:pt x="190750" y="527168"/>
                  <a:pt x="187102" y="531337"/>
                </a:cubicBezTo>
                <a:cubicBezTo>
                  <a:pt x="183454" y="535506"/>
                  <a:pt x="178502" y="537852"/>
                  <a:pt x="173290" y="538373"/>
                </a:cubicBezTo>
                <a:lnTo>
                  <a:pt x="37525" y="538373"/>
                </a:lnTo>
                <a:lnTo>
                  <a:pt x="37525" y="893032"/>
                </a:lnTo>
                <a:cubicBezTo>
                  <a:pt x="37785" y="951403"/>
                  <a:pt x="85473" y="999091"/>
                  <a:pt x="143844" y="999091"/>
                </a:cubicBezTo>
                <a:lnTo>
                  <a:pt x="371337" y="999091"/>
                </a:lnTo>
                <a:lnTo>
                  <a:pt x="371337" y="1036876"/>
                </a:lnTo>
                <a:lnTo>
                  <a:pt x="144105" y="1036876"/>
                </a:lnTo>
                <a:cubicBezTo>
                  <a:pt x="64626" y="1036615"/>
                  <a:pt x="0" y="971990"/>
                  <a:pt x="0" y="892771"/>
                </a:cubicBezTo>
                <a:lnTo>
                  <a:pt x="0" y="144105"/>
                </a:lnTo>
                <a:cubicBezTo>
                  <a:pt x="261" y="64626"/>
                  <a:pt x="64887" y="0"/>
                  <a:pt x="144105" y="0"/>
                </a:cubicBezTo>
                <a:close/>
              </a:path>
            </a:pathLst>
          </a:custGeom>
          <a:solidFill>
            <a:schemeClr val="bg1"/>
          </a:solidFill>
          <a:ln w="26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13">
            <a:extLst>
              <a:ext uri="{FF2B5EF4-FFF2-40B4-BE49-F238E27FC236}">
                <a16:creationId xmlns:a16="http://schemas.microsoft.com/office/drawing/2014/main" id="{11FC61F4-E8DD-4449-B2F5-100A68EF162A}"/>
              </a:ext>
            </a:extLst>
          </p:cNvPr>
          <p:cNvSpPr/>
          <p:nvPr/>
        </p:nvSpPr>
        <p:spPr>
          <a:xfrm>
            <a:off x="7059147" y="4450166"/>
            <a:ext cx="1893603" cy="1280005"/>
          </a:xfrm>
          <a:custGeom>
            <a:avLst/>
            <a:gdLst>
              <a:gd name="connsiteX0" fmla="*/ 1412659 w 1420202"/>
              <a:gd name="connsiteY0" fmla="*/ 0 h 960004"/>
              <a:gd name="connsiteX1" fmla="*/ 1405586 w 1420202"/>
              <a:gd name="connsiteY1" fmla="*/ 7073 h 960004"/>
              <a:gd name="connsiteX2" fmla="*/ 1405586 w 1420202"/>
              <a:gd name="connsiteY2" fmla="*/ 705858 h 960004"/>
              <a:gd name="connsiteX3" fmla="*/ 1213679 w 1420202"/>
              <a:gd name="connsiteY3" fmla="*/ 897765 h 960004"/>
              <a:gd name="connsiteX4" fmla="*/ 23576 w 1420202"/>
              <a:gd name="connsiteY4" fmla="*/ 890692 h 960004"/>
              <a:gd name="connsiteX5" fmla="*/ 65540 w 1420202"/>
              <a:gd name="connsiteY5" fmla="*/ 848727 h 960004"/>
              <a:gd name="connsiteX6" fmla="*/ 65540 w 1420202"/>
              <a:gd name="connsiteY6" fmla="*/ 838825 h 960004"/>
              <a:gd name="connsiteX7" fmla="*/ 55639 w 1420202"/>
              <a:gd name="connsiteY7" fmla="*/ 838825 h 960004"/>
              <a:gd name="connsiteX8" fmla="*/ 1886 w 1420202"/>
              <a:gd name="connsiteY8" fmla="*/ 893049 h 960004"/>
              <a:gd name="connsiteX9" fmla="*/ 1886 w 1420202"/>
              <a:gd name="connsiteY9" fmla="*/ 893049 h 960004"/>
              <a:gd name="connsiteX10" fmla="*/ 471 w 1420202"/>
              <a:gd name="connsiteY10" fmla="*/ 895407 h 960004"/>
              <a:gd name="connsiteX11" fmla="*/ 471 w 1420202"/>
              <a:gd name="connsiteY11" fmla="*/ 895407 h 960004"/>
              <a:gd name="connsiteX12" fmla="*/ 0 w 1420202"/>
              <a:gd name="connsiteY12" fmla="*/ 897765 h 960004"/>
              <a:gd name="connsiteX13" fmla="*/ 0 w 1420202"/>
              <a:gd name="connsiteY13" fmla="*/ 897765 h 960004"/>
              <a:gd name="connsiteX14" fmla="*/ 0 w 1420202"/>
              <a:gd name="connsiteY14" fmla="*/ 897765 h 960004"/>
              <a:gd name="connsiteX15" fmla="*/ 0 w 1420202"/>
              <a:gd name="connsiteY15" fmla="*/ 898708 h 960004"/>
              <a:gd name="connsiteX16" fmla="*/ 1886 w 1420202"/>
              <a:gd name="connsiteY16" fmla="*/ 904366 h 960004"/>
              <a:gd name="connsiteX17" fmla="*/ 55639 w 1420202"/>
              <a:gd name="connsiteY17" fmla="*/ 958118 h 960004"/>
              <a:gd name="connsiteX18" fmla="*/ 60825 w 1420202"/>
              <a:gd name="connsiteY18" fmla="*/ 960005 h 960004"/>
              <a:gd name="connsiteX19" fmla="*/ 66012 w 1420202"/>
              <a:gd name="connsiteY19" fmla="*/ 958118 h 960004"/>
              <a:gd name="connsiteX20" fmla="*/ 66012 w 1420202"/>
              <a:gd name="connsiteY20" fmla="*/ 948217 h 960004"/>
              <a:gd name="connsiteX21" fmla="*/ 22633 w 1420202"/>
              <a:gd name="connsiteY21" fmla="*/ 904837 h 960004"/>
              <a:gd name="connsiteX22" fmla="*/ 1214151 w 1420202"/>
              <a:gd name="connsiteY22" fmla="*/ 911910 h 960004"/>
              <a:gd name="connsiteX23" fmla="*/ 1420203 w 1420202"/>
              <a:gd name="connsiteY23" fmla="*/ 705858 h 960004"/>
              <a:gd name="connsiteX24" fmla="*/ 1420203 w 1420202"/>
              <a:gd name="connsiteY24" fmla="*/ 7073 h 960004"/>
              <a:gd name="connsiteX25" fmla="*/ 1412659 w 1420202"/>
              <a:gd name="connsiteY25" fmla="*/ 0 h 96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202" h="960004">
                <a:moveTo>
                  <a:pt x="1412659" y="0"/>
                </a:moveTo>
                <a:cubicBezTo>
                  <a:pt x="1408887" y="0"/>
                  <a:pt x="1405586" y="3301"/>
                  <a:pt x="1405586" y="7073"/>
                </a:cubicBezTo>
                <a:lnTo>
                  <a:pt x="1405586" y="705858"/>
                </a:lnTo>
                <a:cubicBezTo>
                  <a:pt x="1405586" y="811949"/>
                  <a:pt x="1319299" y="897765"/>
                  <a:pt x="1213679" y="897765"/>
                </a:cubicBezTo>
                <a:lnTo>
                  <a:pt x="23576" y="890692"/>
                </a:lnTo>
                <a:lnTo>
                  <a:pt x="65540" y="848727"/>
                </a:lnTo>
                <a:cubicBezTo>
                  <a:pt x="68370" y="845898"/>
                  <a:pt x="68370" y="841654"/>
                  <a:pt x="65540" y="838825"/>
                </a:cubicBezTo>
                <a:cubicBezTo>
                  <a:pt x="62711" y="835996"/>
                  <a:pt x="58468" y="835996"/>
                  <a:pt x="55639" y="838825"/>
                </a:cubicBezTo>
                <a:lnTo>
                  <a:pt x="1886" y="893049"/>
                </a:lnTo>
                <a:cubicBezTo>
                  <a:pt x="1886" y="893049"/>
                  <a:pt x="1886" y="893049"/>
                  <a:pt x="1886" y="893049"/>
                </a:cubicBezTo>
                <a:cubicBezTo>
                  <a:pt x="1414" y="893521"/>
                  <a:pt x="943" y="894464"/>
                  <a:pt x="471" y="895407"/>
                </a:cubicBezTo>
                <a:cubicBezTo>
                  <a:pt x="471" y="895407"/>
                  <a:pt x="471" y="895407"/>
                  <a:pt x="471" y="895407"/>
                </a:cubicBezTo>
                <a:cubicBezTo>
                  <a:pt x="0" y="896350"/>
                  <a:pt x="0" y="896821"/>
                  <a:pt x="0" y="897765"/>
                </a:cubicBezTo>
                <a:cubicBezTo>
                  <a:pt x="0" y="897765"/>
                  <a:pt x="0" y="897765"/>
                  <a:pt x="0" y="897765"/>
                </a:cubicBezTo>
                <a:cubicBezTo>
                  <a:pt x="0" y="897765"/>
                  <a:pt x="0" y="897765"/>
                  <a:pt x="0" y="897765"/>
                </a:cubicBezTo>
                <a:cubicBezTo>
                  <a:pt x="0" y="898236"/>
                  <a:pt x="0" y="898236"/>
                  <a:pt x="0" y="898708"/>
                </a:cubicBezTo>
                <a:cubicBezTo>
                  <a:pt x="0" y="900594"/>
                  <a:pt x="471" y="902480"/>
                  <a:pt x="1886" y="904366"/>
                </a:cubicBezTo>
                <a:lnTo>
                  <a:pt x="55639" y="958118"/>
                </a:lnTo>
                <a:cubicBezTo>
                  <a:pt x="57053" y="959533"/>
                  <a:pt x="58939" y="960005"/>
                  <a:pt x="60825" y="960005"/>
                </a:cubicBezTo>
                <a:cubicBezTo>
                  <a:pt x="62711" y="960005"/>
                  <a:pt x="64597" y="959533"/>
                  <a:pt x="66012" y="958118"/>
                </a:cubicBezTo>
                <a:cubicBezTo>
                  <a:pt x="68841" y="955289"/>
                  <a:pt x="68841" y="951046"/>
                  <a:pt x="66012" y="948217"/>
                </a:cubicBezTo>
                <a:lnTo>
                  <a:pt x="22633" y="904837"/>
                </a:lnTo>
                <a:lnTo>
                  <a:pt x="1214151" y="911910"/>
                </a:lnTo>
                <a:cubicBezTo>
                  <a:pt x="1327786" y="911910"/>
                  <a:pt x="1420203" y="819493"/>
                  <a:pt x="1420203" y="705858"/>
                </a:cubicBezTo>
                <a:lnTo>
                  <a:pt x="1420203" y="7073"/>
                </a:lnTo>
                <a:cubicBezTo>
                  <a:pt x="1419732" y="3301"/>
                  <a:pt x="1416903" y="0"/>
                  <a:pt x="1412659" y="0"/>
                </a:cubicBezTo>
                <a:close/>
              </a:path>
            </a:pathLst>
          </a:custGeom>
          <a:solidFill>
            <a:schemeClr val="bg1">
              <a:lumMod val="50000"/>
            </a:schemeClr>
          </a:solidFill>
          <a:ln w="4712"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A4CCF4B0-B159-4E5F-A478-5CB25950F3E1}"/>
              </a:ext>
            </a:extLst>
          </p:cNvPr>
          <p:cNvSpPr/>
          <p:nvPr/>
        </p:nvSpPr>
        <p:spPr>
          <a:xfrm>
            <a:off x="2372603" y="4450631"/>
            <a:ext cx="3152548" cy="1216043"/>
          </a:xfrm>
          <a:custGeom>
            <a:avLst/>
            <a:gdLst>
              <a:gd name="connsiteX0" fmla="*/ 260984 w 2364411"/>
              <a:gd name="connsiteY0" fmla="*/ 897887 h 912032"/>
              <a:gd name="connsiteX1" fmla="*/ 69077 w 2364411"/>
              <a:gd name="connsiteY1" fmla="*/ 705981 h 912032"/>
              <a:gd name="connsiteX2" fmla="*/ 69077 w 2364411"/>
              <a:gd name="connsiteY2" fmla="*/ 23227 h 912032"/>
              <a:gd name="connsiteX3" fmla="*/ 111513 w 2364411"/>
              <a:gd name="connsiteY3" fmla="*/ 65663 h 912032"/>
              <a:gd name="connsiteX4" fmla="*/ 116700 w 2364411"/>
              <a:gd name="connsiteY4" fmla="*/ 67549 h 912032"/>
              <a:gd name="connsiteX5" fmla="*/ 121887 w 2364411"/>
              <a:gd name="connsiteY5" fmla="*/ 65663 h 912032"/>
              <a:gd name="connsiteX6" fmla="*/ 121887 w 2364411"/>
              <a:gd name="connsiteY6" fmla="*/ 55761 h 912032"/>
              <a:gd name="connsiteX7" fmla="*/ 68134 w 2364411"/>
              <a:gd name="connsiteY7" fmla="*/ 2009 h 912032"/>
              <a:gd name="connsiteX8" fmla="*/ 62476 w 2364411"/>
              <a:gd name="connsiteY8" fmla="*/ 123 h 912032"/>
              <a:gd name="connsiteX9" fmla="*/ 56818 w 2364411"/>
              <a:gd name="connsiteY9" fmla="*/ 2009 h 912032"/>
              <a:gd name="connsiteX10" fmla="*/ 2122 w 2364411"/>
              <a:gd name="connsiteY10" fmla="*/ 55761 h 912032"/>
              <a:gd name="connsiteX11" fmla="*/ 2122 w 2364411"/>
              <a:gd name="connsiteY11" fmla="*/ 65663 h 912032"/>
              <a:gd name="connsiteX12" fmla="*/ 7308 w 2364411"/>
              <a:gd name="connsiteY12" fmla="*/ 67549 h 912032"/>
              <a:gd name="connsiteX13" fmla="*/ 12495 w 2364411"/>
              <a:gd name="connsiteY13" fmla="*/ 65663 h 912032"/>
              <a:gd name="connsiteX14" fmla="*/ 54932 w 2364411"/>
              <a:gd name="connsiteY14" fmla="*/ 23227 h 912032"/>
              <a:gd name="connsiteX15" fmla="*/ 54932 w 2364411"/>
              <a:gd name="connsiteY15" fmla="*/ 705981 h 912032"/>
              <a:gd name="connsiteX16" fmla="*/ 260984 w 2364411"/>
              <a:gd name="connsiteY16" fmla="*/ 912033 h 912032"/>
              <a:gd name="connsiteX17" fmla="*/ 2364412 w 2364411"/>
              <a:gd name="connsiteY17" fmla="*/ 912033 h 912032"/>
              <a:gd name="connsiteX18" fmla="*/ 2364412 w 2364411"/>
              <a:gd name="connsiteY18" fmla="*/ 897887 h 912032"/>
              <a:gd name="connsiteX19" fmla="*/ 260984 w 2364411"/>
              <a:gd name="connsiteY19" fmla="*/ 897887 h 91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64411" h="912032">
                <a:moveTo>
                  <a:pt x="260984" y="897887"/>
                </a:moveTo>
                <a:cubicBezTo>
                  <a:pt x="154893" y="897887"/>
                  <a:pt x="69077" y="811600"/>
                  <a:pt x="69077" y="705981"/>
                </a:cubicBezTo>
                <a:lnTo>
                  <a:pt x="69077" y="23227"/>
                </a:lnTo>
                <a:lnTo>
                  <a:pt x="111513" y="65663"/>
                </a:lnTo>
                <a:cubicBezTo>
                  <a:pt x="112928" y="67078"/>
                  <a:pt x="114814" y="67549"/>
                  <a:pt x="116700" y="67549"/>
                </a:cubicBezTo>
                <a:cubicBezTo>
                  <a:pt x="118586" y="67549"/>
                  <a:pt x="120472" y="67078"/>
                  <a:pt x="121887" y="65663"/>
                </a:cubicBezTo>
                <a:cubicBezTo>
                  <a:pt x="124716" y="62834"/>
                  <a:pt x="124716" y="58591"/>
                  <a:pt x="121887" y="55761"/>
                </a:cubicBezTo>
                <a:lnTo>
                  <a:pt x="68134" y="2009"/>
                </a:lnTo>
                <a:cubicBezTo>
                  <a:pt x="66719" y="594"/>
                  <a:pt x="64362" y="-349"/>
                  <a:pt x="62476" y="123"/>
                </a:cubicBezTo>
                <a:cubicBezTo>
                  <a:pt x="60590" y="123"/>
                  <a:pt x="58232" y="594"/>
                  <a:pt x="56818" y="2009"/>
                </a:cubicBezTo>
                <a:lnTo>
                  <a:pt x="2122" y="55761"/>
                </a:lnTo>
                <a:cubicBezTo>
                  <a:pt x="-707" y="58591"/>
                  <a:pt x="-707" y="62834"/>
                  <a:pt x="2122" y="65663"/>
                </a:cubicBezTo>
                <a:cubicBezTo>
                  <a:pt x="3536" y="67078"/>
                  <a:pt x="5422" y="67549"/>
                  <a:pt x="7308" y="67549"/>
                </a:cubicBezTo>
                <a:cubicBezTo>
                  <a:pt x="9195" y="67549"/>
                  <a:pt x="11081" y="67078"/>
                  <a:pt x="12495" y="65663"/>
                </a:cubicBezTo>
                <a:lnTo>
                  <a:pt x="54932" y="23227"/>
                </a:lnTo>
                <a:lnTo>
                  <a:pt x="54932" y="705981"/>
                </a:lnTo>
                <a:cubicBezTo>
                  <a:pt x="54932" y="819616"/>
                  <a:pt x="147348" y="912033"/>
                  <a:pt x="260984" y="912033"/>
                </a:cubicBezTo>
                <a:lnTo>
                  <a:pt x="2364412" y="912033"/>
                </a:lnTo>
                <a:lnTo>
                  <a:pt x="2364412" y="897887"/>
                </a:lnTo>
                <a:lnTo>
                  <a:pt x="260984" y="897887"/>
                </a:lnTo>
                <a:close/>
              </a:path>
            </a:pathLst>
          </a:custGeom>
          <a:solidFill>
            <a:schemeClr val="bg1">
              <a:lumMod val="50000"/>
            </a:schemeClr>
          </a:solidFill>
          <a:ln w="4712"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22DB9408-6AD1-423C-961B-847FA93DC13E}"/>
              </a:ext>
            </a:extLst>
          </p:cNvPr>
          <p:cNvSpPr/>
          <p:nvPr/>
        </p:nvSpPr>
        <p:spPr>
          <a:xfrm>
            <a:off x="2458419" y="1660997"/>
            <a:ext cx="3076956" cy="1339416"/>
          </a:xfrm>
          <a:custGeom>
            <a:avLst/>
            <a:gdLst>
              <a:gd name="connsiteX0" fmla="*/ 2305237 w 2307717"/>
              <a:gd name="connsiteY0" fmla="*/ 56346 h 1004562"/>
              <a:gd name="connsiteX1" fmla="*/ 2251484 w 2307717"/>
              <a:gd name="connsiteY1" fmla="*/ 2122 h 1004562"/>
              <a:gd name="connsiteX2" fmla="*/ 2241582 w 2307717"/>
              <a:gd name="connsiteY2" fmla="*/ 2122 h 1004562"/>
              <a:gd name="connsiteX3" fmla="*/ 2241582 w 2307717"/>
              <a:gd name="connsiteY3" fmla="*/ 12024 h 1004562"/>
              <a:gd name="connsiteX4" fmla="*/ 2284019 w 2307717"/>
              <a:gd name="connsiteY4" fmla="*/ 54460 h 1004562"/>
              <a:gd name="connsiteX5" fmla="*/ 206052 w 2307717"/>
              <a:gd name="connsiteY5" fmla="*/ 54460 h 1004562"/>
              <a:gd name="connsiteX6" fmla="*/ 0 w 2307717"/>
              <a:gd name="connsiteY6" fmla="*/ 260512 h 1004562"/>
              <a:gd name="connsiteX7" fmla="*/ 0 w 2307717"/>
              <a:gd name="connsiteY7" fmla="*/ 1004563 h 1004562"/>
              <a:gd name="connsiteX8" fmla="*/ 14145 w 2307717"/>
              <a:gd name="connsiteY8" fmla="*/ 1004563 h 1004562"/>
              <a:gd name="connsiteX9" fmla="*/ 14145 w 2307717"/>
              <a:gd name="connsiteY9" fmla="*/ 260984 h 1004562"/>
              <a:gd name="connsiteX10" fmla="*/ 206052 w 2307717"/>
              <a:gd name="connsiteY10" fmla="*/ 69077 h 1004562"/>
              <a:gd name="connsiteX11" fmla="*/ 2284019 w 2307717"/>
              <a:gd name="connsiteY11" fmla="*/ 69077 h 1004562"/>
              <a:gd name="connsiteX12" fmla="*/ 2241582 w 2307717"/>
              <a:gd name="connsiteY12" fmla="*/ 111513 h 1004562"/>
              <a:gd name="connsiteX13" fmla="*/ 2241582 w 2307717"/>
              <a:gd name="connsiteY13" fmla="*/ 121415 h 1004562"/>
              <a:gd name="connsiteX14" fmla="*/ 2246769 w 2307717"/>
              <a:gd name="connsiteY14" fmla="*/ 123301 h 1004562"/>
              <a:gd name="connsiteX15" fmla="*/ 2251956 w 2307717"/>
              <a:gd name="connsiteY15" fmla="*/ 121415 h 1004562"/>
              <a:gd name="connsiteX16" fmla="*/ 2305708 w 2307717"/>
              <a:gd name="connsiteY16" fmla="*/ 67662 h 1004562"/>
              <a:gd name="connsiteX17" fmla="*/ 2307595 w 2307717"/>
              <a:gd name="connsiteY17" fmla="*/ 62004 h 1004562"/>
              <a:gd name="connsiteX18" fmla="*/ 2305237 w 2307717"/>
              <a:gd name="connsiteY18" fmla="*/ 56346 h 100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07717" h="1004562">
                <a:moveTo>
                  <a:pt x="2305237" y="56346"/>
                </a:moveTo>
                <a:lnTo>
                  <a:pt x="2251484" y="2122"/>
                </a:lnTo>
                <a:cubicBezTo>
                  <a:pt x="2248655" y="-707"/>
                  <a:pt x="2244412" y="-707"/>
                  <a:pt x="2241582" y="2122"/>
                </a:cubicBezTo>
                <a:cubicBezTo>
                  <a:pt x="2238753" y="4951"/>
                  <a:pt x="2238753" y="9195"/>
                  <a:pt x="2241582" y="12024"/>
                </a:cubicBezTo>
                <a:lnTo>
                  <a:pt x="2284019" y="54460"/>
                </a:lnTo>
                <a:lnTo>
                  <a:pt x="206052" y="54460"/>
                </a:lnTo>
                <a:cubicBezTo>
                  <a:pt x="92417" y="54460"/>
                  <a:pt x="0" y="146877"/>
                  <a:pt x="0" y="260512"/>
                </a:cubicBezTo>
                <a:lnTo>
                  <a:pt x="0" y="1004563"/>
                </a:lnTo>
                <a:lnTo>
                  <a:pt x="14145" y="1004563"/>
                </a:lnTo>
                <a:lnTo>
                  <a:pt x="14145" y="260984"/>
                </a:lnTo>
                <a:cubicBezTo>
                  <a:pt x="14145" y="154893"/>
                  <a:pt x="100433" y="69077"/>
                  <a:pt x="206052" y="69077"/>
                </a:cubicBezTo>
                <a:lnTo>
                  <a:pt x="2284019" y="69077"/>
                </a:lnTo>
                <a:lnTo>
                  <a:pt x="2241582" y="111513"/>
                </a:lnTo>
                <a:cubicBezTo>
                  <a:pt x="2238753" y="114342"/>
                  <a:pt x="2238753" y="118586"/>
                  <a:pt x="2241582" y="121415"/>
                </a:cubicBezTo>
                <a:cubicBezTo>
                  <a:pt x="2242997" y="122830"/>
                  <a:pt x="2244883" y="123301"/>
                  <a:pt x="2246769" y="123301"/>
                </a:cubicBezTo>
                <a:cubicBezTo>
                  <a:pt x="2248655" y="123301"/>
                  <a:pt x="2250541" y="122830"/>
                  <a:pt x="2251956" y="121415"/>
                </a:cubicBezTo>
                <a:lnTo>
                  <a:pt x="2305708" y="67662"/>
                </a:lnTo>
                <a:cubicBezTo>
                  <a:pt x="2307123" y="66248"/>
                  <a:pt x="2308066" y="63890"/>
                  <a:pt x="2307595" y="62004"/>
                </a:cubicBezTo>
                <a:cubicBezTo>
                  <a:pt x="2307595" y="60118"/>
                  <a:pt x="2306651" y="57761"/>
                  <a:pt x="2305237" y="56346"/>
                </a:cubicBezTo>
                <a:close/>
              </a:path>
            </a:pathLst>
          </a:custGeom>
          <a:solidFill>
            <a:schemeClr val="bg1">
              <a:lumMod val="50000"/>
            </a:schemeClr>
          </a:solidFill>
          <a:ln w="4712"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90016944-438A-4354-B792-AA97BF41CF07}"/>
              </a:ext>
            </a:extLst>
          </p:cNvPr>
          <p:cNvSpPr/>
          <p:nvPr/>
        </p:nvSpPr>
        <p:spPr>
          <a:xfrm>
            <a:off x="6993136" y="1734239"/>
            <a:ext cx="1944393" cy="1275604"/>
          </a:xfrm>
          <a:custGeom>
            <a:avLst/>
            <a:gdLst>
              <a:gd name="connsiteX0" fmla="*/ 1456038 w 1458295"/>
              <a:gd name="connsiteY0" fmla="*/ 891163 h 956703"/>
              <a:gd name="connsiteX1" fmla="*/ 1446136 w 1458295"/>
              <a:gd name="connsiteY1" fmla="*/ 891163 h 956703"/>
              <a:gd name="connsiteX2" fmla="*/ 1403700 w 1458295"/>
              <a:gd name="connsiteY2" fmla="*/ 933600 h 956703"/>
              <a:gd name="connsiteX3" fmla="*/ 1403700 w 1458295"/>
              <a:gd name="connsiteY3" fmla="*/ 206052 h 956703"/>
              <a:gd name="connsiteX4" fmla="*/ 1197648 w 1458295"/>
              <a:gd name="connsiteY4" fmla="*/ 0 h 956703"/>
              <a:gd name="connsiteX5" fmla="*/ 0 w 1458295"/>
              <a:gd name="connsiteY5" fmla="*/ 7073 h 956703"/>
              <a:gd name="connsiteX6" fmla="*/ 0 w 1458295"/>
              <a:gd name="connsiteY6" fmla="*/ 21218 h 956703"/>
              <a:gd name="connsiteX7" fmla="*/ 1197648 w 1458295"/>
              <a:gd name="connsiteY7" fmla="*/ 14145 h 956703"/>
              <a:gd name="connsiteX8" fmla="*/ 1389555 w 1458295"/>
              <a:gd name="connsiteY8" fmla="*/ 206052 h 956703"/>
              <a:gd name="connsiteX9" fmla="*/ 1389555 w 1458295"/>
              <a:gd name="connsiteY9" fmla="*/ 933600 h 956703"/>
              <a:gd name="connsiteX10" fmla="*/ 1347118 w 1458295"/>
              <a:gd name="connsiteY10" fmla="*/ 891163 h 956703"/>
              <a:gd name="connsiteX11" fmla="*/ 1337216 w 1458295"/>
              <a:gd name="connsiteY11" fmla="*/ 891163 h 956703"/>
              <a:gd name="connsiteX12" fmla="*/ 1337216 w 1458295"/>
              <a:gd name="connsiteY12" fmla="*/ 901065 h 956703"/>
              <a:gd name="connsiteX13" fmla="*/ 1390969 w 1458295"/>
              <a:gd name="connsiteY13" fmla="*/ 954818 h 956703"/>
              <a:gd name="connsiteX14" fmla="*/ 1396156 w 1458295"/>
              <a:gd name="connsiteY14" fmla="*/ 956704 h 956703"/>
              <a:gd name="connsiteX15" fmla="*/ 1397099 w 1458295"/>
              <a:gd name="connsiteY15" fmla="*/ 956704 h 956703"/>
              <a:gd name="connsiteX16" fmla="*/ 1398042 w 1458295"/>
              <a:gd name="connsiteY16" fmla="*/ 956704 h 956703"/>
              <a:gd name="connsiteX17" fmla="*/ 1403229 w 1458295"/>
              <a:gd name="connsiteY17" fmla="*/ 954818 h 956703"/>
              <a:gd name="connsiteX18" fmla="*/ 1456981 w 1458295"/>
              <a:gd name="connsiteY18" fmla="*/ 901065 h 956703"/>
              <a:gd name="connsiteX19" fmla="*/ 1456038 w 1458295"/>
              <a:gd name="connsiteY19" fmla="*/ 891163 h 9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8295" h="956703">
                <a:moveTo>
                  <a:pt x="1456038" y="891163"/>
                </a:moveTo>
                <a:cubicBezTo>
                  <a:pt x="1453209" y="888334"/>
                  <a:pt x="1448965" y="888334"/>
                  <a:pt x="1446136" y="891163"/>
                </a:cubicBezTo>
                <a:lnTo>
                  <a:pt x="1403700" y="933600"/>
                </a:lnTo>
                <a:lnTo>
                  <a:pt x="1403700" y="206052"/>
                </a:lnTo>
                <a:cubicBezTo>
                  <a:pt x="1403700" y="92417"/>
                  <a:pt x="1311283" y="0"/>
                  <a:pt x="1197648" y="0"/>
                </a:cubicBezTo>
                <a:lnTo>
                  <a:pt x="0" y="7073"/>
                </a:lnTo>
                <a:lnTo>
                  <a:pt x="0" y="21218"/>
                </a:lnTo>
                <a:lnTo>
                  <a:pt x="1197648" y="14145"/>
                </a:lnTo>
                <a:cubicBezTo>
                  <a:pt x="1303739" y="14145"/>
                  <a:pt x="1389555" y="100433"/>
                  <a:pt x="1389555" y="206052"/>
                </a:cubicBezTo>
                <a:lnTo>
                  <a:pt x="1389555" y="933600"/>
                </a:lnTo>
                <a:lnTo>
                  <a:pt x="1347118" y="891163"/>
                </a:lnTo>
                <a:cubicBezTo>
                  <a:pt x="1344289" y="888334"/>
                  <a:pt x="1340045" y="888334"/>
                  <a:pt x="1337216" y="891163"/>
                </a:cubicBezTo>
                <a:cubicBezTo>
                  <a:pt x="1334387" y="893992"/>
                  <a:pt x="1334387" y="898236"/>
                  <a:pt x="1337216" y="901065"/>
                </a:cubicBezTo>
                <a:lnTo>
                  <a:pt x="1390969" y="954818"/>
                </a:lnTo>
                <a:cubicBezTo>
                  <a:pt x="1392383" y="956232"/>
                  <a:pt x="1394270" y="956704"/>
                  <a:pt x="1396156" y="956704"/>
                </a:cubicBezTo>
                <a:cubicBezTo>
                  <a:pt x="1396627" y="956704"/>
                  <a:pt x="1396627" y="956704"/>
                  <a:pt x="1397099" y="956704"/>
                </a:cubicBezTo>
                <a:cubicBezTo>
                  <a:pt x="1397571" y="956704"/>
                  <a:pt x="1397571" y="956704"/>
                  <a:pt x="1398042" y="956704"/>
                </a:cubicBezTo>
                <a:cubicBezTo>
                  <a:pt x="1399928" y="956704"/>
                  <a:pt x="1401814" y="956232"/>
                  <a:pt x="1403229" y="954818"/>
                </a:cubicBezTo>
                <a:lnTo>
                  <a:pt x="1456981" y="901065"/>
                </a:lnTo>
                <a:cubicBezTo>
                  <a:pt x="1458868" y="898236"/>
                  <a:pt x="1458868" y="893992"/>
                  <a:pt x="1456038" y="891163"/>
                </a:cubicBezTo>
                <a:close/>
              </a:path>
            </a:pathLst>
          </a:custGeom>
          <a:solidFill>
            <a:schemeClr val="bg1">
              <a:lumMod val="50000"/>
            </a:schemeClr>
          </a:solidFill>
          <a:ln w="4712" cap="flat">
            <a:noFill/>
            <a:prstDash val="solid"/>
            <a:miter/>
          </a:ln>
        </p:spPr>
        <p:txBody>
          <a:bodyPr rtlCol="0" anchor="ctr"/>
          <a:lstStyle/>
          <a:p>
            <a:endParaRPr lang="en-US" sz="2400"/>
          </a:p>
        </p:txBody>
      </p:sp>
      <p:sp>
        <p:nvSpPr>
          <p:cNvPr id="3" name="Title 2">
            <a:extLst>
              <a:ext uri="{FF2B5EF4-FFF2-40B4-BE49-F238E27FC236}">
                <a16:creationId xmlns:a16="http://schemas.microsoft.com/office/drawing/2014/main" id="{59296FD2-408D-422B-9D6B-7C85C0640604}"/>
              </a:ext>
            </a:extLst>
          </p:cNvPr>
          <p:cNvSpPr>
            <a:spLocks noGrp="1"/>
          </p:cNvSpPr>
          <p:nvPr>
            <p:ph type="title"/>
          </p:nvPr>
        </p:nvSpPr>
        <p:spPr>
          <a:xfrm>
            <a:off x="1905001" y="315386"/>
            <a:ext cx="8368364" cy="660511"/>
          </a:xfrm>
        </p:spPr>
        <p:txBody>
          <a:bodyPr/>
          <a:lstStyle/>
          <a:p>
            <a:r>
              <a:rPr lang="en-US" dirty="0"/>
              <a:t>Recognition-primed Decision (RPD) Process</a:t>
            </a:r>
          </a:p>
        </p:txBody>
      </p:sp>
      <p:sp>
        <p:nvSpPr>
          <p:cNvPr id="95" name="Oval 94">
            <a:extLst>
              <a:ext uri="{FF2B5EF4-FFF2-40B4-BE49-F238E27FC236}">
                <a16:creationId xmlns:a16="http://schemas.microsoft.com/office/drawing/2014/main" id="{84FCB8BF-1089-44E8-9D16-C4221926498F}"/>
              </a:ext>
            </a:extLst>
          </p:cNvPr>
          <p:cNvSpPr/>
          <p:nvPr/>
        </p:nvSpPr>
        <p:spPr>
          <a:xfrm>
            <a:off x="2964384" y="2555056"/>
            <a:ext cx="2280115" cy="2280115"/>
          </a:xfrm>
          <a:prstGeom prst="ellipse">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ED24376-C857-409C-AD1F-E3D5817AD7F4}"/>
              </a:ext>
            </a:extLst>
          </p:cNvPr>
          <p:cNvSpPr/>
          <p:nvPr/>
        </p:nvSpPr>
        <p:spPr>
          <a:xfrm flipH="1">
            <a:off x="2510303" y="2320387"/>
            <a:ext cx="681296" cy="369332"/>
          </a:xfrm>
          <a:prstGeom prst="rect">
            <a:avLst/>
          </a:prstGeom>
        </p:spPr>
        <p:txBody>
          <a:bodyPr wrap="square" lIns="0" tIns="0" rIns="0" bIns="0" anchor="ctr">
            <a:spAutoFit/>
          </a:bodyPr>
          <a:lstStyle/>
          <a:p>
            <a:pPr algn="r"/>
            <a:r>
              <a:rPr lang="en-US" sz="1200" b="1" dirty="0">
                <a:solidFill>
                  <a:schemeClr val="tx1">
                    <a:lumMod val="75000"/>
                    <a:lumOff val="25000"/>
                  </a:schemeClr>
                </a:solidFill>
              </a:rPr>
              <a:t>Assessed </a:t>
            </a:r>
            <a:br>
              <a:rPr lang="en-US" sz="1200" b="1" dirty="0">
                <a:solidFill>
                  <a:schemeClr val="tx1">
                    <a:lumMod val="75000"/>
                    <a:lumOff val="25000"/>
                  </a:schemeClr>
                </a:solidFill>
              </a:rPr>
            </a:br>
            <a:r>
              <a:rPr lang="en-US" sz="1200" b="1" dirty="0">
                <a:solidFill>
                  <a:schemeClr val="tx1">
                    <a:lumMod val="75000"/>
                    <a:lumOff val="25000"/>
                  </a:schemeClr>
                </a:solidFill>
              </a:rPr>
              <a:t>Thru</a:t>
            </a:r>
            <a:endParaRPr lang="en-US" sz="1200" b="1" dirty="0">
              <a:solidFill>
                <a:schemeClr val="tx1">
                  <a:lumMod val="75000"/>
                  <a:lumOff val="25000"/>
                </a:schemeClr>
              </a:solidFill>
              <a:cs typeface="Aharoni" panose="02010803020104030203" pitchFamily="2" charset="-79"/>
            </a:endParaRPr>
          </a:p>
        </p:txBody>
      </p:sp>
      <p:sp>
        <p:nvSpPr>
          <p:cNvPr id="43" name="Rectangle 42">
            <a:extLst>
              <a:ext uri="{FF2B5EF4-FFF2-40B4-BE49-F238E27FC236}">
                <a16:creationId xmlns:a16="http://schemas.microsoft.com/office/drawing/2014/main" id="{40CFB3A8-87F7-4D7B-96B0-379109DD9FF3}"/>
              </a:ext>
            </a:extLst>
          </p:cNvPr>
          <p:cNvSpPr/>
          <p:nvPr/>
        </p:nvSpPr>
        <p:spPr>
          <a:xfrm flipH="1">
            <a:off x="5497324" y="3510450"/>
            <a:ext cx="582797" cy="369332"/>
          </a:xfrm>
          <a:prstGeom prst="rect">
            <a:avLst/>
          </a:prstGeom>
        </p:spPr>
        <p:txBody>
          <a:bodyPr wrap="square" lIns="0" tIns="0" rIns="0" bIns="0" anchor="ctr">
            <a:spAutoFit/>
          </a:bodyPr>
          <a:lstStyle/>
          <a:p>
            <a:r>
              <a:rPr lang="en-US" sz="1200" b="1" dirty="0">
                <a:solidFill>
                  <a:schemeClr val="tx1">
                    <a:lumMod val="75000"/>
                    <a:lumOff val="25000"/>
                  </a:schemeClr>
                </a:solidFill>
              </a:rPr>
              <a:t>Driven </a:t>
            </a:r>
            <a:br>
              <a:rPr lang="en-US" sz="1200" b="1" dirty="0">
                <a:solidFill>
                  <a:schemeClr val="tx1">
                    <a:lumMod val="75000"/>
                    <a:lumOff val="25000"/>
                  </a:schemeClr>
                </a:solidFill>
              </a:rPr>
            </a:br>
            <a:r>
              <a:rPr lang="en-US" sz="1200" b="1" dirty="0">
                <a:solidFill>
                  <a:schemeClr val="tx1">
                    <a:lumMod val="75000"/>
                    <a:lumOff val="25000"/>
                  </a:schemeClr>
                </a:solidFill>
              </a:rPr>
              <a:t>By</a:t>
            </a:r>
            <a:endParaRPr lang="en-US" sz="1200" b="1" dirty="0">
              <a:solidFill>
                <a:schemeClr val="tx1">
                  <a:lumMod val="75000"/>
                  <a:lumOff val="25000"/>
                </a:schemeClr>
              </a:solidFill>
              <a:cs typeface="Aharoni" panose="02010803020104030203" pitchFamily="2" charset="-79"/>
            </a:endParaRPr>
          </a:p>
        </p:txBody>
      </p:sp>
      <p:sp>
        <p:nvSpPr>
          <p:cNvPr id="44" name="Rectangle 43">
            <a:extLst>
              <a:ext uri="{FF2B5EF4-FFF2-40B4-BE49-F238E27FC236}">
                <a16:creationId xmlns:a16="http://schemas.microsoft.com/office/drawing/2014/main" id="{1BB0DD9F-EBFA-4F23-8649-BEE4BBAC9BE1}"/>
              </a:ext>
            </a:extLst>
          </p:cNvPr>
          <p:cNvSpPr/>
          <p:nvPr/>
        </p:nvSpPr>
        <p:spPr>
          <a:xfrm flipH="1">
            <a:off x="3672441" y="5742195"/>
            <a:ext cx="914400" cy="184666"/>
          </a:xfrm>
          <a:prstGeom prst="rect">
            <a:avLst/>
          </a:prstGeom>
        </p:spPr>
        <p:txBody>
          <a:bodyPr wrap="square" lIns="0" tIns="0" rIns="0" bIns="0" anchor="ctr">
            <a:spAutoFit/>
          </a:bodyPr>
          <a:lstStyle/>
          <a:p>
            <a:pPr algn="ctr"/>
            <a:r>
              <a:rPr lang="en-US" sz="1200" b="1" dirty="0">
                <a:solidFill>
                  <a:schemeClr val="tx1">
                    <a:lumMod val="75000"/>
                    <a:lumOff val="25000"/>
                  </a:schemeClr>
                </a:solidFill>
              </a:rPr>
              <a:t>Trigger</a:t>
            </a:r>
            <a:endParaRPr lang="en-US" sz="1200" b="1" dirty="0">
              <a:solidFill>
                <a:schemeClr val="tx1">
                  <a:lumMod val="75000"/>
                  <a:lumOff val="25000"/>
                </a:schemeClr>
              </a:solidFill>
              <a:cs typeface="Aharoni" panose="02010803020104030203" pitchFamily="2" charset="-79"/>
            </a:endParaRPr>
          </a:p>
        </p:txBody>
      </p:sp>
      <p:sp>
        <p:nvSpPr>
          <p:cNvPr id="46" name="Rectangle 45">
            <a:extLst>
              <a:ext uri="{FF2B5EF4-FFF2-40B4-BE49-F238E27FC236}">
                <a16:creationId xmlns:a16="http://schemas.microsoft.com/office/drawing/2014/main" id="{5ACAB987-EC87-4747-9265-B68326611EEA}"/>
              </a:ext>
            </a:extLst>
          </p:cNvPr>
          <p:cNvSpPr/>
          <p:nvPr/>
        </p:nvSpPr>
        <p:spPr>
          <a:xfrm flipH="1">
            <a:off x="9046359" y="4605762"/>
            <a:ext cx="772724" cy="369332"/>
          </a:xfrm>
          <a:prstGeom prst="rect">
            <a:avLst/>
          </a:prstGeom>
        </p:spPr>
        <p:txBody>
          <a:bodyPr wrap="square" lIns="0" tIns="0" rIns="0" bIns="0" anchor="ctr">
            <a:spAutoFit/>
          </a:bodyPr>
          <a:lstStyle/>
          <a:p>
            <a:r>
              <a:rPr lang="en-US" sz="1200" b="1" dirty="0">
                <a:solidFill>
                  <a:schemeClr val="tx1">
                    <a:lumMod val="75000"/>
                    <a:lumOff val="25000"/>
                  </a:schemeClr>
                </a:solidFill>
              </a:rPr>
              <a:t>Help us Recognize</a:t>
            </a:r>
            <a:endParaRPr lang="en-US" sz="1200" b="1" dirty="0">
              <a:solidFill>
                <a:schemeClr val="tx1">
                  <a:lumMod val="75000"/>
                  <a:lumOff val="25000"/>
                </a:schemeClr>
              </a:solidFill>
              <a:cs typeface="Aharoni" panose="02010803020104030203" pitchFamily="2" charset="-79"/>
            </a:endParaRPr>
          </a:p>
        </p:txBody>
      </p:sp>
      <p:grpSp>
        <p:nvGrpSpPr>
          <p:cNvPr id="94" name="Group 93">
            <a:extLst>
              <a:ext uri="{FF2B5EF4-FFF2-40B4-BE49-F238E27FC236}">
                <a16:creationId xmlns:a16="http://schemas.microsoft.com/office/drawing/2014/main" id="{233F3DE1-95F7-43DC-8256-B6D02E6E3D41}"/>
              </a:ext>
            </a:extLst>
          </p:cNvPr>
          <p:cNvGrpSpPr/>
          <p:nvPr/>
        </p:nvGrpSpPr>
        <p:grpSpPr>
          <a:xfrm>
            <a:off x="1915629" y="3052518"/>
            <a:ext cx="1289304" cy="1285193"/>
            <a:chOff x="387819" y="2161669"/>
            <a:chExt cx="1289304" cy="1285193"/>
          </a:xfrm>
        </p:grpSpPr>
        <p:sp>
          <p:nvSpPr>
            <p:cNvPr id="6" name="Oval 5">
              <a:extLst>
                <a:ext uri="{FF2B5EF4-FFF2-40B4-BE49-F238E27FC236}">
                  <a16:creationId xmlns:a16="http://schemas.microsoft.com/office/drawing/2014/main" id="{EDF687B3-0E96-4B24-B6CA-BC9CB431D881}"/>
                </a:ext>
              </a:extLst>
            </p:cNvPr>
            <p:cNvSpPr/>
            <p:nvPr/>
          </p:nvSpPr>
          <p:spPr>
            <a:xfrm>
              <a:off x="440724" y="2210462"/>
              <a:ext cx="1236399" cy="123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8" name="Freeform 28">
              <a:extLst>
                <a:ext uri="{FF2B5EF4-FFF2-40B4-BE49-F238E27FC236}">
                  <a16:creationId xmlns:a16="http://schemas.microsoft.com/office/drawing/2014/main" id="{12204357-09CE-4F4C-99E8-24CFC9B929BC}"/>
                </a:ext>
              </a:extLst>
            </p:cNvPr>
            <p:cNvSpPr>
              <a:spLocks/>
            </p:cNvSpPr>
            <p:nvPr/>
          </p:nvSpPr>
          <p:spPr bwMode="auto">
            <a:xfrm>
              <a:off x="387819" y="2161669"/>
              <a:ext cx="1205920" cy="1205921"/>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9" name="Freeform 29">
              <a:extLst>
                <a:ext uri="{FF2B5EF4-FFF2-40B4-BE49-F238E27FC236}">
                  <a16:creationId xmlns:a16="http://schemas.microsoft.com/office/drawing/2014/main" id="{5298C621-8092-4277-81FD-56AE9FC0124B}"/>
                </a:ext>
              </a:extLst>
            </p:cNvPr>
            <p:cNvSpPr>
              <a:spLocks/>
            </p:cNvSpPr>
            <p:nvPr/>
          </p:nvSpPr>
          <p:spPr bwMode="auto">
            <a:xfrm>
              <a:off x="387819" y="2161669"/>
              <a:ext cx="1205920" cy="1205921"/>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10" name="Freeform 30">
              <a:extLst>
                <a:ext uri="{FF2B5EF4-FFF2-40B4-BE49-F238E27FC236}">
                  <a16:creationId xmlns:a16="http://schemas.microsoft.com/office/drawing/2014/main" id="{9C1F959A-3A8E-41F6-8E9B-87BE836D4A87}"/>
                </a:ext>
              </a:extLst>
            </p:cNvPr>
            <p:cNvSpPr>
              <a:spLocks/>
            </p:cNvSpPr>
            <p:nvPr/>
          </p:nvSpPr>
          <p:spPr bwMode="auto">
            <a:xfrm>
              <a:off x="1418063" y="3101824"/>
              <a:ext cx="73359" cy="89446"/>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11" name="Freeform 31">
              <a:extLst>
                <a:ext uri="{FF2B5EF4-FFF2-40B4-BE49-F238E27FC236}">
                  <a16:creationId xmlns:a16="http://schemas.microsoft.com/office/drawing/2014/main" id="{C5157421-C027-48BB-8B3B-A0CA005FB8A0}"/>
                </a:ext>
              </a:extLst>
            </p:cNvPr>
            <p:cNvSpPr>
              <a:spLocks/>
            </p:cNvSpPr>
            <p:nvPr/>
          </p:nvSpPr>
          <p:spPr bwMode="auto">
            <a:xfrm>
              <a:off x="1418063" y="3101824"/>
              <a:ext cx="73359" cy="89446"/>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39" name="Rectangle 38">
              <a:extLst>
                <a:ext uri="{FF2B5EF4-FFF2-40B4-BE49-F238E27FC236}">
                  <a16:creationId xmlns:a16="http://schemas.microsoft.com/office/drawing/2014/main" id="{80597C93-93A7-442C-8C8A-366AC4FB91B3}"/>
                </a:ext>
              </a:extLst>
            </p:cNvPr>
            <p:cNvSpPr/>
            <p:nvPr/>
          </p:nvSpPr>
          <p:spPr>
            <a:xfrm flipH="1">
              <a:off x="533579" y="3031688"/>
              <a:ext cx="914400" cy="164212"/>
            </a:xfrm>
            <a:prstGeom prst="rect">
              <a:avLst/>
            </a:prstGeom>
          </p:spPr>
          <p:txBody>
            <a:bodyPr wrap="square" lIns="0" tIns="0" rIns="0" bIns="0" anchor="ctr">
              <a:spAutoFit/>
            </a:bodyPr>
            <a:lstStyle/>
            <a:p>
              <a:pPr algn="ctr"/>
              <a:r>
                <a:rPr lang="en-US" sz="1067" b="1" dirty="0">
                  <a:solidFill>
                    <a:schemeClr val="bg1"/>
                  </a:solidFill>
                </a:rPr>
                <a:t>Action Script</a:t>
              </a:r>
              <a:endParaRPr lang="en-US" sz="1067" b="1" dirty="0">
                <a:solidFill>
                  <a:schemeClr val="bg1"/>
                </a:solidFill>
                <a:cs typeface="Aharoni" panose="02010803020104030203" pitchFamily="2" charset="-79"/>
              </a:endParaRPr>
            </a:p>
          </p:txBody>
        </p:sp>
        <p:sp>
          <p:nvSpPr>
            <p:cNvPr id="48" name="Freeform: Shape 47">
              <a:extLst>
                <a:ext uri="{FF2B5EF4-FFF2-40B4-BE49-F238E27FC236}">
                  <a16:creationId xmlns:a16="http://schemas.microsoft.com/office/drawing/2014/main" id="{23A7112B-8C39-42F9-8EC6-71F0AC7B49E0}"/>
                </a:ext>
              </a:extLst>
            </p:cNvPr>
            <p:cNvSpPr/>
            <p:nvPr/>
          </p:nvSpPr>
          <p:spPr>
            <a:xfrm>
              <a:off x="691873" y="2346214"/>
              <a:ext cx="597812" cy="634902"/>
            </a:xfrm>
            <a:custGeom>
              <a:avLst/>
              <a:gdLst>
                <a:gd name="connsiteX0" fmla="*/ 286596 w 1030490"/>
                <a:gd name="connsiteY0" fmla="*/ 572293 h 1094422"/>
                <a:gd name="connsiteX1" fmla="*/ 270290 w 1030490"/>
                <a:gd name="connsiteY1" fmla="*/ 622914 h 1094422"/>
                <a:gd name="connsiteX2" fmla="*/ 302902 w 1030490"/>
                <a:gd name="connsiteY2" fmla="*/ 622914 h 1094422"/>
                <a:gd name="connsiteX3" fmla="*/ 287083 w 1030490"/>
                <a:gd name="connsiteY3" fmla="*/ 572293 h 1094422"/>
                <a:gd name="connsiteX4" fmla="*/ 273455 w 1030490"/>
                <a:gd name="connsiteY4" fmla="*/ 542359 h 1094422"/>
                <a:gd name="connsiteX5" fmla="*/ 299738 w 1030490"/>
                <a:gd name="connsiteY5" fmla="*/ 542359 h 1094422"/>
                <a:gd name="connsiteX6" fmla="*/ 343788 w 1030490"/>
                <a:gd name="connsiteY6" fmla="*/ 670858 h 1094422"/>
                <a:gd name="connsiteX7" fmla="*/ 317747 w 1030490"/>
                <a:gd name="connsiteY7" fmla="*/ 670858 h 1094422"/>
                <a:gd name="connsiteX8" fmla="*/ 309230 w 1030490"/>
                <a:gd name="connsiteY8" fmla="*/ 643114 h 1094422"/>
                <a:gd name="connsiteX9" fmla="*/ 263963 w 1030490"/>
                <a:gd name="connsiteY9" fmla="*/ 643114 h 1094422"/>
                <a:gd name="connsiteX10" fmla="*/ 255202 w 1030490"/>
                <a:gd name="connsiteY10" fmla="*/ 670858 h 1094422"/>
                <a:gd name="connsiteX11" fmla="*/ 229161 w 1030490"/>
                <a:gd name="connsiteY11" fmla="*/ 670858 h 1094422"/>
                <a:gd name="connsiteX12" fmla="*/ 402683 w 1030490"/>
                <a:gd name="connsiteY12" fmla="*/ 540412 h 1094422"/>
                <a:gd name="connsiteX13" fmla="*/ 437240 w 1030490"/>
                <a:gd name="connsiteY13" fmla="*/ 551607 h 1094422"/>
                <a:gd name="connsiteX14" fmla="*/ 450139 w 1030490"/>
                <a:gd name="connsiteY14" fmla="*/ 579351 h 1094422"/>
                <a:gd name="connsiteX15" fmla="*/ 449896 w 1030490"/>
                <a:gd name="connsiteY15" fmla="*/ 579838 h 1094422"/>
                <a:gd name="connsiteX16" fmla="*/ 424829 w 1030490"/>
                <a:gd name="connsiteY16" fmla="*/ 579838 h 1094422"/>
                <a:gd name="connsiteX17" fmla="*/ 418989 w 1030490"/>
                <a:gd name="connsiteY17" fmla="*/ 565479 h 1094422"/>
                <a:gd name="connsiteX18" fmla="*/ 402196 w 1030490"/>
                <a:gd name="connsiteY18" fmla="*/ 559881 h 1094422"/>
                <a:gd name="connsiteX19" fmla="*/ 386134 w 1030490"/>
                <a:gd name="connsiteY19" fmla="*/ 564506 h 1094422"/>
                <a:gd name="connsiteX20" fmla="*/ 380536 w 1030490"/>
                <a:gd name="connsiteY20" fmla="*/ 576187 h 1094422"/>
                <a:gd name="connsiteX21" fmla="*/ 386620 w 1030490"/>
                <a:gd name="connsiteY21" fmla="*/ 586896 h 1094422"/>
                <a:gd name="connsiteX22" fmla="*/ 407550 w 1030490"/>
                <a:gd name="connsiteY22" fmla="*/ 595657 h 1094422"/>
                <a:gd name="connsiteX23" fmla="*/ 439675 w 1030490"/>
                <a:gd name="connsiteY23" fmla="*/ 611233 h 1094422"/>
                <a:gd name="connsiteX24" fmla="*/ 450626 w 1030490"/>
                <a:gd name="connsiteY24" fmla="*/ 636786 h 1094422"/>
                <a:gd name="connsiteX25" fmla="*/ 437484 w 1030490"/>
                <a:gd name="connsiteY25" fmla="*/ 662827 h 1094422"/>
                <a:gd name="connsiteX26" fmla="*/ 403169 w 1030490"/>
                <a:gd name="connsiteY26" fmla="*/ 672318 h 1094422"/>
                <a:gd name="connsiteX27" fmla="*/ 366421 w 1030490"/>
                <a:gd name="connsiteY27" fmla="*/ 661610 h 1094422"/>
                <a:gd name="connsiteX28" fmla="*/ 351331 w 1030490"/>
                <a:gd name="connsiteY28" fmla="*/ 631189 h 1094422"/>
                <a:gd name="connsiteX29" fmla="*/ 351575 w 1030490"/>
                <a:gd name="connsiteY29" fmla="*/ 630702 h 1094422"/>
                <a:gd name="connsiteX30" fmla="*/ 376642 w 1030490"/>
                <a:gd name="connsiteY30" fmla="*/ 630702 h 1094422"/>
                <a:gd name="connsiteX31" fmla="*/ 383700 w 1030490"/>
                <a:gd name="connsiteY31" fmla="*/ 647495 h 1094422"/>
                <a:gd name="connsiteX32" fmla="*/ 403169 w 1030490"/>
                <a:gd name="connsiteY32" fmla="*/ 652848 h 1094422"/>
                <a:gd name="connsiteX33" fmla="*/ 419231 w 1030490"/>
                <a:gd name="connsiteY33" fmla="*/ 648467 h 1094422"/>
                <a:gd name="connsiteX34" fmla="*/ 425315 w 1030490"/>
                <a:gd name="connsiteY34" fmla="*/ 637272 h 1094422"/>
                <a:gd name="connsiteX35" fmla="*/ 419962 w 1030490"/>
                <a:gd name="connsiteY35" fmla="*/ 625347 h 1094422"/>
                <a:gd name="connsiteX36" fmla="*/ 401466 w 1030490"/>
                <a:gd name="connsiteY36" fmla="*/ 616830 h 1094422"/>
                <a:gd name="connsiteX37" fmla="*/ 366664 w 1030490"/>
                <a:gd name="connsiteY37" fmla="*/ 601011 h 1094422"/>
                <a:gd name="connsiteX38" fmla="*/ 354982 w 1030490"/>
                <a:gd name="connsiteY38" fmla="*/ 576187 h 1094422"/>
                <a:gd name="connsiteX39" fmla="*/ 368367 w 1030490"/>
                <a:gd name="connsiteY39" fmla="*/ 550390 h 1094422"/>
                <a:gd name="connsiteX40" fmla="*/ 402683 w 1030490"/>
                <a:gd name="connsiteY40" fmla="*/ 540412 h 1094422"/>
                <a:gd name="connsiteX41" fmla="*/ 497718 w 1030490"/>
                <a:gd name="connsiteY41" fmla="*/ 489731 h 1094422"/>
                <a:gd name="connsiteX42" fmla="*/ 507574 w 1030490"/>
                <a:gd name="connsiteY42" fmla="*/ 493929 h 1094422"/>
                <a:gd name="connsiteX43" fmla="*/ 609302 w 1030490"/>
                <a:gd name="connsiteY43" fmla="*/ 595657 h 1094422"/>
                <a:gd name="connsiteX44" fmla="*/ 613197 w 1030490"/>
                <a:gd name="connsiteY44" fmla="*/ 600768 h 1094422"/>
                <a:gd name="connsiteX45" fmla="*/ 610519 w 1030490"/>
                <a:gd name="connsiteY45" fmla="*/ 616343 h 1094422"/>
                <a:gd name="connsiteX46" fmla="*/ 508304 w 1030490"/>
                <a:gd name="connsiteY46" fmla="*/ 718558 h 1094422"/>
                <a:gd name="connsiteX47" fmla="*/ 498082 w 1030490"/>
                <a:gd name="connsiteY47" fmla="*/ 723182 h 1094422"/>
                <a:gd name="connsiteX48" fmla="*/ 488105 w 1030490"/>
                <a:gd name="connsiteY48" fmla="*/ 719045 h 1094422"/>
                <a:gd name="connsiteX49" fmla="*/ 488105 w 1030490"/>
                <a:gd name="connsiteY49" fmla="*/ 699332 h 1094422"/>
                <a:gd name="connsiteX50" fmla="*/ 580584 w 1030490"/>
                <a:gd name="connsiteY50" fmla="*/ 606608 h 1094422"/>
                <a:gd name="connsiteX51" fmla="*/ 487861 w 1030490"/>
                <a:gd name="connsiteY51" fmla="*/ 513885 h 1094422"/>
                <a:gd name="connsiteX52" fmla="*/ 483724 w 1030490"/>
                <a:gd name="connsiteY52" fmla="*/ 503907 h 1094422"/>
                <a:gd name="connsiteX53" fmla="*/ 487861 w 1030490"/>
                <a:gd name="connsiteY53" fmla="*/ 493929 h 1094422"/>
                <a:gd name="connsiteX54" fmla="*/ 497718 w 1030490"/>
                <a:gd name="connsiteY54" fmla="*/ 489731 h 1094422"/>
                <a:gd name="connsiteX55" fmla="*/ 182555 w 1030490"/>
                <a:gd name="connsiteY55" fmla="*/ 489731 h 1094422"/>
                <a:gd name="connsiteX56" fmla="*/ 192412 w 1030490"/>
                <a:gd name="connsiteY56" fmla="*/ 493929 h 1094422"/>
                <a:gd name="connsiteX57" fmla="*/ 192898 w 1030490"/>
                <a:gd name="connsiteY57" fmla="*/ 513885 h 1094422"/>
                <a:gd name="connsiteX58" fmla="*/ 100175 w 1030490"/>
                <a:gd name="connsiteY58" fmla="*/ 606608 h 1094422"/>
                <a:gd name="connsiteX59" fmla="*/ 192898 w 1030490"/>
                <a:gd name="connsiteY59" fmla="*/ 699332 h 1094422"/>
                <a:gd name="connsiteX60" fmla="*/ 192898 w 1030490"/>
                <a:gd name="connsiteY60" fmla="*/ 719045 h 1094422"/>
                <a:gd name="connsiteX61" fmla="*/ 182921 w 1030490"/>
                <a:gd name="connsiteY61" fmla="*/ 723182 h 1094422"/>
                <a:gd name="connsiteX62" fmla="*/ 172942 w 1030490"/>
                <a:gd name="connsiteY62" fmla="*/ 719045 h 1094422"/>
                <a:gd name="connsiteX63" fmla="*/ 71214 w 1030490"/>
                <a:gd name="connsiteY63" fmla="*/ 617317 h 1094422"/>
                <a:gd name="connsiteX64" fmla="*/ 67321 w 1030490"/>
                <a:gd name="connsiteY64" fmla="*/ 612206 h 1094422"/>
                <a:gd name="connsiteX65" fmla="*/ 69998 w 1030490"/>
                <a:gd name="connsiteY65" fmla="*/ 596631 h 1094422"/>
                <a:gd name="connsiteX66" fmla="*/ 172699 w 1030490"/>
                <a:gd name="connsiteY66" fmla="*/ 493929 h 1094422"/>
                <a:gd name="connsiteX67" fmla="*/ 182555 w 1030490"/>
                <a:gd name="connsiteY67" fmla="*/ 489731 h 1094422"/>
                <a:gd name="connsiteX68" fmla="*/ 56346 w 1030490"/>
                <a:gd name="connsiteY68" fmla="*/ 411546 h 1094422"/>
                <a:gd name="connsiteX69" fmla="*/ 27523 w 1030490"/>
                <a:gd name="connsiteY69" fmla="*/ 440369 h 1094422"/>
                <a:gd name="connsiteX70" fmla="*/ 27523 w 1030490"/>
                <a:gd name="connsiteY70" fmla="*/ 760678 h 1094422"/>
                <a:gd name="connsiteX71" fmla="*/ 56346 w 1030490"/>
                <a:gd name="connsiteY71" fmla="*/ 789501 h 1094422"/>
                <a:gd name="connsiteX72" fmla="*/ 632598 w 1030490"/>
                <a:gd name="connsiteY72" fmla="*/ 789501 h 1094422"/>
                <a:gd name="connsiteX73" fmla="*/ 661421 w 1030490"/>
                <a:gd name="connsiteY73" fmla="*/ 760678 h 1094422"/>
                <a:gd name="connsiteX74" fmla="*/ 661421 w 1030490"/>
                <a:gd name="connsiteY74" fmla="*/ 440369 h 1094422"/>
                <a:gd name="connsiteX75" fmla="*/ 632598 w 1030490"/>
                <a:gd name="connsiteY75" fmla="*/ 411546 h 1094422"/>
                <a:gd name="connsiteX76" fmla="*/ 731637 w 1030490"/>
                <a:gd name="connsiteY76" fmla="*/ 31207 h 1094422"/>
                <a:gd name="connsiteX77" fmla="*/ 731637 w 1030490"/>
                <a:gd name="connsiteY77" fmla="*/ 298636 h 1094422"/>
                <a:gd name="connsiteX78" fmla="*/ 989097 w 1030490"/>
                <a:gd name="connsiteY78" fmla="*/ 298636 h 1094422"/>
                <a:gd name="connsiteX79" fmla="*/ 312723 w 1030490"/>
                <a:gd name="connsiteY79" fmla="*/ 27306 h 1094422"/>
                <a:gd name="connsiteX80" fmla="*/ 262228 w 1030490"/>
                <a:gd name="connsiteY80" fmla="*/ 77801 h 1094422"/>
                <a:gd name="connsiteX81" fmla="*/ 262228 w 1030490"/>
                <a:gd name="connsiteY81" fmla="*/ 384023 h 1094422"/>
                <a:gd name="connsiteX82" fmla="*/ 632598 w 1030490"/>
                <a:gd name="connsiteY82" fmla="*/ 384023 h 1094422"/>
                <a:gd name="connsiteX83" fmla="*/ 688944 w 1030490"/>
                <a:gd name="connsiteY83" fmla="*/ 440369 h 1094422"/>
                <a:gd name="connsiteX84" fmla="*/ 688944 w 1030490"/>
                <a:gd name="connsiteY84" fmla="*/ 760678 h 1094422"/>
                <a:gd name="connsiteX85" fmla="*/ 632598 w 1030490"/>
                <a:gd name="connsiteY85" fmla="*/ 817024 h 1094422"/>
                <a:gd name="connsiteX86" fmla="*/ 262228 w 1030490"/>
                <a:gd name="connsiteY86" fmla="*/ 817024 h 1094422"/>
                <a:gd name="connsiteX87" fmla="*/ 262228 w 1030490"/>
                <a:gd name="connsiteY87" fmla="*/ 1016621 h 1094422"/>
                <a:gd name="connsiteX88" fmla="*/ 312723 w 1030490"/>
                <a:gd name="connsiteY88" fmla="*/ 1066899 h 1094422"/>
                <a:gd name="connsiteX89" fmla="*/ 952472 w 1030490"/>
                <a:gd name="connsiteY89" fmla="*/ 1066899 h 1094422"/>
                <a:gd name="connsiteX90" fmla="*/ 1002967 w 1030490"/>
                <a:gd name="connsiteY90" fmla="*/ 1016621 h 1094422"/>
                <a:gd name="connsiteX91" fmla="*/ 1002967 w 1030490"/>
                <a:gd name="connsiteY91" fmla="*/ 325943 h 1094422"/>
                <a:gd name="connsiteX92" fmla="*/ 717984 w 1030490"/>
                <a:gd name="connsiteY92" fmla="*/ 325943 h 1094422"/>
                <a:gd name="connsiteX93" fmla="*/ 704331 w 1030490"/>
                <a:gd name="connsiteY93" fmla="*/ 312290 h 1094422"/>
                <a:gd name="connsiteX94" fmla="*/ 704331 w 1030490"/>
                <a:gd name="connsiteY94" fmla="*/ 27306 h 1094422"/>
                <a:gd name="connsiteX95" fmla="*/ 312723 w 1030490"/>
                <a:gd name="connsiteY95" fmla="*/ 0 h 1094422"/>
                <a:gd name="connsiteX96" fmla="*/ 733805 w 1030490"/>
                <a:gd name="connsiteY96" fmla="*/ 0 h 1094422"/>
                <a:gd name="connsiteX97" fmla="*/ 743774 w 1030490"/>
                <a:gd name="connsiteY97" fmla="*/ 4118 h 1094422"/>
                <a:gd name="connsiteX98" fmla="*/ 1026590 w 1030490"/>
                <a:gd name="connsiteY98" fmla="*/ 297986 h 1094422"/>
                <a:gd name="connsiteX99" fmla="*/ 1030490 w 1030490"/>
                <a:gd name="connsiteY99" fmla="*/ 307522 h 1094422"/>
                <a:gd name="connsiteX100" fmla="*/ 1030490 w 1030490"/>
                <a:gd name="connsiteY100" fmla="*/ 1016621 h 1094422"/>
                <a:gd name="connsiteX101" fmla="*/ 952472 w 1030490"/>
                <a:gd name="connsiteY101" fmla="*/ 1094422 h 1094422"/>
                <a:gd name="connsiteX102" fmla="*/ 312723 w 1030490"/>
                <a:gd name="connsiteY102" fmla="*/ 1094422 h 1094422"/>
                <a:gd name="connsiteX103" fmla="*/ 234705 w 1030490"/>
                <a:gd name="connsiteY103" fmla="*/ 1016621 h 1094422"/>
                <a:gd name="connsiteX104" fmla="*/ 234705 w 1030490"/>
                <a:gd name="connsiteY104" fmla="*/ 817024 h 1094422"/>
                <a:gd name="connsiteX105" fmla="*/ 56346 w 1030490"/>
                <a:gd name="connsiteY105" fmla="*/ 817024 h 1094422"/>
                <a:gd name="connsiteX106" fmla="*/ 0 w 1030490"/>
                <a:gd name="connsiteY106" fmla="*/ 760678 h 1094422"/>
                <a:gd name="connsiteX107" fmla="*/ 0 w 1030490"/>
                <a:gd name="connsiteY107" fmla="*/ 440369 h 1094422"/>
                <a:gd name="connsiteX108" fmla="*/ 56346 w 1030490"/>
                <a:gd name="connsiteY108" fmla="*/ 384023 h 1094422"/>
                <a:gd name="connsiteX109" fmla="*/ 234705 w 1030490"/>
                <a:gd name="connsiteY109" fmla="*/ 384023 h 1094422"/>
                <a:gd name="connsiteX110" fmla="*/ 234705 w 1030490"/>
                <a:gd name="connsiteY110" fmla="*/ 77801 h 1094422"/>
                <a:gd name="connsiteX111" fmla="*/ 312723 w 1030490"/>
                <a:gd name="connsiteY111" fmla="*/ 0 h 109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030490" h="1094422">
                  <a:moveTo>
                    <a:pt x="286596" y="572293"/>
                  </a:moveTo>
                  <a:lnTo>
                    <a:pt x="270290" y="622914"/>
                  </a:lnTo>
                  <a:lnTo>
                    <a:pt x="302902" y="622914"/>
                  </a:lnTo>
                  <a:lnTo>
                    <a:pt x="287083" y="572293"/>
                  </a:lnTo>
                  <a:close/>
                  <a:moveTo>
                    <a:pt x="273455" y="542359"/>
                  </a:moveTo>
                  <a:lnTo>
                    <a:pt x="299738" y="542359"/>
                  </a:lnTo>
                  <a:lnTo>
                    <a:pt x="343788" y="670858"/>
                  </a:lnTo>
                  <a:lnTo>
                    <a:pt x="317747" y="670858"/>
                  </a:lnTo>
                  <a:lnTo>
                    <a:pt x="309230" y="643114"/>
                  </a:lnTo>
                  <a:lnTo>
                    <a:pt x="263963" y="643114"/>
                  </a:lnTo>
                  <a:lnTo>
                    <a:pt x="255202" y="670858"/>
                  </a:lnTo>
                  <a:lnTo>
                    <a:pt x="229161" y="670858"/>
                  </a:lnTo>
                  <a:close/>
                  <a:moveTo>
                    <a:pt x="402683" y="540412"/>
                  </a:moveTo>
                  <a:cubicBezTo>
                    <a:pt x="416798" y="540412"/>
                    <a:pt x="428236" y="544063"/>
                    <a:pt x="437240" y="551607"/>
                  </a:cubicBezTo>
                  <a:cubicBezTo>
                    <a:pt x="446245" y="559151"/>
                    <a:pt x="450383" y="568400"/>
                    <a:pt x="450139" y="579351"/>
                  </a:cubicBezTo>
                  <a:lnTo>
                    <a:pt x="449896" y="579838"/>
                  </a:lnTo>
                  <a:lnTo>
                    <a:pt x="424829" y="579838"/>
                  </a:lnTo>
                  <a:cubicBezTo>
                    <a:pt x="424829" y="573997"/>
                    <a:pt x="422882" y="569130"/>
                    <a:pt x="418989" y="565479"/>
                  </a:cubicBezTo>
                  <a:cubicBezTo>
                    <a:pt x="415094" y="561828"/>
                    <a:pt x="409497" y="559881"/>
                    <a:pt x="402196" y="559881"/>
                  </a:cubicBezTo>
                  <a:cubicBezTo>
                    <a:pt x="395381" y="559881"/>
                    <a:pt x="390027" y="561342"/>
                    <a:pt x="386134" y="564506"/>
                  </a:cubicBezTo>
                  <a:cubicBezTo>
                    <a:pt x="382483" y="567669"/>
                    <a:pt x="380536" y="571564"/>
                    <a:pt x="380536" y="576187"/>
                  </a:cubicBezTo>
                  <a:cubicBezTo>
                    <a:pt x="380536" y="580568"/>
                    <a:pt x="382483" y="584218"/>
                    <a:pt x="386620" y="586896"/>
                  </a:cubicBezTo>
                  <a:cubicBezTo>
                    <a:pt x="390758" y="589573"/>
                    <a:pt x="397572" y="592736"/>
                    <a:pt x="407550" y="595657"/>
                  </a:cubicBezTo>
                  <a:cubicBezTo>
                    <a:pt x="421666" y="599550"/>
                    <a:pt x="432373" y="604905"/>
                    <a:pt x="439675" y="611233"/>
                  </a:cubicBezTo>
                  <a:cubicBezTo>
                    <a:pt x="446975" y="617803"/>
                    <a:pt x="450626" y="626321"/>
                    <a:pt x="450626" y="636786"/>
                  </a:cubicBezTo>
                  <a:cubicBezTo>
                    <a:pt x="450626" y="647737"/>
                    <a:pt x="446245" y="656499"/>
                    <a:pt x="437484" y="662827"/>
                  </a:cubicBezTo>
                  <a:cubicBezTo>
                    <a:pt x="428723" y="669154"/>
                    <a:pt x="417285" y="672318"/>
                    <a:pt x="403169" y="672318"/>
                  </a:cubicBezTo>
                  <a:cubicBezTo>
                    <a:pt x="389053" y="672318"/>
                    <a:pt x="376886" y="668667"/>
                    <a:pt x="366421" y="661610"/>
                  </a:cubicBezTo>
                  <a:cubicBezTo>
                    <a:pt x="355956" y="654309"/>
                    <a:pt x="350845" y="644330"/>
                    <a:pt x="351331" y="631189"/>
                  </a:cubicBezTo>
                  <a:lnTo>
                    <a:pt x="351575" y="630702"/>
                  </a:lnTo>
                  <a:lnTo>
                    <a:pt x="376642" y="630702"/>
                  </a:lnTo>
                  <a:cubicBezTo>
                    <a:pt x="376642" y="638246"/>
                    <a:pt x="379076" y="643844"/>
                    <a:pt x="383700" y="647495"/>
                  </a:cubicBezTo>
                  <a:cubicBezTo>
                    <a:pt x="388323" y="651145"/>
                    <a:pt x="394895" y="652848"/>
                    <a:pt x="403169" y="652848"/>
                  </a:cubicBezTo>
                  <a:cubicBezTo>
                    <a:pt x="410227" y="652848"/>
                    <a:pt x="415581" y="651388"/>
                    <a:pt x="419231" y="648467"/>
                  </a:cubicBezTo>
                  <a:cubicBezTo>
                    <a:pt x="423612" y="645791"/>
                    <a:pt x="425315" y="642140"/>
                    <a:pt x="425315" y="637272"/>
                  </a:cubicBezTo>
                  <a:cubicBezTo>
                    <a:pt x="425315" y="632405"/>
                    <a:pt x="423612" y="628268"/>
                    <a:pt x="419962" y="625347"/>
                  </a:cubicBezTo>
                  <a:cubicBezTo>
                    <a:pt x="416311" y="622428"/>
                    <a:pt x="410227" y="619507"/>
                    <a:pt x="401466" y="616830"/>
                  </a:cubicBezTo>
                  <a:cubicBezTo>
                    <a:pt x="386134" y="612449"/>
                    <a:pt x="374695" y="607096"/>
                    <a:pt x="366664" y="601011"/>
                  </a:cubicBezTo>
                  <a:cubicBezTo>
                    <a:pt x="358633" y="594927"/>
                    <a:pt x="354982" y="586652"/>
                    <a:pt x="354982" y="576187"/>
                  </a:cubicBezTo>
                  <a:cubicBezTo>
                    <a:pt x="354982" y="565723"/>
                    <a:pt x="359363" y="556961"/>
                    <a:pt x="368367" y="550390"/>
                  </a:cubicBezTo>
                  <a:cubicBezTo>
                    <a:pt x="377372" y="543819"/>
                    <a:pt x="388811" y="540412"/>
                    <a:pt x="402683" y="540412"/>
                  </a:cubicBezTo>
                  <a:close/>
                  <a:moveTo>
                    <a:pt x="497718" y="489731"/>
                  </a:moveTo>
                  <a:cubicBezTo>
                    <a:pt x="501247" y="489731"/>
                    <a:pt x="504775" y="491130"/>
                    <a:pt x="507574" y="493929"/>
                  </a:cubicBezTo>
                  <a:lnTo>
                    <a:pt x="609302" y="595657"/>
                  </a:lnTo>
                  <a:cubicBezTo>
                    <a:pt x="610519" y="596874"/>
                    <a:pt x="611979" y="598091"/>
                    <a:pt x="613197" y="600768"/>
                  </a:cubicBezTo>
                  <a:cubicBezTo>
                    <a:pt x="615873" y="606122"/>
                    <a:pt x="614900" y="611963"/>
                    <a:pt x="610519" y="616343"/>
                  </a:cubicBezTo>
                  <a:lnTo>
                    <a:pt x="508304" y="718558"/>
                  </a:lnTo>
                  <a:cubicBezTo>
                    <a:pt x="506114" y="721965"/>
                    <a:pt x="501733" y="723182"/>
                    <a:pt x="498082" y="723182"/>
                  </a:cubicBezTo>
                  <a:cubicBezTo>
                    <a:pt x="493945" y="723182"/>
                    <a:pt x="491026" y="721965"/>
                    <a:pt x="488105" y="719045"/>
                  </a:cubicBezTo>
                  <a:cubicBezTo>
                    <a:pt x="482507" y="713447"/>
                    <a:pt x="482507" y="704929"/>
                    <a:pt x="488105" y="699332"/>
                  </a:cubicBezTo>
                  <a:lnTo>
                    <a:pt x="580584" y="606608"/>
                  </a:lnTo>
                  <a:lnTo>
                    <a:pt x="487861" y="513885"/>
                  </a:lnTo>
                  <a:cubicBezTo>
                    <a:pt x="485184" y="510965"/>
                    <a:pt x="483724" y="507558"/>
                    <a:pt x="483724" y="503907"/>
                  </a:cubicBezTo>
                  <a:cubicBezTo>
                    <a:pt x="483724" y="500013"/>
                    <a:pt x="485184" y="496606"/>
                    <a:pt x="487861" y="493929"/>
                  </a:cubicBezTo>
                  <a:cubicBezTo>
                    <a:pt x="490660" y="491130"/>
                    <a:pt x="494189" y="489731"/>
                    <a:pt x="497718" y="489731"/>
                  </a:cubicBezTo>
                  <a:close/>
                  <a:moveTo>
                    <a:pt x="182555" y="489731"/>
                  </a:moveTo>
                  <a:cubicBezTo>
                    <a:pt x="186084" y="489731"/>
                    <a:pt x="189613" y="491130"/>
                    <a:pt x="192412" y="493929"/>
                  </a:cubicBezTo>
                  <a:cubicBezTo>
                    <a:pt x="198009" y="499527"/>
                    <a:pt x="198009" y="508044"/>
                    <a:pt x="192898" y="513885"/>
                  </a:cubicBezTo>
                  <a:lnTo>
                    <a:pt x="100175" y="606608"/>
                  </a:lnTo>
                  <a:lnTo>
                    <a:pt x="192898" y="699332"/>
                  </a:lnTo>
                  <a:cubicBezTo>
                    <a:pt x="198496" y="704929"/>
                    <a:pt x="198496" y="713447"/>
                    <a:pt x="192898" y="719045"/>
                  </a:cubicBezTo>
                  <a:cubicBezTo>
                    <a:pt x="189979" y="721965"/>
                    <a:pt x="186814" y="723182"/>
                    <a:pt x="182921" y="723182"/>
                  </a:cubicBezTo>
                  <a:cubicBezTo>
                    <a:pt x="178784" y="723182"/>
                    <a:pt x="175863" y="721965"/>
                    <a:pt x="172942" y="719045"/>
                  </a:cubicBezTo>
                  <a:lnTo>
                    <a:pt x="71214" y="617317"/>
                  </a:lnTo>
                  <a:cubicBezTo>
                    <a:pt x="69998" y="616100"/>
                    <a:pt x="68538" y="614884"/>
                    <a:pt x="67321" y="612206"/>
                  </a:cubicBezTo>
                  <a:cubicBezTo>
                    <a:pt x="64643" y="606852"/>
                    <a:pt x="65617" y="601011"/>
                    <a:pt x="69998" y="596631"/>
                  </a:cubicBezTo>
                  <a:lnTo>
                    <a:pt x="172699" y="493929"/>
                  </a:lnTo>
                  <a:cubicBezTo>
                    <a:pt x="175498" y="491130"/>
                    <a:pt x="179026" y="489731"/>
                    <a:pt x="182555" y="489731"/>
                  </a:cubicBezTo>
                  <a:close/>
                  <a:moveTo>
                    <a:pt x="56346" y="411546"/>
                  </a:moveTo>
                  <a:cubicBezTo>
                    <a:pt x="40526" y="411546"/>
                    <a:pt x="27523" y="424549"/>
                    <a:pt x="27523" y="440369"/>
                  </a:cubicBezTo>
                  <a:lnTo>
                    <a:pt x="27523" y="760678"/>
                  </a:lnTo>
                  <a:cubicBezTo>
                    <a:pt x="27523" y="776498"/>
                    <a:pt x="40526" y="789501"/>
                    <a:pt x="56346" y="789501"/>
                  </a:cubicBezTo>
                  <a:lnTo>
                    <a:pt x="632598" y="789501"/>
                  </a:lnTo>
                  <a:cubicBezTo>
                    <a:pt x="648418" y="789501"/>
                    <a:pt x="661421" y="776498"/>
                    <a:pt x="661421" y="760678"/>
                  </a:cubicBezTo>
                  <a:lnTo>
                    <a:pt x="661421" y="440369"/>
                  </a:lnTo>
                  <a:cubicBezTo>
                    <a:pt x="661421" y="424549"/>
                    <a:pt x="648418" y="411546"/>
                    <a:pt x="632598" y="411546"/>
                  </a:cubicBezTo>
                  <a:close/>
                  <a:moveTo>
                    <a:pt x="731637" y="31207"/>
                  </a:moveTo>
                  <a:lnTo>
                    <a:pt x="731637" y="298636"/>
                  </a:lnTo>
                  <a:lnTo>
                    <a:pt x="989097" y="298636"/>
                  </a:lnTo>
                  <a:close/>
                  <a:moveTo>
                    <a:pt x="312723" y="27306"/>
                  </a:moveTo>
                  <a:cubicBezTo>
                    <a:pt x="284766" y="27306"/>
                    <a:pt x="262228" y="50062"/>
                    <a:pt x="262228" y="77801"/>
                  </a:cubicBezTo>
                  <a:lnTo>
                    <a:pt x="262228" y="384023"/>
                  </a:lnTo>
                  <a:lnTo>
                    <a:pt x="632598" y="384023"/>
                  </a:lnTo>
                  <a:cubicBezTo>
                    <a:pt x="663588" y="384023"/>
                    <a:pt x="688944" y="409379"/>
                    <a:pt x="688944" y="440369"/>
                  </a:cubicBezTo>
                  <a:lnTo>
                    <a:pt x="688944" y="760678"/>
                  </a:lnTo>
                  <a:cubicBezTo>
                    <a:pt x="688944" y="791668"/>
                    <a:pt x="663588" y="817024"/>
                    <a:pt x="632598" y="817024"/>
                  </a:cubicBezTo>
                  <a:lnTo>
                    <a:pt x="262228" y="817024"/>
                  </a:lnTo>
                  <a:lnTo>
                    <a:pt x="262228" y="1016621"/>
                  </a:lnTo>
                  <a:cubicBezTo>
                    <a:pt x="262228" y="1044360"/>
                    <a:pt x="284983" y="1066899"/>
                    <a:pt x="312723" y="1066899"/>
                  </a:cubicBezTo>
                  <a:lnTo>
                    <a:pt x="952472" y="1066899"/>
                  </a:lnTo>
                  <a:cubicBezTo>
                    <a:pt x="980429" y="1066899"/>
                    <a:pt x="1002967" y="1044360"/>
                    <a:pt x="1002967" y="1016621"/>
                  </a:cubicBezTo>
                  <a:lnTo>
                    <a:pt x="1002967" y="325943"/>
                  </a:lnTo>
                  <a:lnTo>
                    <a:pt x="717984" y="325943"/>
                  </a:lnTo>
                  <a:cubicBezTo>
                    <a:pt x="710399" y="325943"/>
                    <a:pt x="704331" y="319875"/>
                    <a:pt x="704331" y="312290"/>
                  </a:cubicBezTo>
                  <a:lnTo>
                    <a:pt x="704331" y="27306"/>
                  </a:lnTo>
                  <a:close/>
                  <a:moveTo>
                    <a:pt x="312723" y="0"/>
                  </a:moveTo>
                  <a:lnTo>
                    <a:pt x="733805" y="0"/>
                  </a:lnTo>
                  <a:cubicBezTo>
                    <a:pt x="737489" y="0"/>
                    <a:pt x="741173" y="1517"/>
                    <a:pt x="743774" y="4118"/>
                  </a:cubicBezTo>
                  <a:lnTo>
                    <a:pt x="1026590" y="297986"/>
                  </a:lnTo>
                  <a:cubicBezTo>
                    <a:pt x="1029190" y="300587"/>
                    <a:pt x="1030490" y="304054"/>
                    <a:pt x="1030490" y="307522"/>
                  </a:cubicBezTo>
                  <a:lnTo>
                    <a:pt x="1030490" y="1016621"/>
                  </a:lnTo>
                  <a:cubicBezTo>
                    <a:pt x="1030490" y="1059531"/>
                    <a:pt x="995382" y="1094422"/>
                    <a:pt x="952472" y="1094422"/>
                  </a:cubicBezTo>
                  <a:lnTo>
                    <a:pt x="312723" y="1094422"/>
                  </a:lnTo>
                  <a:cubicBezTo>
                    <a:pt x="269596" y="1094422"/>
                    <a:pt x="234705" y="1059531"/>
                    <a:pt x="234705" y="1016621"/>
                  </a:cubicBezTo>
                  <a:lnTo>
                    <a:pt x="234705" y="817024"/>
                  </a:lnTo>
                  <a:lnTo>
                    <a:pt x="56346" y="817024"/>
                  </a:lnTo>
                  <a:cubicBezTo>
                    <a:pt x="25356" y="817024"/>
                    <a:pt x="0" y="791668"/>
                    <a:pt x="0" y="760678"/>
                  </a:cubicBezTo>
                  <a:lnTo>
                    <a:pt x="0" y="440369"/>
                  </a:lnTo>
                  <a:cubicBezTo>
                    <a:pt x="0" y="409379"/>
                    <a:pt x="25356" y="384023"/>
                    <a:pt x="56346" y="384023"/>
                  </a:cubicBezTo>
                  <a:lnTo>
                    <a:pt x="234705" y="384023"/>
                  </a:lnTo>
                  <a:lnTo>
                    <a:pt x="234705" y="77801"/>
                  </a:lnTo>
                  <a:cubicBezTo>
                    <a:pt x="234705" y="34891"/>
                    <a:pt x="269813" y="0"/>
                    <a:pt x="312723" y="0"/>
                  </a:cubicBezTo>
                  <a:close/>
                </a:path>
              </a:pathLst>
            </a:custGeom>
            <a:solidFill>
              <a:schemeClr val="bg1"/>
            </a:solidFill>
            <a:ln w="216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grpSp>
      <p:grpSp>
        <p:nvGrpSpPr>
          <p:cNvPr id="88" name="Group 87">
            <a:extLst>
              <a:ext uri="{FF2B5EF4-FFF2-40B4-BE49-F238E27FC236}">
                <a16:creationId xmlns:a16="http://schemas.microsoft.com/office/drawing/2014/main" id="{B436ABFD-71EF-409E-919A-55DCC132ECB9}"/>
              </a:ext>
            </a:extLst>
          </p:cNvPr>
          <p:cNvGrpSpPr/>
          <p:nvPr/>
        </p:nvGrpSpPr>
        <p:grpSpPr>
          <a:xfrm>
            <a:off x="8329117" y="3052518"/>
            <a:ext cx="1289304" cy="1285193"/>
            <a:chOff x="5791200" y="2161669"/>
            <a:chExt cx="1289304" cy="1285193"/>
          </a:xfrm>
        </p:grpSpPr>
        <p:sp>
          <p:nvSpPr>
            <p:cNvPr id="15" name="Oval 14">
              <a:extLst>
                <a:ext uri="{FF2B5EF4-FFF2-40B4-BE49-F238E27FC236}">
                  <a16:creationId xmlns:a16="http://schemas.microsoft.com/office/drawing/2014/main" id="{2B6F4EBA-1F1A-4909-8FCF-38B3CC603ED5}"/>
                </a:ext>
              </a:extLst>
            </p:cNvPr>
            <p:cNvSpPr/>
            <p:nvPr/>
          </p:nvSpPr>
          <p:spPr>
            <a:xfrm>
              <a:off x="5844105" y="2210462"/>
              <a:ext cx="1236399" cy="1236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16" name="Group 15">
              <a:extLst>
                <a:ext uri="{FF2B5EF4-FFF2-40B4-BE49-F238E27FC236}">
                  <a16:creationId xmlns:a16="http://schemas.microsoft.com/office/drawing/2014/main" id="{CA7EB717-E7A7-487E-AFE1-A00474A3F47F}"/>
                </a:ext>
              </a:extLst>
            </p:cNvPr>
            <p:cNvGrpSpPr/>
            <p:nvPr/>
          </p:nvGrpSpPr>
          <p:grpSpPr>
            <a:xfrm>
              <a:off x="5791200" y="2161669"/>
              <a:ext cx="1205920" cy="1205921"/>
              <a:chOff x="-2484437" y="2579688"/>
              <a:chExt cx="2974975" cy="2974975"/>
            </a:xfrm>
          </p:grpSpPr>
          <p:sp>
            <p:nvSpPr>
              <p:cNvPr id="17" name="Freeform 28">
                <a:extLst>
                  <a:ext uri="{FF2B5EF4-FFF2-40B4-BE49-F238E27FC236}">
                    <a16:creationId xmlns:a16="http://schemas.microsoft.com/office/drawing/2014/main" id="{86AC4AAD-129F-4A33-9447-890F7DC330D3}"/>
                  </a:ext>
                </a:extLst>
              </p:cNvPr>
              <p:cNvSpPr>
                <a:spLocks/>
              </p:cNvSpPr>
              <p:nvPr/>
            </p:nvSpPr>
            <p:spPr bwMode="auto">
              <a:xfrm>
                <a:off x="-2484437" y="2579688"/>
                <a:ext cx="2974975" cy="2974975"/>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18" name="Freeform 29">
                <a:extLst>
                  <a:ext uri="{FF2B5EF4-FFF2-40B4-BE49-F238E27FC236}">
                    <a16:creationId xmlns:a16="http://schemas.microsoft.com/office/drawing/2014/main" id="{636FDBBD-ED25-48B3-BED4-5773AACDD8B9}"/>
                  </a:ext>
                </a:extLst>
              </p:cNvPr>
              <p:cNvSpPr>
                <a:spLocks/>
              </p:cNvSpPr>
              <p:nvPr/>
            </p:nvSpPr>
            <p:spPr bwMode="auto">
              <a:xfrm>
                <a:off x="-2484437" y="2579688"/>
                <a:ext cx="2974975" cy="2974975"/>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19" name="Freeform 30">
                <a:extLst>
                  <a:ext uri="{FF2B5EF4-FFF2-40B4-BE49-F238E27FC236}">
                    <a16:creationId xmlns:a16="http://schemas.microsoft.com/office/drawing/2014/main" id="{73786A6C-0AC9-43F2-9A4C-D78D3CBE3ED9}"/>
                  </a:ext>
                </a:extLst>
              </p:cNvPr>
              <p:cNvSpPr>
                <a:spLocks/>
              </p:cNvSpPr>
              <p:nvPr/>
            </p:nvSpPr>
            <p:spPr bwMode="auto">
              <a:xfrm>
                <a:off x="57150" y="4899025"/>
                <a:ext cx="180975" cy="220662"/>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20" name="Freeform 31">
                <a:extLst>
                  <a:ext uri="{FF2B5EF4-FFF2-40B4-BE49-F238E27FC236}">
                    <a16:creationId xmlns:a16="http://schemas.microsoft.com/office/drawing/2014/main" id="{5759B282-373F-4D1A-B63F-A57D744A6C15}"/>
                  </a:ext>
                </a:extLst>
              </p:cNvPr>
              <p:cNvSpPr>
                <a:spLocks/>
              </p:cNvSpPr>
              <p:nvPr/>
            </p:nvSpPr>
            <p:spPr bwMode="auto">
              <a:xfrm>
                <a:off x="57150" y="4899025"/>
                <a:ext cx="180975" cy="220662"/>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grpSp>
        <p:sp>
          <p:nvSpPr>
            <p:cNvPr id="40" name="Rectangle 39">
              <a:extLst>
                <a:ext uri="{FF2B5EF4-FFF2-40B4-BE49-F238E27FC236}">
                  <a16:creationId xmlns:a16="http://schemas.microsoft.com/office/drawing/2014/main" id="{491CB56C-DBB3-4AE9-92E4-29DDB5BE3F5D}"/>
                </a:ext>
              </a:extLst>
            </p:cNvPr>
            <p:cNvSpPr/>
            <p:nvPr/>
          </p:nvSpPr>
          <p:spPr>
            <a:xfrm flipH="1">
              <a:off x="5936960" y="3010302"/>
              <a:ext cx="914400" cy="164212"/>
            </a:xfrm>
            <a:prstGeom prst="rect">
              <a:avLst/>
            </a:prstGeom>
          </p:spPr>
          <p:txBody>
            <a:bodyPr wrap="square" lIns="0" tIns="0" rIns="0" bIns="0" anchor="ctr">
              <a:spAutoFit/>
            </a:bodyPr>
            <a:lstStyle/>
            <a:p>
              <a:pPr algn="ctr"/>
              <a:r>
                <a:rPr lang="en-US" sz="1067" b="1" dirty="0">
                  <a:solidFill>
                    <a:schemeClr val="bg1"/>
                  </a:solidFill>
                </a:rPr>
                <a:t>Cues</a:t>
              </a:r>
              <a:endParaRPr lang="en-US" sz="1067" b="1" dirty="0">
                <a:solidFill>
                  <a:schemeClr val="bg1"/>
                </a:solidFill>
                <a:cs typeface="Aharoni" panose="02010803020104030203" pitchFamily="2" charset="-79"/>
              </a:endParaRPr>
            </a:p>
          </p:txBody>
        </p:sp>
        <p:sp>
          <p:nvSpPr>
            <p:cNvPr id="52" name="Freeform: Shape 51">
              <a:extLst>
                <a:ext uri="{FF2B5EF4-FFF2-40B4-BE49-F238E27FC236}">
                  <a16:creationId xmlns:a16="http://schemas.microsoft.com/office/drawing/2014/main" id="{582D9987-EF49-4777-83DE-8900707305FB}"/>
                </a:ext>
              </a:extLst>
            </p:cNvPr>
            <p:cNvSpPr/>
            <p:nvPr/>
          </p:nvSpPr>
          <p:spPr>
            <a:xfrm>
              <a:off x="6137299" y="2318889"/>
              <a:ext cx="513723" cy="643086"/>
            </a:xfrm>
            <a:custGeom>
              <a:avLst/>
              <a:gdLst>
                <a:gd name="connsiteX0" fmla="*/ 884693 w 1047821"/>
                <a:gd name="connsiteY0" fmla="*/ 713227 h 1311676"/>
                <a:gd name="connsiteX1" fmla="*/ 894596 w 1047821"/>
                <a:gd name="connsiteY1" fmla="*/ 715833 h 1311676"/>
                <a:gd name="connsiteX2" fmla="*/ 970687 w 1047821"/>
                <a:gd name="connsiteY2" fmla="*/ 759612 h 1311676"/>
                <a:gd name="connsiteX3" fmla="*/ 980589 w 1047821"/>
                <a:gd name="connsiteY3" fmla="*/ 776289 h 1311676"/>
                <a:gd name="connsiteX4" fmla="*/ 970948 w 1047821"/>
                <a:gd name="connsiteY4" fmla="*/ 793227 h 1311676"/>
                <a:gd name="connsiteX5" fmla="*/ 951404 w 1047821"/>
                <a:gd name="connsiteY5" fmla="*/ 793227 h 1311676"/>
                <a:gd name="connsiteX6" fmla="*/ 875312 w 1047821"/>
                <a:gd name="connsiteY6" fmla="*/ 749449 h 1311676"/>
                <a:gd name="connsiteX7" fmla="*/ 865410 w 1047821"/>
                <a:gd name="connsiteY7" fmla="*/ 732771 h 1311676"/>
                <a:gd name="connsiteX8" fmla="*/ 875052 w 1047821"/>
                <a:gd name="connsiteY8" fmla="*/ 715833 h 1311676"/>
                <a:gd name="connsiteX9" fmla="*/ 884693 w 1047821"/>
                <a:gd name="connsiteY9" fmla="*/ 713227 h 1311676"/>
                <a:gd name="connsiteX10" fmla="*/ 162867 w 1047821"/>
                <a:gd name="connsiteY10" fmla="*/ 712966 h 1311676"/>
                <a:gd name="connsiteX11" fmla="*/ 172509 w 1047821"/>
                <a:gd name="connsiteY11" fmla="*/ 715572 h 1311676"/>
                <a:gd name="connsiteX12" fmla="*/ 181890 w 1047821"/>
                <a:gd name="connsiteY12" fmla="*/ 732510 h 1311676"/>
                <a:gd name="connsiteX13" fmla="*/ 171988 w 1047821"/>
                <a:gd name="connsiteY13" fmla="*/ 749188 h 1311676"/>
                <a:gd name="connsiteX14" fmla="*/ 95896 w 1047821"/>
                <a:gd name="connsiteY14" fmla="*/ 792966 h 1311676"/>
                <a:gd name="connsiteX15" fmla="*/ 76613 w 1047821"/>
                <a:gd name="connsiteY15" fmla="*/ 792966 h 1311676"/>
                <a:gd name="connsiteX16" fmla="*/ 66971 w 1047821"/>
                <a:gd name="connsiteY16" fmla="*/ 776028 h 1311676"/>
                <a:gd name="connsiteX17" fmla="*/ 76873 w 1047821"/>
                <a:gd name="connsiteY17" fmla="*/ 759351 h 1311676"/>
                <a:gd name="connsiteX18" fmla="*/ 152965 w 1047821"/>
                <a:gd name="connsiteY18" fmla="*/ 715572 h 1311676"/>
                <a:gd name="connsiteX19" fmla="*/ 162867 w 1047821"/>
                <a:gd name="connsiteY19" fmla="*/ 712966 h 1311676"/>
                <a:gd name="connsiteX20" fmla="*/ 19284 w 1047821"/>
                <a:gd name="connsiteY20" fmla="*/ 504757 h 1311676"/>
                <a:gd name="connsiteX21" fmla="*/ 107102 w 1047821"/>
                <a:gd name="connsiteY21" fmla="*/ 504757 h 1311676"/>
                <a:gd name="connsiteX22" fmla="*/ 126385 w 1047821"/>
                <a:gd name="connsiteY22" fmla="*/ 524040 h 1311676"/>
                <a:gd name="connsiteX23" fmla="*/ 107102 w 1047821"/>
                <a:gd name="connsiteY23" fmla="*/ 543324 h 1311676"/>
                <a:gd name="connsiteX24" fmla="*/ 19284 w 1047821"/>
                <a:gd name="connsiteY24" fmla="*/ 543324 h 1311676"/>
                <a:gd name="connsiteX25" fmla="*/ 0 w 1047821"/>
                <a:gd name="connsiteY25" fmla="*/ 524040 h 1311676"/>
                <a:gd name="connsiteX26" fmla="*/ 19284 w 1047821"/>
                <a:gd name="connsiteY26" fmla="*/ 504757 h 1311676"/>
                <a:gd name="connsiteX27" fmla="*/ 940719 w 1047821"/>
                <a:gd name="connsiteY27" fmla="*/ 504497 h 1311676"/>
                <a:gd name="connsiteX28" fmla="*/ 1028537 w 1047821"/>
                <a:gd name="connsiteY28" fmla="*/ 504497 h 1311676"/>
                <a:gd name="connsiteX29" fmla="*/ 1047821 w 1047821"/>
                <a:gd name="connsiteY29" fmla="*/ 523780 h 1311676"/>
                <a:gd name="connsiteX30" fmla="*/ 1028537 w 1047821"/>
                <a:gd name="connsiteY30" fmla="*/ 543064 h 1311676"/>
                <a:gd name="connsiteX31" fmla="*/ 940719 w 1047821"/>
                <a:gd name="connsiteY31" fmla="*/ 543064 h 1311676"/>
                <a:gd name="connsiteX32" fmla="*/ 921436 w 1047821"/>
                <a:gd name="connsiteY32" fmla="*/ 523780 h 1311676"/>
                <a:gd name="connsiteX33" fmla="*/ 940719 w 1047821"/>
                <a:gd name="connsiteY33" fmla="*/ 504497 h 1311676"/>
                <a:gd name="connsiteX34" fmla="*/ 633488 w 1047821"/>
                <a:gd name="connsiteY34" fmla="*/ 477656 h 1311676"/>
                <a:gd name="connsiteX35" fmla="*/ 587103 w 1047821"/>
                <a:gd name="connsiteY35" fmla="*/ 524041 h 1311676"/>
                <a:gd name="connsiteX36" fmla="*/ 587103 w 1047821"/>
                <a:gd name="connsiteY36" fmla="*/ 570425 h 1311676"/>
                <a:gd name="connsiteX37" fmla="*/ 633488 w 1047821"/>
                <a:gd name="connsiteY37" fmla="*/ 570425 h 1311676"/>
                <a:gd name="connsiteX38" fmla="*/ 679872 w 1047821"/>
                <a:gd name="connsiteY38" fmla="*/ 524041 h 1311676"/>
                <a:gd name="connsiteX39" fmla="*/ 633488 w 1047821"/>
                <a:gd name="connsiteY39" fmla="*/ 477656 h 1311676"/>
                <a:gd name="connsiteX40" fmla="*/ 414334 w 1047821"/>
                <a:gd name="connsiteY40" fmla="*/ 477656 h 1311676"/>
                <a:gd name="connsiteX41" fmla="*/ 367949 w 1047821"/>
                <a:gd name="connsiteY41" fmla="*/ 524041 h 1311676"/>
                <a:gd name="connsiteX42" fmla="*/ 414334 w 1047821"/>
                <a:gd name="connsiteY42" fmla="*/ 570425 h 1311676"/>
                <a:gd name="connsiteX43" fmla="*/ 460718 w 1047821"/>
                <a:gd name="connsiteY43" fmla="*/ 570425 h 1311676"/>
                <a:gd name="connsiteX44" fmla="*/ 460718 w 1047821"/>
                <a:gd name="connsiteY44" fmla="*/ 524041 h 1311676"/>
                <a:gd name="connsiteX45" fmla="*/ 414334 w 1047821"/>
                <a:gd name="connsiteY45" fmla="*/ 477656 h 1311676"/>
                <a:gd name="connsiteX46" fmla="*/ 414073 w 1047821"/>
                <a:gd name="connsiteY46" fmla="*/ 438829 h 1311676"/>
                <a:gd name="connsiteX47" fmla="*/ 499285 w 1047821"/>
                <a:gd name="connsiteY47" fmla="*/ 524041 h 1311676"/>
                <a:gd name="connsiteX48" fmla="*/ 499285 w 1047821"/>
                <a:gd name="connsiteY48" fmla="*/ 570425 h 1311676"/>
                <a:gd name="connsiteX49" fmla="*/ 548276 w 1047821"/>
                <a:gd name="connsiteY49" fmla="*/ 570425 h 1311676"/>
                <a:gd name="connsiteX50" fmla="*/ 548276 w 1047821"/>
                <a:gd name="connsiteY50" fmla="*/ 524041 h 1311676"/>
                <a:gd name="connsiteX51" fmla="*/ 633488 w 1047821"/>
                <a:gd name="connsiteY51" fmla="*/ 438829 h 1311676"/>
                <a:gd name="connsiteX52" fmla="*/ 718700 w 1047821"/>
                <a:gd name="connsiteY52" fmla="*/ 524041 h 1311676"/>
                <a:gd name="connsiteX53" fmla="*/ 633488 w 1047821"/>
                <a:gd name="connsiteY53" fmla="*/ 609253 h 1311676"/>
                <a:gd name="connsiteX54" fmla="*/ 587103 w 1047821"/>
                <a:gd name="connsiteY54" fmla="*/ 609253 h 1311676"/>
                <a:gd name="connsiteX55" fmla="*/ 587103 w 1047821"/>
                <a:gd name="connsiteY55" fmla="*/ 853162 h 1311676"/>
                <a:gd name="connsiteX56" fmla="*/ 567820 w 1047821"/>
                <a:gd name="connsiteY56" fmla="*/ 872446 h 1311676"/>
                <a:gd name="connsiteX57" fmla="*/ 548536 w 1047821"/>
                <a:gd name="connsiteY57" fmla="*/ 853162 h 1311676"/>
                <a:gd name="connsiteX58" fmla="*/ 548015 w 1047821"/>
                <a:gd name="connsiteY58" fmla="*/ 853162 h 1311676"/>
                <a:gd name="connsiteX59" fmla="*/ 548015 w 1047821"/>
                <a:gd name="connsiteY59" fmla="*/ 609253 h 1311676"/>
                <a:gd name="connsiteX60" fmla="*/ 499024 w 1047821"/>
                <a:gd name="connsiteY60" fmla="*/ 609253 h 1311676"/>
                <a:gd name="connsiteX61" fmla="*/ 499024 w 1047821"/>
                <a:gd name="connsiteY61" fmla="*/ 853162 h 1311676"/>
                <a:gd name="connsiteX62" fmla="*/ 479741 w 1047821"/>
                <a:gd name="connsiteY62" fmla="*/ 872446 h 1311676"/>
                <a:gd name="connsiteX63" fmla="*/ 460457 w 1047821"/>
                <a:gd name="connsiteY63" fmla="*/ 853162 h 1311676"/>
                <a:gd name="connsiteX64" fmla="*/ 460457 w 1047821"/>
                <a:gd name="connsiteY64" fmla="*/ 609253 h 1311676"/>
                <a:gd name="connsiteX65" fmla="*/ 414073 w 1047821"/>
                <a:gd name="connsiteY65" fmla="*/ 609253 h 1311676"/>
                <a:gd name="connsiteX66" fmla="*/ 328861 w 1047821"/>
                <a:gd name="connsiteY66" fmla="*/ 524041 h 1311676"/>
                <a:gd name="connsiteX67" fmla="*/ 414073 w 1047821"/>
                <a:gd name="connsiteY67" fmla="*/ 438829 h 1311676"/>
                <a:gd name="connsiteX68" fmla="*/ 961306 w 1047821"/>
                <a:gd name="connsiteY68" fmla="*/ 252248 h 1311676"/>
                <a:gd name="connsiteX69" fmla="*/ 970948 w 1047821"/>
                <a:gd name="connsiteY69" fmla="*/ 254854 h 1311676"/>
                <a:gd name="connsiteX70" fmla="*/ 980590 w 1047821"/>
                <a:gd name="connsiteY70" fmla="*/ 271792 h 1311676"/>
                <a:gd name="connsiteX71" fmla="*/ 970687 w 1047821"/>
                <a:gd name="connsiteY71" fmla="*/ 288470 h 1311676"/>
                <a:gd name="connsiteX72" fmla="*/ 894596 w 1047821"/>
                <a:gd name="connsiteY72" fmla="*/ 332248 h 1311676"/>
                <a:gd name="connsiteX73" fmla="*/ 884954 w 1047821"/>
                <a:gd name="connsiteY73" fmla="*/ 334854 h 1311676"/>
                <a:gd name="connsiteX74" fmla="*/ 866192 w 1047821"/>
                <a:gd name="connsiteY74" fmla="*/ 320261 h 1311676"/>
                <a:gd name="connsiteX75" fmla="*/ 875313 w 1047821"/>
                <a:gd name="connsiteY75" fmla="*/ 298633 h 1311676"/>
                <a:gd name="connsiteX76" fmla="*/ 951404 w 1047821"/>
                <a:gd name="connsiteY76" fmla="*/ 254854 h 1311676"/>
                <a:gd name="connsiteX77" fmla="*/ 961306 w 1047821"/>
                <a:gd name="connsiteY77" fmla="*/ 252248 h 1311676"/>
                <a:gd name="connsiteX78" fmla="*/ 86515 w 1047821"/>
                <a:gd name="connsiteY78" fmla="*/ 252248 h 1311676"/>
                <a:gd name="connsiteX79" fmla="*/ 96418 w 1047821"/>
                <a:gd name="connsiteY79" fmla="*/ 254854 h 1311676"/>
                <a:gd name="connsiteX80" fmla="*/ 172509 w 1047821"/>
                <a:gd name="connsiteY80" fmla="*/ 298633 h 1311676"/>
                <a:gd name="connsiteX81" fmla="*/ 182411 w 1047821"/>
                <a:gd name="connsiteY81" fmla="*/ 315310 h 1311676"/>
                <a:gd name="connsiteX82" fmla="*/ 172770 w 1047821"/>
                <a:gd name="connsiteY82" fmla="*/ 332248 h 1311676"/>
                <a:gd name="connsiteX83" fmla="*/ 153226 w 1047821"/>
                <a:gd name="connsiteY83" fmla="*/ 332248 h 1311676"/>
                <a:gd name="connsiteX84" fmla="*/ 77134 w 1047821"/>
                <a:gd name="connsiteY84" fmla="*/ 288470 h 1311676"/>
                <a:gd name="connsiteX85" fmla="*/ 67232 w 1047821"/>
                <a:gd name="connsiteY85" fmla="*/ 271792 h 1311676"/>
                <a:gd name="connsiteX86" fmla="*/ 76874 w 1047821"/>
                <a:gd name="connsiteY86" fmla="*/ 254854 h 1311676"/>
                <a:gd name="connsiteX87" fmla="*/ 86515 w 1047821"/>
                <a:gd name="connsiteY87" fmla="*/ 252248 h 1311676"/>
                <a:gd name="connsiteX88" fmla="*/ 523780 w 1047821"/>
                <a:gd name="connsiteY88" fmla="*/ 175375 h 1311676"/>
                <a:gd name="connsiteX89" fmla="*/ 540718 w 1047821"/>
                <a:gd name="connsiteY89" fmla="*/ 175896 h 1311676"/>
                <a:gd name="connsiteX90" fmla="*/ 872967 w 1047821"/>
                <a:gd name="connsiteY90" fmla="*/ 521695 h 1311676"/>
                <a:gd name="connsiteX91" fmla="*/ 743455 w 1047821"/>
                <a:gd name="connsiteY91" fmla="*/ 794791 h 1311676"/>
                <a:gd name="connsiteX92" fmla="*/ 719220 w 1047821"/>
                <a:gd name="connsiteY92" fmla="*/ 847950 h 1311676"/>
                <a:gd name="connsiteX93" fmla="*/ 719220 w 1047821"/>
                <a:gd name="connsiteY93" fmla="*/ 896941 h 1311676"/>
                <a:gd name="connsiteX94" fmla="*/ 677005 w 1047821"/>
                <a:gd name="connsiteY94" fmla="*/ 956355 h 1311676"/>
                <a:gd name="connsiteX95" fmla="*/ 675181 w 1047821"/>
                <a:gd name="connsiteY95" fmla="*/ 956876 h 1311676"/>
                <a:gd name="connsiteX96" fmla="*/ 675181 w 1047821"/>
                <a:gd name="connsiteY96" fmla="*/ 984759 h 1311676"/>
                <a:gd name="connsiteX97" fmla="*/ 658764 w 1047821"/>
                <a:gd name="connsiteY97" fmla="*/ 1026974 h 1311676"/>
                <a:gd name="connsiteX98" fmla="*/ 657200 w 1047821"/>
                <a:gd name="connsiteY98" fmla="*/ 1028798 h 1311676"/>
                <a:gd name="connsiteX99" fmla="*/ 658764 w 1047821"/>
                <a:gd name="connsiteY99" fmla="*/ 1030622 h 1311676"/>
                <a:gd name="connsiteX100" fmla="*/ 658764 w 1047821"/>
                <a:gd name="connsiteY100" fmla="*/ 1114791 h 1311676"/>
                <a:gd name="connsiteX101" fmla="*/ 657200 w 1047821"/>
                <a:gd name="connsiteY101" fmla="*/ 1116616 h 1311676"/>
                <a:gd name="connsiteX102" fmla="*/ 658764 w 1047821"/>
                <a:gd name="connsiteY102" fmla="*/ 1118440 h 1311676"/>
                <a:gd name="connsiteX103" fmla="*/ 673097 w 1047821"/>
                <a:gd name="connsiteY103" fmla="*/ 1177072 h 1311676"/>
                <a:gd name="connsiteX104" fmla="*/ 631403 w 1047821"/>
                <a:gd name="connsiteY104" fmla="*/ 1220590 h 1311676"/>
                <a:gd name="connsiteX105" fmla="*/ 629839 w 1047821"/>
                <a:gd name="connsiteY105" fmla="*/ 1221111 h 1311676"/>
                <a:gd name="connsiteX106" fmla="*/ 629579 w 1047821"/>
                <a:gd name="connsiteY106" fmla="*/ 1222674 h 1311676"/>
                <a:gd name="connsiteX107" fmla="*/ 553748 w 1047821"/>
                <a:gd name="connsiteY107" fmla="*/ 1307626 h 1311676"/>
                <a:gd name="connsiteX108" fmla="*/ 444301 w 1047821"/>
                <a:gd name="connsiteY108" fmla="*/ 1275834 h 1311676"/>
                <a:gd name="connsiteX109" fmla="*/ 445865 w 1047821"/>
                <a:gd name="connsiteY109" fmla="*/ 1248473 h 1311676"/>
                <a:gd name="connsiteX110" fmla="*/ 458633 w 1047821"/>
                <a:gd name="connsiteY110" fmla="*/ 1243521 h 1311676"/>
                <a:gd name="connsiteX111" fmla="*/ 472966 w 1047821"/>
                <a:gd name="connsiteY111" fmla="*/ 1250036 h 1311676"/>
                <a:gd name="connsiteX112" fmla="*/ 537330 w 1047821"/>
                <a:gd name="connsiteY112" fmla="*/ 1271665 h 1311676"/>
                <a:gd name="connsiteX113" fmla="*/ 588667 w 1047821"/>
                <a:gd name="connsiteY113" fmla="*/ 1227365 h 1311676"/>
                <a:gd name="connsiteX114" fmla="*/ 589969 w 1047821"/>
                <a:gd name="connsiteY114" fmla="*/ 1223977 h 1311676"/>
                <a:gd name="connsiteX115" fmla="*/ 502151 w 1047821"/>
                <a:gd name="connsiteY115" fmla="*/ 1223977 h 1311676"/>
                <a:gd name="connsiteX116" fmla="*/ 482868 w 1047821"/>
                <a:gd name="connsiteY116" fmla="*/ 1204694 h 1311676"/>
                <a:gd name="connsiteX117" fmla="*/ 502151 w 1047821"/>
                <a:gd name="connsiteY117" fmla="*/ 1185411 h 1311676"/>
                <a:gd name="connsiteX118" fmla="*/ 611859 w 1047821"/>
                <a:gd name="connsiteY118" fmla="*/ 1185411 h 1311676"/>
                <a:gd name="connsiteX119" fmla="*/ 636353 w 1047821"/>
                <a:gd name="connsiteY119" fmla="*/ 1160915 h 1311676"/>
                <a:gd name="connsiteX120" fmla="*/ 611859 w 1047821"/>
                <a:gd name="connsiteY120" fmla="*/ 1136420 h 1311676"/>
                <a:gd name="connsiteX121" fmla="*/ 589969 w 1047821"/>
                <a:gd name="connsiteY121" fmla="*/ 1136420 h 1311676"/>
                <a:gd name="connsiteX122" fmla="*/ 570686 w 1047821"/>
                <a:gd name="connsiteY122" fmla="*/ 1117137 h 1311676"/>
                <a:gd name="connsiteX123" fmla="*/ 589969 w 1047821"/>
                <a:gd name="connsiteY123" fmla="*/ 1097853 h 1311676"/>
                <a:gd name="connsiteX124" fmla="*/ 611859 w 1047821"/>
                <a:gd name="connsiteY124" fmla="*/ 1097853 h 1311676"/>
                <a:gd name="connsiteX125" fmla="*/ 636353 w 1047821"/>
                <a:gd name="connsiteY125" fmla="*/ 1073358 h 1311676"/>
                <a:gd name="connsiteX126" fmla="*/ 611859 w 1047821"/>
                <a:gd name="connsiteY126" fmla="*/ 1048863 h 1311676"/>
                <a:gd name="connsiteX127" fmla="*/ 589969 w 1047821"/>
                <a:gd name="connsiteY127" fmla="*/ 1048863 h 1311676"/>
                <a:gd name="connsiteX128" fmla="*/ 570686 w 1047821"/>
                <a:gd name="connsiteY128" fmla="*/ 1029579 h 1311676"/>
                <a:gd name="connsiteX129" fmla="*/ 589969 w 1047821"/>
                <a:gd name="connsiteY129" fmla="*/ 1010296 h 1311676"/>
                <a:gd name="connsiteX130" fmla="*/ 611859 w 1047821"/>
                <a:gd name="connsiteY130" fmla="*/ 1010296 h 1311676"/>
                <a:gd name="connsiteX131" fmla="*/ 636353 w 1047821"/>
                <a:gd name="connsiteY131" fmla="*/ 985801 h 1311676"/>
                <a:gd name="connsiteX132" fmla="*/ 636353 w 1047821"/>
                <a:gd name="connsiteY132" fmla="*/ 961306 h 1311676"/>
                <a:gd name="connsiteX133" fmla="*/ 589969 w 1047821"/>
                <a:gd name="connsiteY133" fmla="*/ 961306 h 1311676"/>
                <a:gd name="connsiteX134" fmla="*/ 570686 w 1047821"/>
                <a:gd name="connsiteY134" fmla="*/ 942022 h 1311676"/>
                <a:gd name="connsiteX135" fmla="*/ 589969 w 1047821"/>
                <a:gd name="connsiteY135" fmla="*/ 922739 h 1311676"/>
                <a:gd name="connsiteX136" fmla="*/ 655898 w 1047821"/>
                <a:gd name="connsiteY136" fmla="*/ 922739 h 1311676"/>
                <a:gd name="connsiteX137" fmla="*/ 680393 w 1047821"/>
                <a:gd name="connsiteY137" fmla="*/ 898244 h 1311676"/>
                <a:gd name="connsiteX138" fmla="*/ 680393 w 1047821"/>
                <a:gd name="connsiteY138" fmla="*/ 849253 h 1311676"/>
                <a:gd name="connsiteX139" fmla="*/ 718960 w 1047821"/>
                <a:gd name="connsiteY139" fmla="*/ 765865 h 1311676"/>
                <a:gd name="connsiteX140" fmla="*/ 833879 w 1047821"/>
                <a:gd name="connsiteY140" fmla="*/ 523259 h 1311676"/>
                <a:gd name="connsiteX141" fmla="*/ 746843 w 1047821"/>
                <a:gd name="connsiteY141" fmla="*/ 311662 h 1311676"/>
                <a:gd name="connsiteX142" fmla="*/ 539155 w 1047821"/>
                <a:gd name="connsiteY142" fmla="*/ 215766 h 1311676"/>
                <a:gd name="connsiteX143" fmla="*/ 235310 w 1047821"/>
                <a:gd name="connsiteY143" fmla="*/ 413812 h 1311676"/>
                <a:gd name="connsiteX144" fmla="*/ 327819 w 1047821"/>
                <a:gd name="connsiteY144" fmla="*/ 764562 h 1311676"/>
                <a:gd name="connsiteX145" fmla="*/ 367949 w 1047821"/>
                <a:gd name="connsiteY145" fmla="*/ 846647 h 1311676"/>
                <a:gd name="connsiteX146" fmla="*/ 367949 w 1047821"/>
                <a:gd name="connsiteY146" fmla="*/ 897983 h 1311676"/>
                <a:gd name="connsiteX147" fmla="*/ 392444 w 1047821"/>
                <a:gd name="connsiteY147" fmla="*/ 922478 h 1311676"/>
                <a:gd name="connsiteX148" fmla="*/ 524041 w 1047821"/>
                <a:gd name="connsiteY148" fmla="*/ 922478 h 1311676"/>
                <a:gd name="connsiteX149" fmla="*/ 543324 w 1047821"/>
                <a:gd name="connsiteY149" fmla="*/ 941762 h 1311676"/>
                <a:gd name="connsiteX150" fmla="*/ 524041 w 1047821"/>
                <a:gd name="connsiteY150" fmla="*/ 961045 h 1311676"/>
                <a:gd name="connsiteX151" fmla="*/ 411728 w 1047821"/>
                <a:gd name="connsiteY151" fmla="*/ 961045 h 1311676"/>
                <a:gd name="connsiteX152" fmla="*/ 411728 w 1047821"/>
                <a:gd name="connsiteY152" fmla="*/ 985540 h 1311676"/>
                <a:gd name="connsiteX153" fmla="*/ 436223 w 1047821"/>
                <a:gd name="connsiteY153" fmla="*/ 1010035 h 1311676"/>
                <a:gd name="connsiteX154" fmla="*/ 524041 w 1047821"/>
                <a:gd name="connsiteY154" fmla="*/ 1010035 h 1311676"/>
                <a:gd name="connsiteX155" fmla="*/ 543324 w 1047821"/>
                <a:gd name="connsiteY155" fmla="*/ 1029319 h 1311676"/>
                <a:gd name="connsiteX156" fmla="*/ 524041 w 1047821"/>
                <a:gd name="connsiteY156" fmla="*/ 1048602 h 1311676"/>
                <a:gd name="connsiteX157" fmla="*/ 436223 w 1047821"/>
                <a:gd name="connsiteY157" fmla="*/ 1048602 h 1311676"/>
                <a:gd name="connsiteX158" fmla="*/ 411728 w 1047821"/>
                <a:gd name="connsiteY158" fmla="*/ 1073098 h 1311676"/>
                <a:gd name="connsiteX159" fmla="*/ 436223 w 1047821"/>
                <a:gd name="connsiteY159" fmla="*/ 1097593 h 1311676"/>
                <a:gd name="connsiteX160" fmla="*/ 524041 w 1047821"/>
                <a:gd name="connsiteY160" fmla="*/ 1097593 h 1311676"/>
                <a:gd name="connsiteX161" fmla="*/ 543324 w 1047821"/>
                <a:gd name="connsiteY161" fmla="*/ 1116876 h 1311676"/>
                <a:gd name="connsiteX162" fmla="*/ 524041 w 1047821"/>
                <a:gd name="connsiteY162" fmla="*/ 1136160 h 1311676"/>
                <a:gd name="connsiteX163" fmla="*/ 436223 w 1047821"/>
                <a:gd name="connsiteY163" fmla="*/ 1136160 h 1311676"/>
                <a:gd name="connsiteX164" fmla="*/ 411728 w 1047821"/>
                <a:gd name="connsiteY164" fmla="*/ 1160655 h 1311676"/>
                <a:gd name="connsiteX165" fmla="*/ 435962 w 1047821"/>
                <a:gd name="connsiteY165" fmla="*/ 1185150 h 1311676"/>
                <a:gd name="connsiteX166" fmla="*/ 436744 w 1047821"/>
                <a:gd name="connsiteY166" fmla="*/ 1185150 h 1311676"/>
                <a:gd name="connsiteX167" fmla="*/ 442738 w 1047821"/>
                <a:gd name="connsiteY167" fmla="*/ 1186453 h 1311676"/>
                <a:gd name="connsiteX168" fmla="*/ 444562 w 1047821"/>
                <a:gd name="connsiteY168" fmla="*/ 1187235 h 1311676"/>
                <a:gd name="connsiteX169" fmla="*/ 449774 w 1047821"/>
                <a:gd name="connsiteY169" fmla="*/ 1190622 h 1311676"/>
                <a:gd name="connsiteX170" fmla="*/ 451858 w 1047821"/>
                <a:gd name="connsiteY170" fmla="*/ 1193749 h 1311676"/>
                <a:gd name="connsiteX171" fmla="*/ 452119 w 1047821"/>
                <a:gd name="connsiteY171" fmla="*/ 1194010 h 1311676"/>
                <a:gd name="connsiteX172" fmla="*/ 453421 w 1047821"/>
                <a:gd name="connsiteY172" fmla="*/ 1213815 h 1311676"/>
                <a:gd name="connsiteX173" fmla="*/ 436223 w 1047821"/>
                <a:gd name="connsiteY173" fmla="*/ 1223717 h 1311676"/>
                <a:gd name="connsiteX174" fmla="*/ 435962 w 1047821"/>
                <a:gd name="connsiteY174" fmla="*/ 1223717 h 1311676"/>
                <a:gd name="connsiteX175" fmla="*/ 378372 w 1047821"/>
                <a:gd name="connsiteY175" fmla="*/ 1186453 h 1311676"/>
                <a:gd name="connsiteX176" fmla="*/ 389317 w 1047821"/>
                <a:gd name="connsiteY176" fmla="*/ 1118440 h 1311676"/>
                <a:gd name="connsiteX177" fmla="*/ 390881 w 1047821"/>
                <a:gd name="connsiteY177" fmla="*/ 1116616 h 1311676"/>
                <a:gd name="connsiteX178" fmla="*/ 389317 w 1047821"/>
                <a:gd name="connsiteY178" fmla="*/ 1114791 h 1311676"/>
                <a:gd name="connsiteX179" fmla="*/ 389317 w 1047821"/>
                <a:gd name="connsiteY179" fmla="*/ 1030622 h 1311676"/>
                <a:gd name="connsiteX180" fmla="*/ 390881 w 1047821"/>
                <a:gd name="connsiteY180" fmla="*/ 1028798 h 1311676"/>
                <a:gd name="connsiteX181" fmla="*/ 389317 w 1047821"/>
                <a:gd name="connsiteY181" fmla="*/ 1026974 h 1311676"/>
                <a:gd name="connsiteX182" fmla="*/ 372900 w 1047821"/>
                <a:gd name="connsiteY182" fmla="*/ 984759 h 1311676"/>
                <a:gd name="connsiteX183" fmla="*/ 372900 w 1047821"/>
                <a:gd name="connsiteY183" fmla="*/ 956876 h 1311676"/>
                <a:gd name="connsiteX184" fmla="*/ 371076 w 1047821"/>
                <a:gd name="connsiteY184" fmla="*/ 956355 h 1311676"/>
                <a:gd name="connsiteX185" fmla="*/ 328861 w 1047821"/>
                <a:gd name="connsiteY185" fmla="*/ 896941 h 1311676"/>
                <a:gd name="connsiteX186" fmla="*/ 328861 w 1047821"/>
                <a:gd name="connsiteY186" fmla="*/ 845344 h 1311676"/>
                <a:gd name="connsiteX187" fmla="*/ 302802 w 1047821"/>
                <a:gd name="connsiteY187" fmla="*/ 793227 h 1311676"/>
                <a:gd name="connsiteX188" fmla="*/ 198828 w 1047821"/>
                <a:gd name="connsiteY188" fmla="*/ 398698 h 1311676"/>
                <a:gd name="connsiteX189" fmla="*/ 523780 w 1047821"/>
                <a:gd name="connsiteY189" fmla="*/ 175375 h 1311676"/>
                <a:gd name="connsiteX190" fmla="*/ 271532 w 1047821"/>
                <a:gd name="connsiteY190" fmla="*/ 67492 h 1311676"/>
                <a:gd name="connsiteX191" fmla="*/ 288210 w 1047821"/>
                <a:gd name="connsiteY191" fmla="*/ 77394 h 1311676"/>
                <a:gd name="connsiteX192" fmla="*/ 331989 w 1047821"/>
                <a:gd name="connsiteY192" fmla="*/ 153486 h 1311676"/>
                <a:gd name="connsiteX193" fmla="*/ 331989 w 1047821"/>
                <a:gd name="connsiteY193" fmla="*/ 172769 h 1311676"/>
                <a:gd name="connsiteX194" fmla="*/ 315311 w 1047821"/>
                <a:gd name="connsiteY194" fmla="*/ 182411 h 1311676"/>
                <a:gd name="connsiteX195" fmla="*/ 298634 w 1047821"/>
                <a:gd name="connsiteY195" fmla="*/ 172509 h 1311676"/>
                <a:gd name="connsiteX196" fmla="*/ 254855 w 1047821"/>
                <a:gd name="connsiteY196" fmla="*/ 96417 h 1311676"/>
                <a:gd name="connsiteX197" fmla="*/ 254855 w 1047821"/>
                <a:gd name="connsiteY197" fmla="*/ 77134 h 1311676"/>
                <a:gd name="connsiteX198" fmla="*/ 271532 w 1047821"/>
                <a:gd name="connsiteY198" fmla="*/ 67492 h 1311676"/>
                <a:gd name="connsiteX199" fmla="*/ 776028 w 1047821"/>
                <a:gd name="connsiteY199" fmla="*/ 67232 h 1311676"/>
                <a:gd name="connsiteX200" fmla="*/ 792706 w 1047821"/>
                <a:gd name="connsiteY200" fmla="*/ 76874 h 1311676"/>
                <a:gd name="connsiteX201" fmla="*/ 792706 w 1047821"/>
                <a:gd name="connsiteY201" fmla="*/ 96418 h 1311676"/>
                <a:gd name="connsiteX202" fmla="*/ 748928 w 1047821"/>
                <a:gd name="connsiteY202" fmla="*/ 172509 h 1311676"/>
                <a:gd name="connsiteX203" fmla="*/ 737201 w 1047821"/>
                <a:gd name="connsiteY203" fmla="*/ 181630 h 1311676"/>
                <a:gd name="connsiteX204" fmla="*/ 722608 w 1047821"/>
                <a:gd name="connsiteY204" fmla="*/ 179806 h 1311676"/>
                <a:gd name="connsiteX205" fmla="*/ 713748 w 1047821"/>
                <a:gd name="connsiteY205" fmla="*/ 167819 h 1311676"/>
                <a:gd name="connsiteX206" fmla="*/ 715572 w 1047821"/>
                <a:gd name="connsiteY206" fmla="*/ 153226 h 1311676"/>
                <a:gd name="connsiteX207" fmla="*/ 759351 w 1047821"/>
                <a:gd name="connsiteY207" fmla="*/ 77134 h 1311676"/>
                <a:gd name="connsiteX208" fmla="*/ 776028 w 1047821"/>
                <a:gd name="connsiteY208" fmla="*/ 67232 h 1311676"/>
                <a:gd name="connsiteX209" fmla="*/ 523780 w 1047821"/>
                <a:gd name="connsiteY209" fmla="*/ 0 h 1311676"/>
                <a:gd name="connsiteX210" fmla="*/ 543064 w 1047821"/>
                <a:gd name="connsiteY210" fmla="*/ 19283 h 1311676"/>
                <a:gd name="connsiteX211" fmla="*/ 543064 w 1047821"/>
                <a:gd name="connsiteY211" fmla="*/ 107101 h 1311676"/>
                <a:gd name="connsiteX212" fmla="*/ 523780 w 1047821"/>
                <a:gd name="connsiteY212" fmla="*/ 126385 h 1311676"/>
                <a:gd name="connsiteX213" fmla="*/ 504497 w 1047821"/>
                <a:gd name="connsiteY213" fmla="*/ 107101 h 1311676"/>
                <a:gd name="connsiteX214" fmla="*/ 504497 w 1047821"/>
                <a:gd name="connsiteY214" fmla="*/ 19283 h 1311676"/>
                <a:gd name="connsiteX215" fmla="*/ 523780 w 1047821"/>
                <a:gd name="connsiteY215" fmla="*/ 0 h 131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047821" h="1311676">
                  <a:moveTo>
                    <a:pt x="884693" y="713227"/>
                  </a:moveTo>
                  <a:cubicBezTo>
                    <a:pt x="888081" y="713227"/>
                    <a:pt x="891469" y="714009"/>
                    <a:pt x="894596" y="715833"/>
                  </a:cubicBezTo>
                  <a:lnTo>
                    <a:pt x="970687" y="759612"/>
                  </a:lnTo>
                  <a:cubicBezTo>
                    <a:pt x="976681" y="762999"/>
                    <a:pt x="980329" y="769253"/>
                    <a:pt x="980589" y="776289"/>
                  </a:cubicBezTo>
                  <a:cubicBezTo>
                    <a:pt x="980589" y="783325"/>
                    <a:pt x="976941" y="789840"/>
                    <a:pt x="970948" y="793227"/>
                  </a:cubicBezTo>
                  <a:cubicBezTo>
                    <a:pt x="964954" y="796875"/>
                    <a:pt x="957397" y="796615"/>
                    <a:pt x="951404" y="793227"/>
                  </a:cubicBezTo>
                  <a:lnTo>
                    <a:pt x="875312" y="749449"/>
                  </a:lnTo>
                  <a:cubicBezTo>
                    <a:pt x="869058" y="746061"/>
                    <a:pt x="865410" y="739807"/>
                    <a:pt x="865410" y="732771"/>
                  </a:cubicBezTo>
                  <a:cubicBezTo>
                    <a:pt x="865410" y="725735"/>
                    <a:pt x="869058" y="719221"/>
                    <a:pt x="875052" y="715833"/>
                  </a:cubicBezTo>
                  <a:cubicBezTo>
                    <a:pt x="877918" y="714009"/>
                    <a:pt x="881305" y="713227"/>
                    <a:pt x="884693" y="713227"/>
                  </a:cubicBezTo>
                  <a:close/>
                  <a:moveTo>
                    <a:pt x="162867" y="712966"/>
                  </a:moveTo>
                  <a:cubicBezTo>
                    <a:pt x="166255" y="712966"/>
                    <a:pt x="169643" y="713748"/>
                    <a:pt x="172509" y="715572"/>
                  </a:cubicBezTo>
                  <a:cubicBezTo>
                    <a:pt x="178502" y="718960"/>
                    <a:pt x="182411" y="725474"/>
                    <a:pt x="181890" y="732510"/>
                  </a:cubicBezTo>
                  <a:cubicBezTo>
                    <a:pt x="181890" y="739285"/>
                    <a:pt x="177981" y="745800"/>
                    <a:pt x="171988" y="749188"/>
                  </a:cubicBezTo>
                  <a:lnTo>
                    <a:pt x="95896" y="792966"/>
                  </a:lnTo>
                  <a:cubicBezTo>
                    <a:pt x="90164" y="796354"/>
                    <a:pt x="82606" y="796354"/>
                    <a:pt x="76613" y="792966"/>
                  </a:cubicBezTo>
                  <a:cubicBezTo>
                    <a:pt x="70620" y="789318"/>
                    <a:pt x="66971" y="783064"/>
                    <a:pt x="66971" y="776028"/>
                  </a:cubicBezTo>
                  <a:cubicBezTo>
                    <a:pt x="66971" y="769253"/>
                    <a:pt x="70880" y="762738"/>
                    <a:pt x="76873" y="759351"/>
                  </a:cubicBezTo>
                  <a:lnTo>
                    <a:pt x="152965" y="715572"/>
                  </a:lnTo>
                  <a:cubicBezTo>
                    <a:pt x="156092" y="713748"/>
                    <a:pt x="159479" y="712966"/>
                    <a:pt x="162867" y="712966"/>
                  </a:cubicBezTo>
                  <a:close/>
                  <a:moveTo>
                    <a:pt x="19284" y="504757"/>
                  </a:moveTo>
                  <a:lnTo>
                    <a:pt x="107102" y="504757"/>
                  </a:lnTo>
                  <a:cubicBezTo>
                    <a:pt x="117785" y="504757"/>
                    <a:pt x="126385" y="513356"/>
                    <a:pt x="126385" y="524040"/>
                  </a:cubicBezTo>
                  <a:cubicBezTo>
                    <a:pt x="126385" y="534725"/>
                    <a:pt x="117785" y="543324"/>
                    <a:pt x="107102" y="543324"/>
                  </a:cubicBezTo>
                  <a:lnTo>
                    <a:pt x="19284" y="543324"/>
                  </a:lnTo>
                  <a:cubicBezTo>
                    <a:pt x="8600" y="543324"/>
                    <a:pt x="0" y="534725"/>
                    <a:pt x="0" y="524040"/>
                  </a:cubicBezTo>
                  <a:cubicBezTo>
                    <a:pt x="0" y="513356"/>
                    <a:pt x="8600" y="504757"/>
                    <a:pt x="19284" y="504757"/>
                  </a:cubicBezTo>
                  <a:close/>
                  <a:moveTo>
                    <a:pt x="940719" y="504497"/>
                  </a:moveTo>
                  <a:lnTo>
                    <a:pt x="1028537" y="504497"/>
                  </a:lnTo>
                  <a:cubicBezTo>
                    <a:pt x="1039221" y="504497"/>
                    <a:pt x="1047821" y="513357"/>
                    <a:pt x="1047821" y="523780"/>
                  </a:cubicBezTo>
                  <a:cubicBezTo>
                    <a:pt x="1047821" y="534465"/>
                    <a:pt x="1039221" y="543064"/>
                    <a:pt x="1028537" y="543064"/>
                  </a:cubicBezTo>
                  <a:lnTo>
                    <a:pt x="940719" y="543064"/>
                  </a:lnTo>
                  <a:cubicBezTo>
                    <a:pt x="930036" y="543064"/>
                    <a:pt x="921436" y="534465"/>
                    <a:pt x="921436" y="523780"/>
                  </a:cubicBezTo>
                  <a:cubicBezTo>
                    <a:pt x="921436" y="513096"/>
                    <a:pt x="930036" y="504497"/>
                    <a:pt x="940719" y="504497"/>
                  </a:cubicBezTo>
                  <a:close/>
                  <a:moveTo>
                    <a:pt x="633488" y="477656"/>
                  </a:moveTo>
                  <a:cubicBezTo>
                    <a:pt x="607950" y="477656"/>
                    <a:pt x="587103" y="498503"/>
                    <a:pt x="587103" y="524041"/>
                  </a:cubicBezTo>
                  <a:lnTo>
                    <a:pt x="587103" y="570425"/>
                  </a:lnTo>
                  <a:lnTo>
                    <a:pt x="633488" y="570425"/>
                  </a:lnTo>
                  <a:cubicBezTo>
                    <a:pt x="659025" y="570425"/>
                    <a:pt x="679872" y="549579"/>
                    <a:pt x="679872" y="524041"/>
                  </a:cubicBezTo>
                  <a:cubicBezTo>
                    <a:pt x="679872" y="498503"/>
                    <a:pt x="659025" y="477656"/>
                    <a:pt x="633488" y="477656"/>
                  </a:cubicBezTo>
                  <a:close/>
                  <a:moveTo>
                    <a:pt x="414334" y="477656"/>
                  </a:moveTo>
                  <a:cubicBezTo>
                    <a:pt x="388796" y="477656"/>
                    <a:pt x="367949" y="498503"/>
                    <a:pt x="367949" y="524041"/>
                  </a:cubicBezTo>
                  <a:cubicBezTo>
                    <a:pt x="367949" y="549579"/>
                    <a:pt x="388796" y="570425"/>
                    <a:pt x="414334" y="570425"/>
                  </a:cubicBezTo>
                  <a:lnTo>
                    <a:pt x="460718" y="570425"/>
                  </a:lnTo>
                  <a:lnTo>
                    <a:pt x="460718" y="524041"/>
                  </a:lnTo>
                  <a:cubicBezTo>
                    <a:pt x="460718" y="498503"/>
                    <a:pt x="439871" y="477656"/>
                    <a:pt x="414334" y="477656"/>
                  </a:cubicBezTo>
                  <a:close/>
                  <a:moveTo>
                    <a:pt x="414073" y="438829"/>
                  </a:moveTo>
                  <a:cubicBezTo>
                    <a:pt x="460979" y="438829"/>
                    <a:pt x="499285" y="477135"/>
                    <a:pt x="499285" y="524041"/>
                  </a:cubicBezTo>
                  <a:lnTo>
                    <a:pt x="499285" y="570425"/>
                  </a:lnTo>
                  <a:lnTo>
                    <a:pt x="548276" y="570425"/>
                  </a:lnTo>
                  <a:lnTo>
                    <a:pt x="548276" y="524041"/>
                  </a:lnTo>
                  <a:cubicBezTo>
                    <a:pt x="548276" y="477135"/>
                    <a:pt x="586582" y="438829"/>
                    <a:pt x="633488" y="438829"/>
                  </a:cubicBezTo>
                  <a:cubicBezTo>
                    <a:pt x="680393" y="438829"/>
                    <a:pt x="718700" y="477135"/>
                    <a:pt x="718700" y="524041"/>
                  </a:cubicBezTo>
                  <a:cubicBezTo>
                    <a:pt x="718700" y="570947"/>
                    <a:pt x="680393" y="609253"/>
                    <a:pt x="633488" y="609253"/>
                  </a:cubicBezTo>
                  <a:lnTo>
                    <a:pt x="587103" y="609253"/>
                  </a:lnTo>
                  <a:lnTo>
                    <a:pt x="587103" y="853162"/>
                  </a:lnTo>
                  <a:cubicBezTo>
                    <a:pt x="587103" y="863847"/>
                    <a:pt x="578504" y="872446"/>
                    <a:pt x="567820" y="872446"/>
                  </a:cubicBezTo>
                  <a:cubicBezTo>
                    <a:pt x="557136" y="872446"/>
                    <a:pt x="548536" y="863847"/>
                    <a:pt x="548536" y="853162"/>
                  </a:cubicBezTo>
                  <a:lnTo>
                    <a:pt x="548015" y="853162"/>
                  </a:lnTo>
                  <a:lnTo>
                    <a:pt x="548015" y="609253"/>
                  </a:lnTo>
                  <a:lnTo>
                    <a:pt x="499024" y="609253"/>
                  </a:lnTo>
                  <a:lnTo>
                    <a:pt x="499024" y="853162"/>
                  </a:lnTo>
                  <a:cubicBezTo>
                    <a:pt x="499024" y="863847"/>
                    <a:pt x="490425" y="872446"/>
                    <a:pt x="479741" y="872446"/>
                  </a:cubicBezTo>
                  <a:cubicBezTo>
                    <a:pt x="469057" y="872446"/>
                    <a:pt x="460457" y="863847"/>
                    <a:pt x="460457" y="853162"/>
                  </a:cubicBezTo>
                  <a:lnTo>
                    <a:pt x="460457" y="609253"/>
                  </a:lnTo>
                  <a:lnTo>
                    <a:pt x="414073" y="609253"/>
                  </a:lnTo>
                  <a:cubicBezTo>
                    <a:pt x="367168" y="609253"/>
                    <a:pt x="328861" y="570947"/>
                    <a:pt x="328861" y="524041"/>
                  </a:cubicBezTo>
                  <a:cubicBezTo>
                    <a:pt x="328861" y="477135"/>
                    <a:pt x="367168" y="438829"/>
                    <a:pt x="414073" y="438829"/>
                  </a:cubicBezTo>
                  <a:close/>
                  <a:moveTo>
                    <a:pt x="961306" y="252248"/>
                  </a:moveTo>
                  <a:cubicBezTo>
                    <a:pt x="964694" y="252248"/>
                    <a:pt x="968081" y="253030"/>
                    <a:pt x="970948" y="254854"/>
                  </a:cubicBezTo>
                  <a:cubicBezTo>
                    <a:pt x="976942" y="258502"/>
                    <a:pt x="980590" y="264756"/>
                    <a:pt x="980590" y="271792"/>
                  </a:cubicBezTo>
                  <a:cubicBezTo>
                    <a:pt x="980590" y="278567"/>
                    <a:pt x="976681" y="285082"/>
                    <a:pt x="970687" y="288470"/>
                  </a:cubicBezTo>
                  <a:lnTo>
                    <a:pt x="894596" y="332248"/>
                  </a:lnTo>
                  <a:cubicBezTo>
                    <a:pt x="891729" y="334072"/>
                    <a:pt x="888342" y="334854"/>
                    <a:pt x="884954" y="334854"/>
                  </a:cubicBezTo>
                  <a:cubicBezTo>
                    <a:pt x="876094" y="334854"/>
                    <a:pt x="868537" y="328861"/>
                    <a:pt x="866192" y="320261"/>
                  </a:cubicBezTo>
                  <a:cubicBezTo>
                    <a:pt x="864107" y="311922"/>
                    <a:pt x="867755" y="303062"/>
                    <a:pt x="875313" y="298633"/>
                  </a:cubicBezTo>
                  <a:lnTo>
                    <a:pt x="951404" y="254854"/>
                  </a:lnTo>
                  <a:cubicBezTo>
                    <a:pt x="954531" y="253030"/>
                    <a:pt x="957919" y="252248"/>
                    <a:pt x="961306" y="252248"/>
                  </a:cubicBezTo>
                  <a:close/>
                  <a:moveTo>
                    <a:pt x="86515" y="252248"/>
                  </a:moveTo>
                  <a:cubicBezTo>
                    <a:pt x="89903" y="252248"/>
                    <a:pt x="93291" y="253030"/>
                    <a:pt x="96418" y="254854"/>
                  </a:cubicBezTo>
                  <a:lnTo>
                    <a:pt x="172509" y="298633"/>
                  </a:lnTo>
                  <a:cubicBezTo>
                    <a:pt x="178763" y="302020"/>
                    <a:pt x="182411" y="308274"/>
                    <a:pt x="182411" y="315310"/>
                  </a:cubicBezTo>
                  <a:cubicBezTo>
                    <a:pt x="182411" y="322346"/>
                    <a:pt x="178763" y="328861"/>
                    <a:pt x="172770" y="332248"/>
                  </a:cubicBezTo>
                  <a:cubicBezTo>
                    <a:pt x="166776" y="335896"/>
                    <a:pt x="159219" y="335636"/>
                    <a:pt x="153226" y="332248"/>
                  </a:cubicBezTo>
                  <a:lnTo>
                    <a:pt x="77134" y="288470"/>
                  </a:lnTo>
                  <a:cubicBezTo>
                    <a:pt x="71141" y="284821"/>
                    <a:pt x="67493" y="278567"/>
                    <a:pt x="67232" y="271792"/>
                  </a:cubicBezTo>
                  <a:cubicBezTo>
                    <a:pt x="67232" y="264756"/>
                    <a:pt x="70880" y="258242"/>
                    <a:pt x="76874" y="254854"/>
                  </a:cubicBezTo>
                  <a:cubicBezTo>
                    <a:pt x="79740" y="253030"/>
                    <a:pt x="83128" y="252248"/>
                    <a:pt x="86515" y="252248"/>
                  </a:cubicBezTo>
                  <a:close/>
                  <a:moveTo>
                    <a:pt x="523780" y="175375"/>
                  </a:moveTo>
                  <a:cubicBezTo>
                    <a:pt x="529513" y="175375"/>
                    <a:pt x="534985" y="175636"/>
                    <a:pt x="540718" y="175896"/>
                  </a:cubicBezTo>
                  <a:cubicBezTo>
                    <a:pt x="723650" y="186841"/>
                    <a:pt x="869319" y="338763"/>
                    <a:pt x="872967" y="521695"/>
                  </a:cubicBezTo>
                  <a:cubicBezTo>
                    <a:pt x="873749" y="628536"/>
                    <a:pt x="826582" y="727820"/>
                    <a:pt x="743455" y="794791"/>
                  </a:cubicBezTo>
                  <a:cubicBezTo>
                    <a:pt x="727820" y="808080"/>
                    <a:pt x="718960" y="827364"/>
                    <a:pt x="719220" y="847950"/>
                  </a:cubicBezTo>
                  <a:lnTo>
                    <a:pt x="719220" y="896941"/>
                  </a:lnTo>
                  <a:cubicBezTo>
                    <a:pt x="718960" y="923521"/>
                    <a:pt x="702022" y="947495"/>
                    <a:pt x="677005" y="956355"/>
                  </a:cubicBezTo>
                  <a:lnTo>
                    <a:pt x="675181" y="956876"/>
                  </a:lnTo>
                  <a:lnTo>
                    <a:pt x="675181" y="984759"/>
                  </a:lnTo>
                  <a:cubicBezTo>
                    <a:pt x="675181" y="1000394"/>
                    <a:pt x="669188" y="1015508"/>
                    <a:pt x="658764" y="1026974"/>
                  </a:cubicBezTo>
                  <a:lnTo>
                    <a:pt x="657200" y="1028798"/>
                  </a:lnTo>
                  <a:lnTo>
                    <a:pt x="658764" y="1030622"/>
                  </a:lnTo>
                  <a:cubicBezTo>
                    <a:pt x="680393" y="1054075"/>
                    <a:pt x="680393" y="1091078"/>
                    <a:pt x="658764" y="1114791"/>
                  </a:cubicBezTo>
                  <a:lnTo>
                    <a:pt x="657200" y="1116616"/>
                  </a:lnTo>
                  <a:lnTo>
                    <a:pt x="658764" y="1118440"/>
                  </a:lnTo>
                  <a:cubicBezTo>
                    <a:pt x="673357" y="1134335"/>
                    <a:pt x="678829" y="1156225"/>
                    <a:pt x="673097" y="1177072"/>
                  </a:cubicBezTo>
                  <a:cubicBezTo>
                    <a:pt x="667624" y="1197919"/>
                    <a:pt x="651989" y="1214075"/>
                    <a:pt x="631403" y="1220590"/>
                  </a:cubicBezTo>
                  <a:lnTo>
                    <a:pt x="629839" y="1221111"/>
                  </a:lnTo>
                  <a:lnTo>
                    <a:pt x="629579" y="1222674"/>
                  </a:lnTo>
                  <a:cubicBezTo>
                    <a:pt x="622803" y="1263066"/>
                    <a:pt x="593096" y="1296421"/>
                    <a:pt x="553748" y="1307626"/>
                  </a:cubicBezTo>
                  <a:cubicBezTo>
                    <a:pt x="514399" y="1318831"/>
                    <a:pt x="471402" y="1306323"/>
                    <a:pt x="444301" y="1275834"/>
                  </a:cubicBezTo>
                  <a:cubicBezTo>
                    <a:pt x="437265" y="1267756"/>
                    <a:pt x="437786" y="1255509"/>
                    <a:pt x="445865" y="1248473"/>
                  </a:cubicBezTo>
                  <a:cubicBezTo>
                    <a:pt x="449513" y="1245085"/>
                    <a:pt x="453943" y="1243521"/>
                    <a:pt x="458633" y="1243521"/>
                  </a:cubicBezTo>
                  <a:cubicBezTo>
                    <a:pt x="463845" y="1243521"/>
                    <a:pt x="469057" y="1245867"/>
                    <a:pt x="472966" y="1250036"/>
                  </a:cubicBezTo>
                  <a:cubicBezTo>
                    <a:pt x="489122" y="1268017"/>
                    <a:pt x="513617" y="1276355"/>
                    <a:pt x="537330" y="1271665"/>
                  </a:cubicBezTo>
                  <a:cubicBezTo>
                    <a:pt x="561044" y="1266974"/>
                    <a:pt x="580588" y="1250036"/>
                    <a:pt x="588667" y="1227365"/>
                  </a:cubicBezTo>
                  <a:lnTo>
                    <a:pt x="589969" y="1223977"/>
                  </a:lnTo>
                  <a:lnTo>
                    <a:pt x="502151" y="1223977"/>
                  </a:lnTo>
                  <a:cubicBezTo>
                    <a:pt x="491467" y="1223977"/>
                    <a:pt x="482868" y="1215378"/>
                    <a:pt x="482868" y="1204694"/>
                  </a:cubicBezTo>
                  <a:cubicBezTo>
                    <a:pt x="482868" y="1194010"/>
                    <a:pt x="491467" y="1185411"/>
                    <a:pt x="502151" y="1185411"/>
                  </a:cubicBezTo>
                  <a:lnTo>
                    <a:pt x="611859" y="1185411"/>
                  </a:lnTo>
                  <a:cubicBezTo>
                    <a:pt x="625409" y="1185411"/>
                    <a:pt x="636353" y="1174466"/>
                    <a:pt x="636353" y="1160915"/>
                  </a:cubicBezTo>
                  <a:cubicBezTo>
                    <a:pt x="636353" y="1147365"/>
                    <a:pt x="625409" y="1136420"/>
                    <a:pt x="611859" y="1136420"/>
                  </a:cubicBezTo>
                  <a:lnTo>
                    <a:pt x="589969" y="1136420"/>
                  </a:lnTo>
                  <a:cubicBezTo>
                    <a:pt x="579285" y="1136420"/>
                    <a:pt x="570686" y="1127821"/>
                    <a:pt x="570686" y="1117137"/>
                  </a:cubicBezTo>
                  <a:cubicBezTo>
                    <a:pt x="570686" y="1106453"/>
                    <a:pt x="579285" y="1097853"/>
                    <a:pt x="589969" y="1097853"/>
                  </a:cubicBezTo>
                  <a:lnTo>
                    <a:pt x="611859" y="1097853"/>
                  </a:lnTo>
                  <a:cubicBezTo>
                    <a:pt x="625409" y="1097853"/>
                    <a:pt x="636353" y="1086909"/>
                    <a:pt x="636353" y="1073358"/>
                  </a:cubicBezTo>
                  <a:cubicBezTo>
                    <a:pt x="636353" y="1059808"/>
                    <a:pt x="625409" y="1048863"/>
                    <a:pt x="611859" y="1048863"/>
                  </a:cubicBezTo>
                  <a:lnTo>
                    <a:pt x="589969" y="1048863"/>
                  </a:lnTo>
                  <a:cubicBezTo>
                    <a:pt x="579285" y="1048863"/>
                    <a:pt x="570686" y="1040264"/>
                    <a:pt x="570686" y="1029579"/>
                  </a:cubicBezTo>
                  <a:cubicBezTo>
                    <a:pt x="570686" y="1018895"/>
                    <a:pt x="579285" y="1010296"/>
                    <a:pt x="589969" y="1010296"/>
                  </a:cubicBezTo>
                  <a:lnTo>
                    <a:pt x="611859" y="1010296"/>
                  </a:lnTo>
                  <a:cubicBezTo>
                    <a:pt x="625409" y="1010296"/>
                    <a:pt x="636353" y="999351"/>
                    <a:pt x="636353" y="985801"/>
                  </a:cubicBezTo>
                  <a:lnTo>
                    <a:pt x="636353" y="961306"/>
                  </a:lnTo>
                  <a:lnTo>
                    <a:pt x="589969" y="961306"/>
                  </a:lnTo>
                  <a:cubicBezTo>
                    <a:pt x="579285" y="961306"/>
                    <a:pt x="570686" y="952706"/>
                    <a:pt x="570686" y="942022"/>
                  </a:cubicBezTo>
                  <a:cubicBezTo>
                    <a:pt x="570686" y="931338"/>
                    <a:pt x="579285" y="922739"/>
                    <a:pt x="589969" y="922739"/>
                  </a:cubicBezTo>
                  <a:lnTo>
                    <a:pt x="655898" y="922739"/>
                  </a:lnTo>
                  <a:cubicBezTo>
                    <a:pt x="669449" y="922739"/>
                    <a:pt x="680393" y="911794"/>
                    <a:pt x="680393" y="898244"/>
                  </a:cubicBezTo>
                  <a:lnTo>
                    <a:pt x="680393" y="849253"/>
                  </a:lnTo>
                  <a:cubicBezTo>
                    <a:pt x="679872" y="816940"/>
                    <a:pt x="693943" y="786452"/>
                    <a:pt x="718960" y="765865"/>
                  </a:cubicBezTo>
                  <a:cubicBezTo>
                    <a:pt x="792706" y="706451"/>
                    <a:pt x="834660" y="618112"/>
                    <a:pt x="833879" y="523259"/>
                  </a:cubicBezTo>
                  <a:cubicBezTo>
                    <a:pt x="832576" y="444040"/>
                    <a:pt x="801566" y="368731"/>
                    <a:pt x="746843" y="311662"/>
                  </a:cubicBezTo>
                  <a:cubicBezTo>
                    <a:pt x="691859" y="254593"/>
                    <a:pt x="618373" y="220457"/>
                    <a:pt x="539155" y="215766"/>
                  </a:cubicBezTo>
                  <a:cubicBezTo>
                    <a:pt x="405474" y="209512"/>
                    <a:pt x="283519" y="288991"/>
                    <a:pt x="235310" y="413812"/>
                  </a:cubicBezTo>
                  <a:cubicBezTo>
                    <a:pt x="187362" y="538633"/>
                    <a:pt x="224366" y="679611"/>
                    <a:pt x="327819" y="764562"/>
                  </a:cubicBezTo>
                  <a:cubicBezTo>
                    <a:pt x="352835" y="784628"/>
                    <a:pt x="367689" y="814595"/>
                    <a:pt x="367949" y="846647"/>
                  </a:cubicBezTo>
                  <a:lnTo>
                    <a:pt x="367949" y="897983"/>
                  </a:lnTo>
                  <a:cubicBezTo>
                    <a:pt x="367949" y="911534"/>
                    <a:pt x="378894" y="922478"/>
                    <a:pt x="392444" y="922478"/>
                  </a:cubicBezTo>
                  <a:lnTo>
                    <a:pt x="524041" y="922478"/>
                  </a:lnTo>
                  <a:cubicBezTo>
                    <a:pt x="534725" y="922478"/>
                    <a:pt x="543324" y="931078"/>
                    <a:pt x="543324" y="941762"/>
                  </a:cubicBezTo>
                  <a:cubicBezTo>
                    <a:pt x="543324" y="952446"/>
                    <a:pt x="534725" y="961045"/>
                    <a:pt x="524041" y="961045"/>
                  </a:cubicBezTo>
                  <a:lnTo>
                    <a:pt x="411728" y="961045"/>
                  </a:lnTo>
                  <a:lnTo>
                    <a:pt x="411728" y="985540"/>
                  </a:lnTo>
                  <a:cubicBezTo>
                    <a:pt x="411728" y="999091"/>
                    <a:pt x="422672" y="1010035"/>
                    <a:pt x="436223" y="1010035"/>
                  </a:cubicBezTo>
                  <a:lnTo>
                    <a:pt x="524041" y="1010035"/>
                  </a:lnTo>
                  <a:cubicBezTo>
                    <a:pt x="534725" y="1010035"/>
                    <a:pt x="543324" y="1018635"/>
                    <a:pt x="543324" y="1029319"/>
                  </a:cubicBezTo>
                  <a:cubicBezTo>
                    <a:pt x="543324" y="1040003"/>
                    <a:pt x="534725" y="1048602"/>
                    <a:pt x="524041" y="1048602"/>
                  </a:cubicBezTo>
                  <a:lnTo>
                    <a:pt x="436223" y="1048602"/>
                  </a:lnTo>
                  <a:cubicBezTo>
                    <a:pt x="422672" y="1048602"/>
                    <a:pt x="411728" y="1059547"/>
                    <a:pt x="411728" y="1073098"/>
                  </a:cubicBezTo>
                  <a:cubicBezTo>
                    <a:pt x="411728" y="1086648"/>
                    <a:pt x="422672" y="1097593"/>
                    <a:pt x="436223" y="1097593"/>
                  </a:cubicBezTo>
                  <a:lnTo>
                    <a:pt x="524041" y="1097593"/>
                  </a:lnTo>
                  <a:cubicBezTo>
                    <a:pt x="534725" y="1097593"/>
                    <a:pt x="543324" y="1106192"/>
                    <a:pt x="543324" y="1116876"/>
                  </a:cubicBezTo>
                  <a:cubicBezTo>
                    <a:pt x="543324" y="1127560"/>
                    <a:pt x="534725" y="1136160"/>
                    <a:pt x="524041" y="1136160"/>
                  </a:cubicBezTo>
                  <a:lnTo>
                    <a:pt x="436223" y="1136160"/>
                  </a:lnTo>
                  <a:cubicBezTo>
                    <a:pt x="422672" y="1136160"/>
                    <a:pt x="411728" y="1147104"/>
                    <a:pt x="411728" y="1160655"/>
                  </a:cubicBezTo>
                  <a:cubicBezTo>
                    <a:pt x="411728" y="1173945"/>
                    <a:pt x="422672" y="1184889"/>
                    <a:pt x="435962" y="1185150"/>
                  </a:cubicBezTo>
                  <a:cubicBezTo>
                    <a:pt x="436223" y="1185150"/>
                    <a:pt x="436483" y="1185150"/>
                    <a:pt x="436744" y="1185150"/>
                  </a:cubicBezTo>
                  <a:cubicBezTo>
                    <a:pt x="438829" y="1185411"/>
                    <a:pt x="440913" y="1185671"/>
                    <a:pt x="442738" y="1186453"/>
                  </a:cubicBezTo>
                  <a:cubicBezTo>
                    <a:pt x="443259" y="1186714"/>
                    <a:pt x="443780" y="1186974"/>
                    <a:pt x="444562" y="1187235"/>
                  </a:cubicBezTo>
                  <a:cubicBezTo>
                    <a:pt x="446386" y="1188016"/>
                    <a:pt x="448210" y="1189319"/>
                    <a:pt x="449774" y="1190622"/>
                  </a:cubicBezTo>
                  <a:cubicBezTo>
                    <a:pt x="450555" y="1191665"/>
                    <a:pt x="451337" y="1192707"/>
                    <a:pt x="451858" y="1193749"/>
                  </a:cubicBezTo>
                  <a:lnTo>
                    <a:pt x="452119" y="1194010"/>
                  </a:lnTo>
                  <a:cubicBezTo>
                    <a:pt x="456288" y="1200003"/>
                    <a:pt x="456809" y="1207560"/>
                    <a:pt x="453421" y="1213815"/>
                  </a:cubicBezTo>
                  <a:cubicBezTo>
                    <a:pt x="450034" y="1220069"/>
                    <a:pt x="443519" y="1223977"/>
                    <a:pt x="436223" y="1223717"/>
                  </a:cubicBezTo>
                  <a:cubicBezTo>
                    <a:pt x="436223" y="1223717"/>
                    <a:pt x="435962" y="1223717"/>
                    <a:pt x="435962" y="1223717"/>
                  </a:cubicBezTo>
                  <a:cubicBezTo>
                    <a:pt x="410946" y="1223717"/>
                    <a:pt x="388536" y="1209124"/>
                    <a:pt x="378372" y="1186453"/>
                  </a:cubicBezTo>
                  <a:cubicBezTo>
                    <a:pt x="368210" y="1163521"/>
                    <a:pt x="372379" y="1136941"/>
                    <a:pt x="389317" y="1118440"/>
                  </a:cubicBezTo>
                  <a:lnTo>
                    <a:pt x="390881" y="1116616"/>
                  </a:lnTo>
                  <a:lnTo>
                    <a:pt x="389317" y="1114791"/>
                  </a:lnTo>
                  <a:cubicBezTo>
                    <a:pt x="367689" y="1091339"/>
                    <a:pt x="367689" y="1054335"/>
                    <a:pt x="389317" y="1030622"/>
                  </a:cubicBezTo>
                  <a:lnTo>
                    <a:pt x="390881" y="1028798"/>
                  </a:lnTo>
                  <a:lnTo>
                    <a:pt x="389317" y="1026974"/>
                  </a:lnTo>
                  <a:cubicBezTo>
                    <a:pt x="378894" y="1015247"/>
                    <a:pt x="372900" y="1000394"/>
                    <a:pt x="372900" y="984759"/>
                  </a:cubicBezTo>
                  <a:lnTo>
                    <a:pt x="372900" y="956876"/>
                  </a:lnTo>
                  <a:lnTo>
                    <a:pt x="371076" y="956355"/>
                  </a:lnTo>
                  <a:cubicBezTo>
                    <a:pt x="345799" y="947495"/>
                    <a:pt x="328861" y="923521"/>
                    <a:pt x="328861" y="896941"/>
                  </a:cubicBezTo>
                  <a:lnTo>
                    <a:pt x="328861" y="845344"/>
                  </a:lnTo>
                  <a:cubicBezTo>
                    <a:pt x="328340" y="824758"/>
                    <a:pt x="318959" y="805735"/>
                    <a:pt x="302802" y="793227"/>
                  </a:cubicBezTo>
                  <a:cubicBezTo>
                    <a:pt x="186581" y="697852"/>
                    <a:pt x="144626" y="539155"/>
                    <a:pt x="198828" y="398698"/>
                  </a:cubicBezTo>
                  <a:cubicBezTo>
                    <a:pt x="250945" y="263453"/>
                    <a:pt x="380197" y="175375"/>
                    <a:pt x="523780" y="175375"/>
                  </a:cubicBezTo>
                  <a:close/>
                  <a:moveTo>
                    <a:pt x="271532" y="67492"/>
                  </a:moveTo>
                  <a:cubicBezTo>
                    <a:pt x="278308" y="67492"/>
                    <a:pt x="284822" y="71401"/>
                    <a:pt x="288210" y="77394"/>
                  </a:cubicBezTo>
                  <a:lnTo>
                    <a:pt x="331989" y="153486"/>
                  </a:lnTo>
                  <a:cubicBezTo>
                    <a:pt x="335376" y="159219"/>
                    <a:pt x="335376" y="166776"/>
                    <a:pt x="331989" y="172769"/>
                  </a:cubicBezTo>
                  <a:cubicBezTo>
                    <a:pt x="328601" y="178763"/>
                    <a:pt x="322086" y="182411"/>
                    <a:pt x="315311" y="182411"/>
                  </a:cubicBezTo>
                  <a:cubicBezTo>
                    <a:pt x="308536" y="182150"/>
                    <a:pt x="302021" y="178502"/>
                    <a:pt x="298634" y="172509"/>
                  </a:cubicBezTo>
                  <a:lnTo>
                    <a:pt x="254855" y="96417"/>
                  </a:lnTo>
                  <a:cubicBezTo>
                    <a:pt x="251467" y="90684"/>
                    <a:pt x="251467" y="83127"/>
                    <a:pt x="254855" y="77134"/>
                  </a:cubicBezTo>
                  <a:cubicBezTo>
                    <a:pt x="258243" y="71140"/>
                    <a:pt x="264496" y="67492"/>
                    <a:pt x="271532" y="67492"/>
                  </a:cubicBezTo>
                  <a:close/>
                  <a:moveTo>
                    <a:pt x="776028" y="67232"/>
                  </a:moveTo>
                  <a:cubicBezTo>
                    <a:pt x="782804" y="67232"/>
                    <a:pt x="789319" y="70880"/>
                    <a:pt x="792706" y="76874"/>
                  </a:cubicBezTo>
                  <a:cubicBezTo>
                    <a:pt x="796354" y="82867"/>
                    <a:pt x="796094" y="90424"/>
                    <a:pt x="792706" y="96418"/>
                  </a:cubicBezTo>
                  <a:lnTo>
                    <a:pt x="748928" y="172509"/>
                  </a:lnTo>
                  <a:cubicBezTo>
                    <a:pt x="746322" y="177200"/>
                    <a:pt x="742152" y="180327"/>
                    <a:pt x="737201" y="181630"/>
                  </a:cubicBezTo>
                  <a:cubicBezTo>
                    <a:pt x="732250" y="183193"/>
                    <a:pt x="727038" y="182411"/>
                    <a:pt x="722608" y="179806"/>
                  </a:cubicBezTo>
                  <a:cubicBezTo>
                    <a:pt x="718178" y="177200"/>
                    <a:pt x="715051" y="172770"/>
                    <a:pt x="713748" y="167819"/>
                  </a:cubicBezTo>
                  <a:cubicBezTo>
                    <a:pt x="712185" y="162867"/>
                    <a:pt x="712966" y="157656"/>
                    <a:pt x="715572" y="153226"/>
                  </a:cubicBezTo>
                  <a:lnTo>
                    <a:pt x="759351" y="77134"/>
                  </a:lnTo>
                  <a:cubicBezTo>
                    <a:pt x="762738" y="70880"/>
                    <a:pt x="768993" y="67232"/>
                    <a:pt x="776028" y="67232"/>
                  </a:cubicBezTo>
                  <a:close/>
                  <a:moveTo>
                    <a:pt x="523780" y="0"/>
                  </a:moveTo>
                  <a:cubicBezTo>
                    <a:pt x="534465" y="0"/>
                    <a:pt x="543064" y="8599"/>
                    <a:pt x="543064" y="19283"/>
                  </a:cubicBezTo>
                  <a:lnTo>
                    <a:pt x="543064" y="107101"/>
                  </a:lnTo>
                  <a:cubicBezTo>
                    <a:pt x="543064" y="117785"/>
                    <a:pt x="534465" y="126385"/>
                    <a:pt x="523780" y="126385"/>
                  </a:cubicBezTo>
                  <a:cubicBezTo>
                    <a:pt x="513097" y="126385"/>
                    <a:pt x="504497" y="117785"/>
                    <a:pt x="504497" y="107101"/>
                  </a:cubicBezTo>
                  <a:lnTo>
                    <a:pt x="504497" y="19283"/>
                  </a:lnTo>
                  <a:cubicBezTo>
                    <a:pt x="504497" y="8599"/>
                    <a:pt x="513097" y="0"/>
                    <a:pt x="523780" y="0"/>
                  </a:cubicBezTo>
                  <a:close/>
                </a:path>
              </a:pathLst>
            </a:custGeom>
            <a:solidFill>
              <a:schemeClr val="bg1"/>
            </a:solidFill>
            <a:ln w="26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grpSp>
      <p:grpSp>
        <p:nvGrpSpPr>
          <p:cNvPr id="55" name="Group 54">
            <a:extLst>
              <a:ext uri="{FF2B5EF4-FFF2-40B4-BE49-F238E27FC236}">
                <a16:creationId xmlns:a16="http://schemas.microsoft.com/office/drawing/2014/main" id="{924F9275-B56E-4147-8B67-2EE795D918FD}"/>
              </a:ext>
            </a:extLst>
          </p:cNvPr>
          <p:cNvGrpSpPr/>
          <p:nvPr/>
        </p:nvGrpSpPr>
        <p:grpSpPr>
          <a:xfrm>
            <a:off x="3443841" y="2086277"/>
            <a:ext cx="1321200" cy="1316987"/>
            <a:chOff x="3830792" y="837187"/>
            <a:chExt cx="1289304" cy="1285193"/>
          </a:xfrm>
        </p:grpSpPr>
        <p:sp>
          <p:nvSpPr>
            <p:cNvPr id="56" name="Oval 55">
              <a:extLst>
                <a:ext uri="{FF2B5EF4-FFF2-40B4-BE49-F238E27FC236}">
                  <a16:creationId xmlns:a16="http://schemas.microsoft.com/office/drawing/2014/main" id="{025BEA71-C8F2-4244-B1D2-A0A03768AB2D}"/>
                </a:ext>
              </a:extLst>
            </p:cNvPr>
            <p:cNvSpPr/>
            <p:nvPr/>
          </p:nvSpPr>
          <p:spPr>
            <a:xfrm>
              <a:off x="3883697" y="885980"/>
              <a:ext cx="1236399" cy="1236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57" name="Group 56">
              <a:extLst>
                <a:ext uri="{FF2B5EF4-FFF2-40B4-BE49-F238E27FC236}">
                  <a16:creationId xmlns:a16="http://schemas.microsoft.com/office/drawing/2014/main" id="{C616A5E7-C4B6-4428-B2DD-5A347F8D393A}"/>
                </a:ext>
              </a:extLst>
            </p:cNvPr>
            <p:cNvGrpSpPr/>
            <p:nvPr/>
          </p:nvGrpSpPr>
          <p:grpSpPr>
            <a:xfrm>
              <a:off x="3830792" y="837187"/>
              <a:ext cx="1205920" cy="1205921"/>
              <a:chOff x="-2484437" y="2579688"/>
              <a:chExt cx="2974975" cy="2974975"/>
            </a:xfrm>
          </p:grpSpPr>
          <p:sp>
            <p:nvSpPr>
              <p:cNvPr id="60" name="Freeform 28">
                <a:extLst>
                  <a:ext uri="{FF2B5EF4-FFF2-40B4-BE49-F238E27FC236}">
                    <a16:creationId xmlns:a16="http://schemas.microsoft.com/office/drawing/2014/main" id="{525A5B9D-9BCA-40E8-9838-9BEE6B352470}"/>
                  </a:ext>
                </a:extLst>
              </p:cNvPr>
              <p:cNvSpPr>
                <a:spLocks/>
              </p:cNvSpPr>
              <p:nvPr/>
            </p:nvSpPr>
            <p:spPr bwMode="auto">
              <a:xfrm>
                <a:off x="-2484437" y="2579688"/>
                <a:ext cx="2974975" cy="2974975"/>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61" name="Freeform 29">
                <a:extLst>
                  <a:ext uri="{FF2B5EF4-FFF2-40B4-BE49-F238E27FC236}">
                    <a16:creationId xmlns:a16="http://schemas.microsoft.com/office/drawing/2014/main" id="{6983FEFA-ADEB-40D3-9A5A-FA54243A33A0}"/>
                  </a:ext>
                </a:extLst>
              </p:cNvPr>
              <p:cNvSpPr>
                <a:spLocks/>
              </p:cNvSpPr>
              <p:nvPr/>
            </p:nvSpPr>
            <p:spPr bwMode="auto">
              <a:xfrm>
                <a:off x="-2484437" y="2579688"/>
                <a:ext cx="2974975" cy="2974975"/>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62" name="Freeform 30">
                <a:extLst>
                  <a:ext uri="{FF2B5EF4-FFF2-40B4-BE49-F238E27FC236}">
                    <a16:creationId xmlns:a16="http://schemas.microsoft.com/office/drawing/2014/main" id="{D3CB3ADC-6820-4C08-83EA-5D458FA23257}"/>
                  </a:ext>
                </a:extLst>
              </p:cNvPr>
              <p:cNvSpPr>
                <a:spLocks/>
              </p:cNvSpPr>
              <p:nvPr/>
            </p:nvSpPr>
            <p:spPr bwMode="auto">
              <a:xfrm>
                <a:off x="57150" y="4899025"/>
                <a:ext cx="180975" cy="220662"/>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63" name="Freeform 31">
                <a:extLst>
                  <a:ext uri="{FF2B5EF4-FFF2-40B4-BE49-F238E27FC236}">
                    <a16:creationId xmlns:a16="http://schemas.microsoft.com/office/drawing/2014/main" id="{29A366A3-0F1D-440F-8573-216E56DFCD54}"/>
                  </a:ext>
                </a:extLst>
              </p:cNvPr>
              <p:cNvSpPr>
                <a:spLocks/>
              </p:cNvSpPr>
              <p:nvPr/>
            </p:nvSpPr>
            <p:spPr bwMode="auto">
              <a:xfrm>
                <a:off x="57150" y="4899025"/>
                <a:ext cx="180975" cy="220662"/>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grpSp>
        <p:sp>
          <p:nvSpPr>
            <p:cNvPr id="58" name="Rectangle 57">
              <a:extLst>
                <a:ext uri="{FF2B5EF4-FFF2-40B4-BE49-F238E27FC236}">
                  <a16:creationId xmlns:a16="http://schemas.microsoft.com/office/drawing/2014/main" id="{68C1A0A9-636D-4A0A-B7F8-8EC1566705A6}"/>
                </a:ext>
              </a:extLst>
            </p:cNvPr>
            <p:cNvSpPr/>
            <p:nvPr/>
          </p:nvSpPr>
          <p:spPr>
            <a:xfrm flipH="1">
              <a:off x="3976553" y="1581337"/>
              <a:ext cx="914400" cy="320494"/>
            </a:xfrm>
            <a:prstGeom prst="rect">
              <a:avLst/>
            </a:prstGeom>
          </p:spPr>
          <p:txBody>
            <a:bodyPr wrap="square" lIns="0" tIns="0" rIns="0" bIns="0" anchor="ctr">
              <a:spAutoFit/>
            </a:bodyPr>
            <a:lstStyle/>
            <a:p>
              <a:pPr algn="ctr"/>
              <a:r>
                <a:rPr lang="en-US" sz="1067" b="1" dirty="0">
                  <a:solidFill>
                    <a:schemeClr val="bg1"/>
                  </a:solidFill>
                </a:rPr>
                <a:t>Mental Simulations</a:t>
              </a:r>
              <a:endParaRPr lang="en-US" sz="1067" b="1" dirty="0">
                <a:solidFill>
                  <a:schemeClr val="bg1"/>
                </a:solidFill>
                <a:cs typeface="Aharoni" panose="02010803020104030203" pitchFamily="2" charset="-79"/>
              </a:endParaRPr>
            </a:p>
          </p:txBody>
        </p:sp>
        <p:sp>
          <p:nvSpPr>
            <p:cNvPr id="59" name="Freeform: Shape 58">
              <a:extLst>
                <a:ext uri="{FF2B5EF4-FFF2-40B4-BE49-F238E27FC236}">
                  <a16:creationId xmlns:a16="http://schemas.microsoft.com/office/drawing/2014/main" id="{2B80274E-44D7-4F6C-8A80-8808A3B1694B}"/>
                </a:ext>
              </a:extLst>
            </p:cNvPr>
            <p:cNvSpPr/>
            <p:nvPr/>
          </p:nvSpPr>
          <p:spPr>
            <a:xfrm>
              <a:off x="4149362" y="975985"/>
              <a:ext cx="568780" cy="568948"/>
            </a:xfrm>
            <a:custGeom>
              <a:avLst/>
              <a:gdLst>
                <a:gd name="connsiteX0" fmla="*/ 619969 w 1323391"/>
                <a:gd name="connsiteY0" fmla="*/ 457591 h 1323782"/>
                <a:gd name="connsiteX1" fmla="*/ 604171 w 1323391"/>
                <a:gd name="connsiteY1" fmla="*/ 465148 h 1323782"/>
                <a:gd name="connsiteX2" fmla="*/ 597396 w 1323391"/>
                <a:gd name="connsiteY2" fmla="*/ 518308 h 1323782"/>
                <a:gd name="connsiteX3" fmla="*/ 598959 w 1323391"/>
                <a:gd name="connsiteY3" fmla="*/ 536028 h 1323782"/>
                <a:gd name="connsiteX4" fmla="*/ 583845 w 1323391"/>
                <a:gd name="connsiteY4" fmla="*/ 545409 h 1323782"/>
                <a:gd name="connsiteX5" fmla="*/ 478568 w 1323391"/>
                <a:gd name="connsiteY5" fmla="*/ 545409 h 1323782"/>
                <a:gd name="connsiteX6" fmla="*/ 478568 w 1323391"/>
                <a:gd name="connsiteY6" fmla="*/ 817722 h 1323782"/>
                <a:gd name="connsiteX7" fmla="*/ 505930 w 1323391"/>
                <a:gd name="connsiteY7" fmla="*/ 845084 h 1323782"/>
                <a:gd name="connsiteX8" fmla="*/ 777983 w 1323391"/>
                <a:gd name="connsiteY8" fmla="*/ 845084 h 1323782"/>
                <a:gd name="connsiteX9" fmla="*/ 777983 w 1323391"/>
                <a:gd name="connsiteY9" fmla="*/ 766647 h 1323782"/>
                <a:gd name="connsiteX10" fmla="*/ 771989 w 1323391"/>
                <a:gd name="connsiteY10" fmla="*/ 767429 h 1323782"/>
                <a:gd name="connsiteX11" fmla="*/ 700588 w 1323391"/>
                <a:gd name="connsiteY11" fmla="*/ 734856 h 1323782"/>
                <a:gd name="connsiteX12" fmla="*/ 700588 w 1323391"/>
                <a:gd name="connsiteY12" fmla="*/ 656419 h 1323782"/>
                <a:gd name="connsiteX13" fmla="*/ 771989 w 1323391"/>
                <a:gd name="connsiteY13" fmla="*/ 623846 h 1323782"/>
                <a:gd name="connsiteX14" fmla="*/ 777983 w 1323391"/>
                <a:gd name="connsiteY14" fmla="*/ 624627 h 1323782"/>
                <a:gd name="connsiteX15" fmla="*/ 777983 w 1323391"/>
                <a:gd name="connsiteY15" fmla="*/ 545930 h 1323782"/>
                <a:gd name="connsiteX16" fmla="*/ 672705 w 1323391"/>
                <a:gd name="connsiteY16" fmla="*/ 545930 h 1323782"/>
                <a:gd name="connsiteX17" fmla="*/ 657591 w 1323391"/>
                <a:gd name="connsiteY17" fmla="*/ 536549 h 1323782"/>
                <a:gd name="connsiteX18" fmla="*/ 658894 w 1323391"/>
                <a:gd name="connsiteY18" fmla="*/ 518829 h 1323782"/>
                <a:gd name="connsiteX19" fmla="*/ 664627 w 1323391"/>
                <a:gd name="connsiteY19" fmla="*/ 482607 h 1323782"/>
                <a:gd name="connsiteX20" fmla="*/ 637526 w 1323391"/>
                <a:gd name="connsiteY20" fmla="*/ 457851 h 1323782"/>
                <a:gd name="connsiteX21" fmla="*/ 619969 w 1323391"/>
                <a:gd name="connsiteY21" fmla="*/ 457591 h 1323782"/>
                <a:gd name="connsiteX22" fmla="*/ 961566 w 1323391"/>
                <a:gd name="connsiteY22" fmla="*/ 456810 h 1323782"/>
                <a:gd name="connsiteX23" fmla="*/ 935638 w 1323391"/>
                <a:gd name="connsiteY23" fmla="*/ 466972 h 1323782"/>
                <a:gd name="connsiteX24" fmla="*/ 930687 w 1323391"/>
                <a:gd name="connsiteY24" fmla="*/ 518568 h 1323782"/>
                <a:gd name="connsiteX25" fmla="*/ 932250 w 1323391"/>
                <a:gd name="connsiteY25" fmla="*/ 536288 h 1323782"/>
                <a:gd name="connsiteX26" fmla="*/ 917136 w 1323391"/>
                <a:gd name="connsiteY26" fmla="*/ 545669 h 1323782"/>
                <a:gd name="connsiteX27" fmla="*/ 811859 w 1323391"/>
                <a:gd name="connsiteY27" fmla="*/ 545669 h 1323782"/>
                <a:gd name="connsiteX28" fmla="*/ 811859 w 1323391"/>
                <a:gd name="connsiteY28" fmla="*/ 650947 h 1323782"/>
                <a:gd name="connsiteX29" fmla="*/ 802478 w 1323391"/>
                <a:gd name="connsiteY29" fmla="*/ 666061 h 1323782"/>
                <a:gd name="connsiteX30" fmla="*/ 784758 w 1323391"/>
                <a:gd name="connsiteY30" fmla="*/ 664497 h 1323782"/>
                <a:gd name="connsiteX31" fmla="*/ 733162 w 1323391"/>
                <a:gd name="connsiteY31" fmla="*/ 669448 h 1323782"/>
                <a:gd name="connsiteX32" fmla="*/ 733162 w 1323391"/>
                <a:gd name="connsiteY32" fmla="*/ 721305 h 1323782"/>
                <a:gd name="connsiteX33" fmla="*/ 784758 w 1323391"/>
                <a:gd name="connsiteY33" fmla="*/ 726256 h 1323782"/>
                <a:gd name="connsiteX34" fmla="*/ 802738 w 1323391"/>
                <a:gd name="connsiteY34" fmla="*/ 724432 h 1323782"/>
                <a:gd name="connsiteX35" fmla="*/ 812119 w 1323391"/>
                <a:gd name="connsiteY35" fmla="*/ 739807 h 1323782"/>
                <a:gd name="connsiteX36" fmla="*/ 812119 w 1323391"/>
                <a:gd name="connsiteY36" fmla="*/ 845084 h 1323782"/>
                <a:gd name="connsiteX37" fmla="*/ 1083912 w 1323391"/>
                <a:gd name="connsiteY37" fmla="*/ 845084 h 1323782"/>
                <a:gd name="connsiteX38" fmla="*/ 1111273 w 1323391"/>
                <a:gd name="connsiteY38" fmla="*/ 817722 h 1323782"/>
                <a:gd name="connsiteX39" fmla="*/ 1111273 w 1323391"/>
                <a:gd name="connsiteY39" fmla="*/ 545669 h 1323782"/>
                <a:gd name="connsiteX40" fmla="*/ 1005996 w 1323391"/>
                <a:gd name="connsiteY40" fmla="*/ 545669 h 1323782"/>
                <a:gd name="connsiteX41" fmla="*/ 990882 w 1323391"/>
                <a:gd name="connsiteY41" fmla="*/ 536288 h 1323782"/>
                <a:gd name="connsiteX42" fmla="*/ 992446 w 1323391"/>
                <a:gd name="connsiteY42" fmla="*/ 518568 h 1323782"/>
                <a:gd name="connsiteX43" fmla="*/ 987495 w 1323391"/>
                <a:gd name="connsiteY43" fmla="*/ 466972 h 1323782"/>
                <a:gd name="connsiteX44" fmla="*/ 961566 w 1323391"/>
                <a:gd name="connsiteY44" fmla="*/ 456810 h 1323782"/>
                <a:gd name="connsiteX45" fmla="*/ 194528 w 1323391"/>
                <a:gd name="connsiteY45" fmla="*/ 444822 h 1323782"/>
                <a:gd name="connsiteX46" fmla="*/ 211466 w 1323391"/>
                <a:gd name="connsiteY46" fmla="*/ 461760 h 1323782"/>
                <a:gd name="connsiteX47" fmla="*/ 194528 w 1323391"/>
                <a:gd name="connsiteY47" fmla="*/ 478698 h 1323782"/>
                <a:gd name="connsiteX48" fmla="*/ 177590 w 1323391"/>
                <a:gd name="connsiteY48" fmla="*/ 461760 h 1323782"/>
                <a:gd name="connsiteX49" fmla="*/ 194528 w 1323391"/>
                <a:gd name="connsiteY49" fmla="*/ 444822 h 1323782"/>
                <a:gd name="connsiteX50" fmla="*/ 505930 w 1323391"/>
                <a:gd name="connsiteY50" fmla="*/ 212118 h 1323782"/>
                <a:gd name="connsiteX51" fmla="*/ 478568 w 1323391"/>
                <a:gd name="connsiteY51" fmla="*/ 239480 h 1323782"/>
                <a:gd name="connsiteX52" fmla="*/ 478568 w 1323391"/>
                <a:gd name="connsiteY52" fmla="*/ 511272 h 1323782"/>
                <a:gd name="connsiteX53" fmla="*/ 557265 w 1323391"/>
                <a:gd name="connsiteY53" fmla="*/ 511272 h 1323782"/>
                <a:gd name="connsiteX54" fmla="*/ 556484 w 1323391"/>
                <a:gd name="connsiteY54" fmla="*/ 505278 h 1323782"/>
                <a:gd name="connsiteX55" fmla="*/ 555702 w 1323391"/>
                <a:gd name="connsiteY55" fmla="*/ 494855 h 1323782"/>
                <a:gd name="connsiteX56" fmla="*/ 583064 w 1323391"/>
                <a:gd name="connsiteY56" fmla="*/ 438047 h 1323782"/>
                <a:gd name="connsiteX57" fmla="*/ 644823 w 1323391"/>
                <a:gd name="connsiteY57" fmla="*/ 424236 h 1323782"/>
                <a:gd name="connsiteX58" fmla="*/ 696940 w 1323391"/>
                <a:gd name="connsiteY58" fmla="*/ 471402 h 1323782"/>
                <a:gd name="connsiteX59" fmla="*/ 700067 w 1323391"/>
                <a:gd name="connsiteY59" fmla="*/ 505539 h 1323782"/>
                <a:gd name="connsiteX60" fmla="*/ 699285 w 1323391"/>
                <a:gd name="connsiteY60" fmla="*/ 511532 h 1323782"/>
                <a:gd name="connsiteX61" fmla="*/ 777983 w 1323391"/>
                <a:gd name="connsiteY61" fmla="*/ 511532 h 1323782"/>
                <a:gd name="connsiteX62" fmla="*/ 777983 w 1323391"/>
                <a:gd name="connsiteY62" fmla="*/ 406255 h 1323782"/>
                <a:gd name="connsiteX63" fmla="*/ 787364 w 1323391"/>
                <a:gd name="connsiteY63" fmla="*/ 391141 h 1323782"/>
                <a:gd name="connsiteX64" fmla="*/ 805084 w 1323391"/>
                <a:gd name="connsiteY64" fmla="*/ 392444 h 1323782"/>
                <a:gd name="connsiteX65" fmla="*/ 841305 w 1323391"/>
                <a:gd name="connsiteY65" fmla="*/ 398177 h 1323782"/>
                <a:gd name="connsiteX66" fmla="*/ 865801 w 1323391"/>
                <a:gd name="connsiteY66" fmla="*/ 371076 h 1323782"/>
                <a:gd name="connsiteX67" fmla="*/ 858243 w 1323391"/>
                <a:gd name="connsiteY67" fmla="*/ 337721 h 1323782"/>
                <a:gd name="connsiteX68" fmla="*/ 805084 w 1323391"/>
                <a:gd name="connsiteY68" fmla="*/ 330946 h 1323782"/>
                <a:gd name="connsiteX69" fmla="*/ 787364 w 1323391"/>
                <a:gd name="connsiteY69" fmla="*/ 332509 h 1323782"/>
                <a:gd name="connsiteX70" fmla="*/ 777983 w 1323391"/>
                <a:gd name="connsiteY70" fmla="*/ 317395 h 1323782"/>
                <a:gd name="connsiteX71" fmla="*/ 777983 w 1323391"/>
                <a:gd name="connsiteY71" fmla="*/ 212118 h 1323782"/>
                <a:gd name="connsiteX72" fmla="*/ 373030 w 1323391"/>
                <a:gd name="connsiteY72" fmla="*/ 147492 h 1323782"/>
                <a:gd name="connsiteX73" fmla="*/ 382933 w 1323391"/>
                <a:gd name="connsiteY73" fmla="*/ 150619 h 1323782"/>
                <a:gd name="connsiteX74" fmla="*/ 389969 w 1323391"/>
                <a:gd name="connsiteY74" fmla="*/ 166515 h 1323782"/>
                <a:gd name="connsiteX75" fmla="*/ 379545 w 1323391"/>
                <a:gd name="connsiteY75" fmla="*/ 180326 h 1323782"/>
                <a:gd name="connsiteX76" fmla="*/ 317265 w 1323391"/>
                <a:gd name="connsiteY76" fmla="*/ 222280 h 1323782"/>
                <a:gd name="connsiteX77" fmla="*/ 254724 w 1323391"/>
                <a:gd name="connsiteY77" fmla="*/ 324691 h 1323782"/>
                <a:gd name="connsiteX78" fmla="*/ 239610 w 1323391"/>
                <a:gd name="connsiteY78" fmla="*/ 380196 h 1323782"/>
                <a:gd name="connsiteX79" fmla="*/ 237265 w 1323391"/>
                <a:gd name="connsiteY79" fmla="*/ 389838 h 1323782"/>
                <a:gd name="connsiteX80" fmla="*/ 220587 w 1323391"/>
                <a:gd name="connsiteY80" fmla="*/ 403128 h 1323782"/>
                <a:gd name="connsiteX81" fmla="*/ 216939 w 1323391"/>
                <a:gd name="connsiteY81" fmla="*/ 402607 h 1323782"/>
                <a:gd name="connsiteX82" fmla="*/ 206255 w 1323391"/>
                <a:gd name="connsiteY82" fmla="*/ 395050 h 1323782"/>
                <a:gd name="connsiteX83" fmla="*/ 204170 w 1323391"/>
                <a:gd name="connsiteY83" fmla="*/ 382020 h 1323782"/>
                <a:gd name="connsiteX84" fmla="*/ 206515 w 1323391"/>
                <a:gd name="connsiteY84" fmla="*/ 372118 h 1323782"/>
                <a:gd name="connsiteX85" fmla="*/ 222932 w 1323391"/>
                <a:gd name="connsiteY85" fmla="*/ 312444 h 1323782"/>
                <a:gd name="connsiteX86" fmla="*/ 292248 w 1323391"/>
                <a:gd name="connsiteY86" fmla="*/ 199088 h 1323782"/>
                <a:gd name="connsiteX87" fmla="*/ 365213 w 1323391"/>
                <a:gd name="connsiteY87" fmla="*/ 149316 h 1323782"/>
                <a:gd name="connsiteX88" fmla="*/ 365473 w 1323391"/>
                <a:gd name="connsiteY88" fmla="*/ 149316 h 1323782"/>
                <a:gd name="connsiteX89" fmla="*/ 373030 w 1323391"/>
                <a:gd name="connsiteY89" fmla="*/ 147492 h 1323782"/>
                <a:gd name="connsiteX90" fmla="*/ 989840 w 1323391"/>
                <a:gd name="connsiteY90" fmla="*/ 34137 h 1323782"/>
                <a:gd name="connsiteX91" fmla="*/ 989840 w 1323391"/>
                <a:gd name="connsiteY91" fmla="*/ 112834 h 1323782"/>
                <a:gd name="connsiteX92" fmla="*/ 995833 w 1323391"/>
                <a:gd name="connsiteY92" fmla="*/ 112052 h 1323782"/>
                <a:gd name="connsiteX93" fmla="*/ 1059677 w 1323391"/>
                <a:gd name="connsiteY93" fmla="*/ 134724 h 1323782"/>
                <a:gd name="connsiteX94" fmla="*/ 1076876 w 1323391"/>
                <a:gd name="connsiteY94" fmla="*/ 200391 h 1323782"/>
                <a:gd name="connsiteX95" fmla="*/ 1029970 w 1323391"/>
                <a:gd name="connsiteY95" fmla="*/ 252509 h 1323782"/>
                <a:gd name="connsiteX96" fmla="*/ 995833 w 1323391"/>
                <a:gd name="connsiteY96" fmla="*/ 255636 h 1323782"/>
                <a:gd name="connsiteX97" fmla="*/ 989840 w 1323391"/>
                <a:gd name="connsiteY97" fmla="*/ 254854 h 1323782"/>
                <a:gd name="connsiteX98" fmla="*/ 989840 w 1323391"/>
                <a:gd name="connsiteY98" fmla="*/ 333551 h 1323782"/>
                <a:gd name="connsiteX99" fmla="*/ 1068537 w 1323391"/>
                <a:gd name="connsiteY99" fmla="*/ 333551 h 1323782"/>
                <a:gd name="connsiteX100" fmla="*/ 1067756 w 1323391"/>
                <a:gd name="connsiteY100" fmla="*/ 327558 h 1323782"/>
                <a:gd name="connsiteX101" fmla="*/ 1066974 w 1323391"/>
                <a:gd name="connsiteY101" fmla="*/ 317134 h 1323782"/>
                <a:gd name="connsiteX102" fmla="*/ 1139677 w 1323391"/>
                <a:gd name="connsiteY102" fmla="*/ 244431 h 1323782"/>
                <a:gd name="connsiteX103" fmla="*/ 1212381 w 1323391"/>
                <a:gd name="connsiteY103" fmla="*/ 317134 h 1323782"/>
                <a:gd name="connsiteX104" fmla="*/ 1211599 w 1323391"/>
                <a:gd name="connsiteY104" fmla="*/ 327558 h 1323782"/>
                <a:gd name="connsiteX105" fmla="*/ 1210818 w 1323391"/>
                <a:gd name="connsiteY105" fmla="*/ 333551 h 1323782"/>
                <a:gd name="connsiteX106" fmla="*/ 1289255 w 1323391"/>
                <a:gd name="connsiteY106" fmla="*/ 333551 h 1323782"/>
                <a:gd name="connsiteX107" fmla="*/ 1289255 w 1323391"/>
                <a:gd name="connsiteY107" fmla="*/ 61499 h 1323782"/>
                <a:gd name="connsiteX108" fmla="*/ 1261893 w 1323391"/>
                <a:gd name="connsiteY108" fmla="*/ 34137 h 1323782"/>
                <a:gd name="connsiteX109" fmla="*/ 972902 w 1323391"/>
                <a:gd name="connsiteY109" fmla="*/ 0 h 1323782"/>
                <a:gd name="connsiteX110" fmla="*/ 1261893 w 1323391"/>
                <a:gd name="connsiteY110" fmla="*/ 0 h 1323782"/>
                <a:gd name="connsiteX111" fmla="*/ 1323391 w 1323391"/>
                <a:gd name="connsiteY111" fmla="*/ 61499 h 1323782"/>
                <a:gd name="connsiteX112" fmla="*/ 1323391 w 1323391"/>
                <a:gd name="connsiteY112" fmla="*/ 350490 h 1323782"/>
                <a:gd name="connsiteX113" fmla="*/ 1306453 w 1323391"/>
                <a:gd name="connsiteY113" fmla="*/ 367428 h 1323782"/>
                <a:gd name="connsiteX114" fmla="*/ 1184238 w 1323391"/>
                <a:gd name="connsiteY114" fmla="*/ 367428 h 1323782"/>
                <a:gd name="connsiteX115" fmla="*/ 1169124 w 1323391"/>
                <a:gd name="connsiteY115" fmla="*/ 358047 h 1323782"/>
                <a:gd name="connsiteX116" fmla="*/ 1170687 w 1323391"/>
                <a:gd name="connsiteY116" fmla="*/ 340327 h 1323782"/>
                <a:gd name="connsiteX117" fmla="*/ 1165736 w 1323391"/>
                <a:gd name="connsiteY117" fmla="*/ 288731 h 1323782"/>
                <a:gd name="connsiteX118" fmla="*/ 1113879 w 1323391"/>
                <a:gd name="connsiteY118" fmla="*/ 288731 h 1323782"/>
                <a:gd name="connsiteX119" fmla="*/ 1108928 w 1323391"/>
                <a:gd name="connsiteY119" fmla="*/ 340327 h 1323782"/>
                <a:gd name="connsiteX120" fmla="*/ 1110492 w 1323391"/>
                <a:gd name="connsiteY120" fmla="*/ 358047 h 1323782"/>
                <a:gd name="connsiteX121" fmla="*/ 1095378 w 1323391"/>
                <a:gd name="connsiteY121" fmla="*/ 367428 h 1323782"/>
                <a:gd name="connsiteX122" fmla="*/ 995312 w 1323391"/>
                <a:gd name="connsiteY122" fmla="*/ 367428 h 1323782"/>
                <a:gd name="connsiteX123" fmla="*/ 955964 w 1323391"/>
                <a:gd name="connsiteY123" fmla="*/ 328079 h 1323782"/>
                <a:gd name="connsiteX124" fmla="*/ 955964 w 1323391"/>
                <a:gd name="connsiteY124" fmla="*/ 228014 h 1323782"/>
                <a:gd name="connsiteX125" fmla="*/ 965345 w 1323391"/>
                <a:gd name="connsiteY125" fmla="*/ 212900 h 1323782"/>
                <a:gd name="connsiteX126" fmla="*/ 983065 w 1323391"/>
                <a:gd name="connsiteY126" fmla="*/ 214463 h 1323782"/>
                <a:gd name="connsiteX127" fmla="*/ 1019286 w 1323391"/>
                <a:gd name="connsiteY127" fmla="*/ 219935 h 1323782"/>
                <a:gd name="connsiteX128" fmla="*/ 1043781 w 1323391"/>
                <a:gd name="connsiteY128" fmla="*/ 192834 h 1323782"/>
                <a:gd name="connsiteX129" fmla="*/ 1036224 w 1323391"/>
                <a:gd name="connsiteY129" fmla="*/ 159479 h 1323782"/>
                <a:gd name="connsiteX130" fmla="*/ 983065 w 1323391"/>
                <a:gd name="connsiteY130" fmla="*/ 152704 h 1323782"/>
                <a:gd name="connsiteX131" fmla="*/ 965345 w 1323391"/>
                <a:gd name="connsiteY131" fmla="*/ 154268 h 1323782"/>
                <a:gd name="connsiteX132" fmla="*/ 955964 w 1323391"/>
                <a:gd name="connsiteY132" fmla="*/ 139154 h 1323782"/>
                <a:gd name="connsiteX133" fmla="*/ 955964 w 1323391"/>
                <a:gd name="connsiteY133" fmla="*/ 114919 h 1323782"/>
                <a:gd name="connsiteX134" fmla="*/ 953618 w 1323391"/>
                <a:gd name="connsiteY134" fmla="*/ 113355 h 1323782"/>
                <a:gd name="connsiteX135" fmla="*/ 663846 w 1323391"/>
                <a:gd name="connsiteY135" fmla="*/ 34658 h 1323782"/>
                <a:gd name="connsiteX136" fmla="*/ 454594 w 1323391"/>
                <a:gd name="connsiteY136" fmla="*/ 64886 h 1323782"/>
                <a:gd name="connsiteX137" fmla="*/ 252378 w 1323391"/>
                <a:gd name="connsiteY137" fmla="*/ 161043 h 1323782"/>
                <a:gd name="connsiteX138" fmla="*/ 171596 w 1323391"/>
                <a:gd name="connsiteY138" fmla="*/ 293160 h 1323782"/>
                <a:gd name="connsiteX139" fmla="*/ 153355 w 1323391"/>
                <a:gd name="connsiteY139" fmla="*/ 359350 h 1323782"/>
                <a:gd name="connsiteX140" fmla="*/ 151271 w 1323391"/>
                <a:gd name="connsiteY140" fmla="*/ 368731 h 1323782"/>
                <a:gd name="connsiteX141" fmla="*/ 129903 w 1323391"/>
                <a:gd name="connsiteY141" fmla="*/ 426581 h 1323782"/>
                <a:gd name="connsiteX142" fmla="*/ 117916 w 1323391"/>
                <a:gd name="connsiteY142" fmla="*/ 454985 h 1323782"/>
                <a:gd name="connsiteX143" fmla="*/ 114007 w 1323391"/>
                <a:gd name="connsiteY143" fmla="*/ 471923 h 1323782"/>
                <a:gd name="connsiteX144" fmla="*/ 114007 w 1323391"/>
                <a:gd name="connsiteY144" fmla="*/ 472444 h 1323782"/>
                <a:gd name="connsiteX145" fmla="*/ 114007 w 1323391"/>
                <a:gd name="connsiteY145" fmla="*/ 472966 h 1323782"/>
                <a:gd name="connsiteX146" fmla="*/ 133551 w 1323391"/>
                <a:gd name="connsiteY146" fmla="*/ 498764 h 1323782"/>
                <a:gd name="connsiteX147" fmla="*/ 134593 w 1323391"/>
                <a:gd name="connsiteY147" fmla="*/ 499806 h 1323782"/>
                <a:gd name="connsiteX148" fmla="*/ 164821 w 1323391"/>
                <a:gd name="connsiteY148" fmla="*/ 551402 h 1323782"/>
                <a:gd name="connsiteX149" fmla="*/ 157004 w 1323391"/>
                <a:gd name="connsiteY149" fmla="*/ 578764 h 1323782"/>
                <a:gd name="connsiteX150" fmla="*/ 156743 w 1323391"/>
                <a:gd name="connsiteY150" fmla="*/ 579025 h 1323782"/>
                <a:gd name="connsiteX151" fmla="*/ 55635 w 1323391"/>
                <a:gd name="connsiteY151" fmla="*/ 743194 h 1323782"/>
                <a:gd name="connsiteX152" fmla="*/ 34007 w 1323391"/>
                <a:gd name="connsiteY152" fmla="*/ 778634 h 1323782"/>
                <a:gd name="connsiteX153" fmla="*/ 34007 w 1323391"/>
                <a:gd name="connsiteY153" fmla="*/ 781761 h 1323782"/>
                <a:gd name="connsiteX154" fmla="*/ 35570 w 1323391"/>
                <a:gd name="connsiteY154" fmla="*/ 783325 h 1323782"/>
                <a:gd name="connsiteX155" fmla="*/ 49381 w 1323391"/>
                <a:gd name="connsiteY155" fmla="*/ 794530 h 1323782"/>
                <a:gd name="connsiteX156" fmla="*/ 68404 w 1323391"/>
                <a:gd name="connsiteY156" fmla="*/ 805475 h 1323782"/>
                <a:gd name="connsiteX157" fmla="*/ 115831 w 1323391"/>
                <a:gd name="connsiteY157" fmla="*/ 851859 h 1323782"/>
                <a:gd name="connsiteX158" fmla="*/ 110359 w 1323391"/>
                <a:gd name="connsiteY158" fmla="*/ 898504 h 1323782"/>
                <a:gd name="connsiteX159" fmla="*/ 99153 w 1323391"/>
                <a:gd name="connsiteY159" fmla="*/ 919612 h 1323782"/>
                <a:gd name="connsiteX160" fmla="*/ 96547 w 1323391"/>
                <a:gd name="connsiteY160" fmla="*/ 924042 h 1323782"/>
                <a:gd name="connsiteX161" fmla="*/ 93681 w 1323391"/>
                <a:gd name="connsiteY161" fmla="*/ 929514 h 1323782"/>
                <a:gd name="connsiteX162" fmla="*/ 97069 w 1323391"/>
                <a:gd name="connsiteY162" fmla="*/ 932381 h 1323782"/>
                <a:gd name="connsiteX163" fmla="*/ 124430 w 1323391"/>
                <a:gd name="connsiteY163" fmla="*/ 953228 h 1323782"/>
                <a:gd name="connsiteX164" fmla="*/ 131206 w 1323391"/>
                <a:gd name="connsiteY164" fmla="*/ 964693 h 1323782"/>
                <a:gd name="connsiteX165" fmla="*/ 127557 w 1323391"/>
                <a:gd name="connsiteY165" fmla="*/ 977462 h 1323782"/>
                <a:gd name="connsiteX166" fmla="*/ 118437 w 1323391"/>
                <a:gd name="connsiteY166" fmla="*/ 992055 h 1323782"/>
                <a:gd name="connsiteX167" fmla="*/ 116352 w 1323391"/>
                <a:gd name="connsiteY167" fmla="*/ 996485 h 1323782"/>
                <a:gd name="connsiteX168" fmla="*/ 125212 w 1323391"/>
                <a:gd name="connsiteY168" fmla="*/ 1001436 h 1323782"/>
                <a:gd name="connsiteX169" fmla="*/ 125733 w 1323391"/>
                <a:gd name="connsiteY169" fmla="*/ 1001697 h 1323782"/>
                <a:gd name="connsiteX170" fmla="*/ 164039 w 1323391"/>
                <a:gd name="connsiteY170" fmla="*/ 1043651 h 1323782"/>
                <a:gd name="connsiteX171" fmla="*/ 162215 w 1323391"/>
                <a:gd name="connsiteY171" fmla="*/ 1088212 h 1323782"/>
                <a:gd name="connsiteX172" fmla="*/ 161955 w 1323391"/>
                <a:gd name="connsiteY172" fmla="*/ 1089775 h 1323782"/>
                <a:gd name="connsiteX173" fmla="*/ 159349 w 1323391"/>
                <a:gd name="connsiteY173" fmla="*/ 1103065 h 1323782"/>
                <a:gd name="connsiteX174" fmla="*/ 164821 w 1323391"/>
                <a:gd name="connsiteY174" fmla="*/ 1144759 h 1323782"/>
                <a:gd name="connsiteX175" fmla="*/ 216678 w 1323391"/>
                <a:gd name="connsiteY175" fmla="*/ 1177854 h 1323782"/>
                <a:gd name="connsiteX176" fmla="*/ 407688 w 1323391"/>
                <a:gd name="connsiteY176" fmla="*/ 1120264 h 1323782"/>
                <a:gd name="connsiteX177" fmla="*/ 408470 w 1323391"/>
                <a:gd name="connsiteY177" fmla="*/ 1120003 h 1323782"/>
                <a:gd name="connsiteX178" fmla="*/ 469187 w 1323391"/>
                <a:gd name="connsiteY178" fmla="*/ 1098896 h 1323782"/>
                <a:gd name="connsiteX179" fmla="*/ 502021 w 1323391"/>
                <a:gd name="connsiteY179" fmla="*/ 1087691 h 1323782"/>
                <a:gd name="connsiteX180" fmla="*/ 616419 w 1323391"/>
                <a:gd name="connsiteY180" fmla="*/ 997006 h 1323782"/>
                <a:gd name="connsiteX181" fmla="*/ 621109 w 1323391"/>
                <a:gd name="connsiteY181" fmla="*/ 984759 h 1323782"/>
                <a:gd name="connsiteX182" fmla="*/ 633096 w 1323391"/>
                <a:gd name="connsiteY182" fmla="*/ 979547 h 1323782"/>
                <a:gd name="connsiteX183" fmla="*/ 645344 w 1323391"/>
                <a:gd name="connsiteY183" fmla="*/ 984237 h 1323782"/>
                <a:gd name="connsiteX184" fmla="*/ 650556 w 1323391"/>
                <a:gd name="connsiteY184" fmla="*/ 996224 h 1323782"/>
                <a:gd name="connsiteX185" fmla="*/ 512444 w 1323391"/>
                <a:gd name="connsiteY185" fmla="*/ 1120003 h 1323782"/>
                <a:gd name="connsiteX186" fmla="*/ 480392 w 1323391"/>
                <a:gd name="connsiteY186" fmla="*/ 1130948 h 1323782"/>
                <a:gd name="connsiteX187" fmla="*/ 453031 w 1323391"/>
                <a:gd name="connsiteY187" fmla="*/ 1140590 h 1323782"/>
                <a:gd name="connsiteX188" fmla="*/ 458242 w 1323391"/>
                <a:gd name="connsiteY188" fmla="*/ 1146323 h 1323782"/>
                <a:gd name="connsiteX189" fmla="*/ 535376 w 1323391"/>
                <a:gd name="connsiteY189" fmla="*/ 1286258 h 1323782"/>
                <a:gd name="connsiteX190" fmla="*/ 536418 w 1323391"/>
                <a:gd name="connsiteY190" fmla="*/ 1290167 h 1323782"/>
                <a:gd name="connsiteX191" fmla="*/ 1054465 w 1323391"/>
                <a:gd name="connsiteY191" fmla="*/ 1288603 h 1323782"/>
                <a:gd name="connsiteX192" fmla="*/ 1047430 w 1323391"/>
                <a:gd name="connsiteY192" fmla="*/ 1278180 h 1323782"/>
                <a:gd name="connsiteX193" fmla="*/ 1030491 w 1323391"/>
                <a:gd name="connsiteY193" fmla="*/ 1249776 h 1323782"/>
                <a:gd name="connsiteX194" fmla="*/ 1003130 w 1323391"/>
                <a:gd name="connsiteY194" fmla="*/ 1180981 h 1323782"/>
                <a:gd name="connsiteX195" fmla="*/ 975247 w 1323391"/>
                <a:gd name="connsiteY195" fmla="*/ 1042348 h 1323782"/>
                <a:gd name="connsiteX196" fmla="*/ 986974 w 1323391"/>
                <a:gd name="connsiteY196" fmla="*/ 885736 h 1323782"/>
                <a:gd name="connsiteX197" fmla="*/ 988797 w 1323391"/>
                <a:gd name="connsiteY197" fmla="*/ 879221 h 1323782"/>
                <a:gd name="connsiteX198" fmla="*/ 505930 w 1323391"/>
                <a:gd name="connsiteY198" fmla="*/ 879221 h 1323782"/>
                <a:gd name="connsiteX199" fmla="*/ 444431 w 1323391"/>
                <a:gd name="connsiteY199" fmla="*/ 817722 h 1323782"/>
                <a:gd name="connsiteX200" fmla="*/ 444431 w 1323391"/>
                <a:gd name="connsiteY200" fmla="*/ 239480 h 1323782"/>
                <a:gd name="connsiteX201" fmla="*/ 505930 w 1323391"/>
                <a:gd name="connsiteY201" fmla="*/ 177981 h 1323782"/>
                <a:gd name="connsiteX202" fmla="*/ 794921 w 1323391"/>
                <a:gd name="connsiteY202" fmla="*/ 177981 h 1323782"/>
                <a:gd name="connsiteX203" fmla="*/ 811859 w 1323391"/>
                <a:gd name="connsiteY203" fmla="*/ 194919 h 1323782"/>
                <a:gd name="connsiteX204" fmla="*/ 811859 w 1323391"/>
                <a:gd name="connsiteY204" fmla="*/ 290815 h 1323782"/>
                <a:gd name="connsiteX205" fmla="*/ 817852 w 1323391"/>
                <a:gd name="connsiteY205" fmla="*/ 290033 h 1323782"/>
                <a:gd name="connsiteX206" fmla="*/ 881696 w 1323391"/>
                <a:gd name="connsiteY206" fmla="*/ 312705 h 1323782"/>
                <a:gd name="connsiteX207" fmla="*/ 898895 w 1323391"/>
                <a:gd name="connsiteY207" fmla="*/ 378372 h 1323782"/>
                <a:gd name="connsiteX208" fmla="*/ 851989 w 1323391"/>
                <a:gd name="connsiteY208" fmla="*/ 430490 h 1323782"/>
                <a:gd name="connsiteX209" fmla="*/ 817852 w 1323391"/>
                <a:gd name="connsiteY209" fmla="*/ 433617 h 1323782"/>
                <a:gd name="connsiteX210" fmla="*/ 811859 w 1323391"/>
                <a:gd name="connsiteY210" fmla="*/ 432835 h 1323782"/>
                <a:gd name="connsiteX211" fmla="*/ 811859 w 1323391"/>
                <a:gd name="connsiteY211" fmla="*/ 511532 h 1323782"/>
                <a:gd name="connsiteX212" fmla="*/ 890556 w 1323391"/>
                <a:gd name="connsiteY212" fmla="*/ 511532 h 1323782"/>
                <a:gd name="connsiteX213" fmla="*/ 889774 w 1323391"/>
                <a:gd name="connsiteY213" fmla="*/ 505539 h 1323782"/>
                <a:gd name="connsiteX214" fmla="*/ 888993 w 1323391"/>
                <a:gd name="connsiteY214" fmla="*/ 495115 h 1323782"/>
                <a:gd name="connsiteX215" fmla="*/ 961697 w 1323391"/>
                <a:gd name="connsiteY215" fmla="*/ 422412 h 1323782"/>
                <a:gd name="connsiteX216" fmla="*/ 1034400 w 1323391"/>
                <a:gd name="connsiteY216" fmla="*/ 495115 h 1323782"/>
                <a:gd name="connsiteX217" fmla="*/ 1033618 w 1323391"/>
                <a:gd name="connsiteY217" fmla="*/ 505539 h 1323782"/>
                <a:gd name="connsiteX218" fmla="*/ 1032837 w 1323391"/>
                <a:gd name="connsiteY218" fmla="*/ 511532 h 1323782"/>
                <a:gd name="connsiteX219" fmla="*/ 1128733 w 1323391"/>
                <a:gd name="connsiteY219" fmla="*/ 511532 h 1323782"/>
                <a:gd name="connsiteX220" fmla="*/ 1145671 w 1323391"/>
                <a:gd name="connsiteY220" fmla="*/ 528471 h 1323782"/>
                <a:gd name="connsiteX221" fmla="*/ 1145671 w 1323391"/>
                <a:gd name="connsiteY221" fmla="*/ 817722 h 1323782"/>
                <a:gd name="connsiteX222" fmla="*/ 1084172 w 1323391"/>
                <a:gd name="connsiteY222" fmla="*/ 879221 h 1323782"/>
                <a:gd name="connsiteX223" fmla="*/ 1025019 w 1323391"/>
                <a:gd name="connsiteY223" fmla="*/ 879221 h 1323782"/>
                <a:gd name="connsiteX224" fmla="*/ 1023977 w 1323391"/>
                <a:gd name="connsiteY224" fmla="*/ 882869 h 1323782"/>
                <a:gd name="connsiteX225" fmla="*/ 1009384 w 1323391"/>
                <a:gd name="connsiteY225" fmla="*/ 1038179 h 1323782"/>
                <a:gd name="connsiteX226" fmla="*/ 1035964 w 1323391"/>
                <a:gd name="connsiteY226" fmla="*/ 1170557 h 1323782"/>
                <a:gd name="connsiteX227" fmla="*/ 1061501 w 1323391"/>
                <a:gd name="connsiteY227" fmla="*/ 1234662 h 1323782"/>
                <a:gd name="connsiteX228" fmla="*/ 1076355 w 1323391"/>
                <a:gd name="connsiteY228" fmla="*/ 1259417 h 1323782"/>
                <a:gd name="connsiteX229" fmla="*/ 1098244 w 1323391"/>
                <a:gd name="connsiteY229" fmla="*/ 1300069 h 1323782"/>
                <a:gd name="connsiteX230" fmla="*/ 1095638 w 1323391"/>
                <a:gd name="connsiteY230" fmla="*/ 1315183 h 1323782"/>
                <a:gd name="connsiteX231" fmla="*/ 1081827 w 1323391"/>
                <a:gd name="connsiteY231" fmla="*/ 1322219 h 1323782"/>
                <a:gd name="connsiteX232" fmla="*/ 523650 w 1323391"/>
                <a:gd name="connsiteY232" fmla="*/ 1323782 h 1323782"/>
                <a:gd name="connsiteX233" fmla="*/ 507233 w 1323391"/>
                <a:gd name="connsiteY233" fmla="*/ 1310753 h 1323782"/>
                <a:gd name="connsiteX234" fmla="*/ 414724 w 1323391"/>
                <a:gd name="connsiteY234" fmla="*/ 1155183 h 1323782"/>
                <a:gd name="connsiteX235" fmla="*/ 412640 w 1323391"/>
                <a:gd name="connsiteY235" fmla="*/ 1153880 h 1323782"/>
                <a:gd name="connsiteX236" fmla="*/ 410294 w 1323391"/>
                <a:gd name="connsiteY236" fmla="*/ 1154661 h 1323782"/>
                <a:gd name="connsiteX237" fmla="*/ 223453 w 1323391"/>
                <a:gd name="connsiteY237" fmla="*/ 1210688 h 1323782"/>
                <a:gd name="connsiteX238" fmla="*/ 206515 w 1323391"/>
                <a:gd name="connsiteY238" fmla="*/ 1212512 h 1323782"/>
                <a:gd name="connsiteX239" fmla="*/ 132769 w 1323391"/>
                <a:gd name="connsiteY239" fmla="*/ 1155704 h 1323782"/>
                <a:gd name="connsiteX240" fmla="*/ 132769 w 1323391"/>
                <a:gd name="connsiteY240" fmla="*/ 1155443 h 1323782"/>
                <a:gd name="connsiteX241" fmla="*/ 125733 w 1323391"/>
                <a:gd name="connsiteY241" fmla="*/ 1098114 h 1323782"/>
                <a:gd name="connsiteX242" fmla="*/ 128860 w 1323391"/>
                <a:gd name="connsiteY242" fmla="*/ 1080915 h 1323782"/>
                <a:gd name="connsiteX243" fmla="*/ 131206 w 1323391"/>
                <a:gd name="connsiteY243" fmla="*/ 1052251 h 1323782"/>
                <a:gd name="connsiteX244" fmla="*/ 131206 w 1323391"/>
                <a:gd name="connsiteY244" fmla="*/ 1051729 h 1323782"/>
                <a:gd name="connsiteX245" fmla="*/ 108795 w 1323391"/>
                <a:gd name="connsiteY245" fmla="*/ 1030622 h 1323782"/>
                <a:gd name="connsiteX246" fmla="*/ 93942 w 1323391"/>
                <a:gd name="connsiteY246" fmla="*/ 1021501 h 1323782"/>
                <a:gd name="connsiteX247" fmla="*/ 82997 w 1323391"/>
                <a:gd name="connsiteY247" fmla="*/ 1003260 h 1323782"/>
                <a:gd name="connsiteX248" fmla="*/ 89512 w 1323391"/>
                <a:gd name="connsiteY248" fmla="*/ 974335 h 1323782"/>
                <a:gd name="connsiteX249" fmla="*/ 91857 w 1323391"/>
                <a:gd name="connsiteY249" fmla="*/ 970426 h 1323782"/>
                <a:gd name="connsiteX250" fmla="*/ 88209 w 1323391"/>
                <a:gd name="connsiteY250" fmla="*/ 967560 h 1323782"/>
                <a:gd name="connsiteX251" fmla="*/ 67883 w 1323391"/>
                <a:gd name="connsiteY251" fmla="*/ 951143 h 1323782"/>
                <a:gd name="connsiteX252" fmla="*/ 67622 w 1323391"/>
                <a:gd name="connsiteY252" fmla="*/ 950882 h 1323782"/>
                <a:gd name="connsiteX253" fmla="*/ 69968 w 1323391"/>
                <a:gd name="connsiteY253" fmla="*/ 902152 h 1323782"/>
                <a:gd name="connsiteX254" fmla="*/ 79870 w 1323391"/>
                <a:gd name="connsiteY254" fmla="*/ 883130 h 1323782"/>
                <a:gd name="connsiteX255" fmla="*/ 82736 w 1323391"/>
                <a:gd name="connsiteY255" fmla="*/ 857592 h 1323782"/>
                <a:gd name="connsiteX256" fmla="*/ 53290 w 1323391"/>
                <a:gd name="connsiteY256" fmla="*/ 835182 h 1323782"/>
                <a:gd name="connsiteX257" fmla="*/ 53029 w 1323391"/>
                <a:gd name="connsiteY257" fmla="*/ 835182 h 1323782"/>
                <a:gd name="connsiteX258" fmla="*/ 30619 w 1323391"/>
                <a:gd name="connsiteY258" fmla="*/ 822152 h 1323782"/>
                <a:gd name="connsiteX259" fmla="*/ 30098 w 1323391"/>
                <a:gd name="connsiteY259" fmla="*/ 821892 h 1323782"/>
                <a:gd name="connsiteX260" fmla="*/ 391 w 1323391"/>
                <a:gd name="connsiteY260" fmla="*/ 783585 h 1323782"/>
                <a:gd name="connsiteX261" fmla="*/ 28795 w 1323391"/>
                <a:gd name="connsiteY261" fmla="*/ 722347 h 1323782"/>
                <a:gd name="connsiteX262" fmla="*/ 126515 w 1323391"/>
                <a:gd name="connsiteY262" fmla="*/ 563389 h 1323782"/>
                <a:gd name="connsiteX263" fmla="*/ 130684 w 1323391"/>
                <a:gd name="connsiteY263" fmla="*/ 552445 h 1323782"/>
                <a:gd name="connsiteX264" fmla="*/ 130945 w 1323391"/>
                <a:gd name="connsiteY264" fmla="*/ 551923 h 1323782"/>
                <a:gd name="connsiteX265" fmla="*/ 130945 w 1323391"/>
                <a:gd name="connsiteY265" fmla="*/ 551402 h 1323782"/>
                <a:gd name="connsiteX266" fmla="*/ 111140 w 1323391"/>
                <a:gd name="connsiteY266" fmla="*/ 524562 h 1323782"/>
                <a:gd name="connsiteX267" fmla="*/ 110619 w 1323391"/>
                <a:gd name="connsiteY267" fmla="*/ 524301 h 1323782"/>
                <a:gd name="connsiteX268" fmla="*/ 80391 w 1323391"/>
                <a:gd name="connsiteY268" fmla="*/ 477917 h 1323782"/>
                <a:gd name="connsiteX269" fmla="*/ 85863 w 1323391"/>
                <a:gd name="connsiteY269" fmla="*/ 443780 h 1323782"/>
                <a:gd name="connsiteX270" fmla="*/ 85863 w 1323391"/>
                <a:gd name="connsiteY270" fmla="*/ 443519 h 1323782"/>
                <a:gd name="connsiteX271" fmla="*/ 96287 w 1323391"/>
                <a:gd name="connsiteY271" fmla="*/ 418503 h 1323782"/>
                <a:gd name="connsiteX272" fmla="*/ 98632 w 1323391"/>
                <a:gd name="connsiteY272" fmla="*/ 413031 h 1323782"/>
                <a:gd name="connsiteX273" fmla="*/ 117916 w 1323391"/>
                <a:gd name="connsiteY273" fmla="*/ 361174 h 1323782"/>
                <a:gd name="connsiteX274" fmla="*/ 120261 w 1323391"/>
                <a:gd name="connsiteY274" fmla="*/ 351793 h 1323782"/>
                <a:gd name="connsiteX275" fmla="*/ 139805 w 1323391"/>
                <a:gd name="connsiteY275" fmla="*/ 281434 h 1323782"/>
                <a:gd name="connsiteX276" fmla="*/ 227883 w 1323391"/>
                <a:gd name="connsiteY276" fmla="*/ 137851 h 1323782"/>
                <a:gd name="connsiteX277" fmla="*/ 448079 w 1323391"/>
                <a:gd name="connsiteY277" fmla="*/ 31531 h 1323782"/>
                <a:gd name="connsiteX278" fmla="*/ 662282 w 1323391"/>
                <a:gd name="connsiteY278" fmla="*/ 782 h 1323782"/>
                <a:gd name="connsiteX279" fmla="*/ 948146 w 1323391"/>
                <a:gd name="connsiteY279" fmla="*/ 69056 h 1323782"/>
                <a:gd name="connsiteX280" fmla="*/ 955964 w 1323391"/>
                <a:gd name="connsiteY280" fmla="*/ 73486 h 1323782"/>
                <a:gd name="connsiteX281" fmla="*/ 955964 w 1323391"/>
                <a:gd name="connsiteY281" fmla="*/ 16938 h 1323782"/>
                <a:gd name="connsiteX282" fmla="*/ 972902 w 1323391"/>
                <a:gd name="connsiteY282" fmla="*/ 0 h 132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323391" h="1323782">
                  <a:moveTo>
                    <a:pt x="619969" y="457591"/>
                  </a:moveTo>
                  <a:cubicBezTo>
                    <a:pt x="614269" y="458829"/>
                    <a:pt x="608862" y="461370"/>
                    <a:pt x="604171" y="465148"/>
                  </a:cubicBezTo>
                  <a:cubicBezTo>
                    <a:pt x="587754" y="478177"/>
                    <a:pt x="584888" y="501630"/>
                    <a:pt x="597396" y="518308"/>
                  </a:cubicBezTo>
                  <a:cubicBezTo>
                    <a:pt x="601305" y="523519"/>
                    <a:pt x="601826" y="530295"/>
                    <a:pt x="598959" y="536028"/>
                  </a:cubicBezTo>
                  <a:cubicBezTo>
                    <a:pt x="596093" y="541761"/>
                    <a:pt x="590360" y="545409"/>
                    <a:pt x="583845" y="545409"/>
                  </a:cubicBezTo>
                  <a:lnTo>
                    <a:pt x="478568" y="545409"/>
                  </a:lnTo>
                  <a:lnTo>
                    <a:pt x="478568" y="817722"/>
                  </a:lnTo>
                  <a:cubicBezTo>
                    <a:pt x="478568" y="832836"/>
                    <a:pt x="490816" y="845084"/>
                    <a:pt x="505930" y="845084"/>
                  </a:cubicBezTo>
                  <a:lnTo>
                    <a:pt x="777983" y="845084"/>
                  </a:lnTo>
                  <a:lnTo>
                    <a:pt x="777983" y="766647"/>
                  </a:lnTo>
                  <a:lnTo>
                    <a:pt x="771989" y="767429"/>
                  </a:lnTo>
                  <a:cubicBezTo>
                    <a:pt x="744106" y="771598"/>
                    <a:pt x="715963" y="758830"/>
                    <a:pt x="700588" y="734856"/>
                  </a:cubicBezTo>
                  <a:cubicBezTo>
                    <a:pt x="685214" y="711142"/>
                    <a:pt x="685214" y="680132"/>
                    <a:pt x="700588" y="656419"/>
                  </a:cubicBezTo>
                  <a:cubicBezTo>
                    <a:pt x="715963" y="632705"/>
                    <a:pt x="743846" y="619676"/>
                    <a:pt x="771989" y="623846"/>
                  </a:cubicBezTo>
                  <a:lnTo>
                    <a:pt x="777983" y="624627"/>
                  </a:lnTo>
                  <a:lnTo>
                    <a:pt x="777983" y="545930"/>
                  </a:lnTo>
                  <a:lnTo>
                    <a:pt x="672705" y="545930"/>
                  </a:lnTo>
                  <a:cubicBezTo>
                    <a:pt x="666191" y="545930"/>
                    <a:pt x="660458" y="542282"/>
                    <a:pt x="657591" y="536549"/>
                  </a:cubicBezTo>
                  <a:cubicBezTo>
                    <a:pt x="654464" y="530816"/>
                    <a:pt x="655246" y="524041"/>
                    <a:pt x="658894" y="518829"/>
                  </a:cubicBezTo>
                  <a:cubicBezTo>
                    <a:pt x="666972" y="508405"/>
                    <a:pt x="669057" y="494855"/>
                    <a:pt x="664627" y="482607"/>
                  </a:cubicBezTo>
                  <a:cubicBezTo>
                    <a:pt x="660458" y="470099"/>
                    <a:pt x="650295" y="460979"/>
                    <a:pt x="637526" y="457851"/>
                  </a:cubicBezTo>
                  <a:cubicBezTo>
                    <a:pt x="631663" y="456418"/>
                    <a:pt x="625670" y="456353"/>
                    <a:pt x="619969" y="457591"/>
                  </a:cubicBezTo>
                  <a:close/>
                  <a:moveTo>
                    <a:pt x="961566" y="456810"/>
                  </a:moveTo>
                  <a:cubicBezTo>
                    <a:pt x="952316" y="456810"/>
                    <a:pt x="943065" y="460197"/>
                    <a:pt x="935638" y="466972"/>
                  </a:cubicBezTo>
                  <a:cubicBezTo>
                    <a:pt x="920784" y="480262"/>
                    <a:pt x="918700" y="502673"/>
                    <a:pt x="930687" y="518568"/>
                  </a:cubicBezTo>
                  <a:cubicBezTo>
                    <a:pt x="934595" y="523780"/>
                    <a:pt x="935117" y="530555"/>
                    <a:pt x="932250" y="536288"/>
                  </a:cubicBezTo>
                  <a:cubicBezTo>
                    <a:pt x="929384" y="542021"/>
                    <a:pt x="923651" y="545669"/>
                    <a:pt x="917136" y="545669"/>
                  </a:cubicBezTo>
                  <a:lnTo>
                    <a:pt x="811859" y="545669"/>
                  </a:lnTo>
                  <a:lnTo>
                    <a:pt x="811859" y="650947"/>
                  </a:lnTo>
                  <a:cubicBezTo>
                    <a:pt x="811859" y="657201"/>
                    <a:pt x="808211" y="663194"/>
                    <a:pt x="802478" y="666061"/>
                  </a:cubicBezTo>
                  <a:cubicBezTo>
                    <a:pt x="796745" y="668927"/>
                    <a:pt x="789970" y="668406"/>
                    <a:pt x="784758" y="664497"/>
                  </a:cubicBezTo>
                  <a:cubicBezTo>
                    <a:pt x="768862" y="652510"/>
                    <a:pt x="746712" y="654595"/>
                    <a:pt x="733162" y="669448"/>
                  </a:cubicBezTo>
                  <a:cubicBezTo>
                    <a:pt x="719611" y="684302"/>
                    <a:pt x="719872" y="706452"/>
                    <a:pt x="733162" y="721305"/>
                  </a:cubicBezTo>
                  <a:cubicBezTo>
                    <a:pt x="746452" y="736159"/>
                    <a:pt x="768862" y="738243"/>
                    <a:pt x="784758" y="726256"/>
                  </a:cubicBezTo>
                  <a:cubicBezTo>
                    <a:pt x="789970" y="722347"/>
                    <a:pt x="797005" y="721566"/>
                    <a:pt x="802738" y="724432"/>
                  </a:cubicBezTo>
                  <a:cubicBezTo>
                    <a:pt x="808471" y="727299"/>
                    <a:pt x="812119" y="733292"/>
                    <a:pt x="812119" y="739807"/>
                  </a:cubicBezTo>
                  <a:lnTo>
                    <a:pt x="812119" y="845084"/>
                  </a:lnTo>
                  <a:lnTo>
                    <a:pt x="1083912" y="845084"/>
                  </a:lnTo>
                  <a:cubicBezTo>
                    <a:pt x="1099026" y="845084"/>
                    <a:pt x="1111273" y="832836"/>
                    <a:pt x="1111273" y="817722"/>
                  </a:cubicBezTo>
                  <a:lnTo>
                    <a:pt x="1111273" y="545669"/>
                  </a:lnTo>
                  <a:lnTo>
                    <a:pt x="1005996" y="545669"/>
                  </a:lnTo>
                  <a:cubicBezTo>
                    <a:pt x="999742" y="545669"/>
                    <a:pt x="993749" y="542021"/>
                    <a:pt x="990882" y="536288"/>
                  </a:cubicBezTo>
                  <a:cubicBezTo>
                    <a:pt x="988016" y="530555"/>
                    <a:pt x="988537" y="523780"/>
                    <a:pt x="992446" y="518568"/>
                  </a:cubicBezTo>
                  <a:cubicBezTo>
                    <a:pt x="1004433" y="502673"/>
                    <a:pt x="1002348" y="480523"/>
                    <a:pt x="987495" y="466972"/>
                  </a:cubicBezTo>
                  <a:cubicBezTo>
                    <a:pt x="980068" y="460197"/>
                    <a:pt x="970817" y="456810"/>
                    <a:pt x="961566" y="456810"/>
                  </a:cubicBezTo>
                  <a:close/>
                  <a:moveTo>
                    <a:pt x="194528" y="444822"/>
                  </a:moveTo>
                  <a:cubicBezTo>
                    <a:pt x="203883" y="444822"/>
                    <a:pt x="211466" y="452405"/>
                    <a:pt x="211466" y="461760"/>
                  </a:cubicBezTo>
                  <a:cubicBezTo>
                    <a:pt x="211466" y="471115"/>
                    <a:pt x="203883" y="478698"/>
                    <a:pt x="194528" y="478698"/>
                  </a:cubicBezTo>
                  <a:cubicBezTo>
                    <a:pt x="185173" y="478698"/>
                    <a:pt x="177590" y="471115"/>
                    <a:pt x="177590" y="461760"/>
                  </a:cubicBezTo>
                  <a:cubicBezTo>
                    <a:pt x="177590" y="452405"/>
                    <a:pt x="185173" y="444822"/>
                    <a:pt x="194528" y="444822"/>
                  </a:cubicBezTo>
                  <a:close/>
                  <a:moveTo>
                    <a:pt x="505930" y="212118"/>
                  </a:moveTo>
                  <a:cubicBezTo>
                    <a:pt x="490816" y="212118"/>
                    <a:pt x="478568" y="224365"/>
                    <a:pt x="478568" y="239480"/>
                  </a:cubicBezTo>
                  <a:lnTo>
                    <a:pt x="478568" y="511272"/>
                  </a:lnTo>
                  <a:lnTo>
                    <a:pt x="557265" y="511272"/>
                  </a:lnTo>
                  <a:lnTo>
                    <a:pt x="556484" y="505278"/>
                  </a:lnTo>
                  <a:cubicBezTo>
                    <a:pt x="555962" y="501891"/>
                    <a:pt x="555702" y="498242"/>
                    <a:pt x="555702" y="494855"/>
                  </a:cubicBezTo>
                  <a:cubicBezTo>
                    <a:pt x="555702" y="472705"/>
                    <a:pt x="565604" y="451858"/>
                    <a:pt x="583064" y="438047"/>
                  </a:cubicBezTo>
                  <a:cubicBezTo>
                    <a:pt x="600523" y="424236"/>
                    <a:pt x="623194" y="419285"/>
                    <a:pt x="644823" y="424236"/>
                  </a:cubicBezTo>
                  <a:cubicBezTo>
                    <a:pt x="669057" y="429969"/>
                    <a:pt x="688862" y="447949"/>
                    <a:pt x="696940" y="471402"/>
                  </a:cubicBezTo>
                  <a:cubicBezTo>
                    <a:pt x="700588" y="482347"/>
                    <a:pt x="701631" y="494073"/>
                    <a:pt x="700067" y="505539"/>
                  </a:cubicBezTo>
                  <a:lnTo>
                    <a:pt x="699285" y="511532"/>
                  </a:lnTo>
                  <a:lnTo>
                    <a:pt x="777983" y="511532"/>
                  </a:lnTo>
                  <a:lnTo>
                    <a:pt x="777983" y="406255"/>
                  </a:lnTo>
                  <a:cubicBezTo>
                    <a:pt x="777983" y="399741"/>
                    <a:pt x="781631" y="394008"/>
                    <a:pt x="787364" y="391141"/>
                  </a:cubicBezTo>
                  <a:cubicBezTo>
                    <a:pt x="793097" y="388014"/>
                    <a:pt x="799872" y="388796"/>
                    <a:pt x="805084" y="392444"/>
                  </a:cubicBezTo>
                  <a:cubicBezTo>
                    <a:pt x="815507" y="400262"/>
                    <a:pt x="829058" y="402607"/>
                    <a:pt x="841305" y="398177"/>
                  </a:cubicBezTo>
                  <a:cubicBezTo>
                    <a:pt x="853553" y="394008"/>
                    <a:pt x="862673" y="383845"/>
                    <a:pt x="865801" y="371076"/>
                  </a:cubicBezTo>
                  <a:cubicBezTo>
                    <a:pt x="868667" y="359350"/>
                    <a:pt x="865801" y="347363"/>
                    <a:pt x="858243" y="337721"/>
                  </a:cubicBezTo>
                  <a:cubicBezTo>
                    <a:pt x="844954" y="321825"/>
                    <a:pt x="822022" y="318959"/>
                    <a:pt x="805084" y="330946"/>
                  </a:cubicBezTo>
                  <a:cubicBezTo>
                    <a:pt x="800133" y="334854"/>
                    <a:pt x="793097" y="335376"/>
                    <a:pt x="787364" y="332509"/>
                  </a:cubicBezTo>
                  <a:cubicBezTo>
                    <a:pt x="781631" y="329643"/>
                    <a:pt x="777983" y="323910"/>
                    <a:pt x="777983" y="317395"/>
                  </a:cubicBezTo>
                  <a:lnTo>
                    <a:pt x="777983" y="212118"/>
                  </a:lnTo>
                  <a:close/>
                  <a:moveTo>
                    <a:pt x="373030" y="147492"/>
                  </a:moveTo>
                  <a:cubicBezTo>
                    <a:pt x="376679" y="147492"/>
                    <a:pt x="380066" y="148534"/>
                    <a:pt x="382933" y="150619"/>
                  </a:cubicBezTo>
                  <a:cubicBezTo>
                    <a:pt x="387884" y="154267"/>
                    <a:pt x="390750" y="160261"/>
                    <a:pt x="389969" y="166515"/>
                  </a:cubicBezTo>
                  <a:cubicBezTo>
                    <a:pt x="389447" y="172769"/>
                    <a:pt x="385278" y="177981"/>
                    <a:pt x="379545" y="180326"/>
                  </a:cubicBezTo>
                  <a:cubicBezTo>
                    <a:pt x="356092" y="190228"/>
                    <a:pt x="335245" y="204300"/>
                    <a:pt x="317265" y="222280"/>
                  </a:cubicBezTo>
                  <a:cubicBezTo>
                    <a:pt x="289643" y="251727"/>
                    <a:pt x="268796" y="285864"/>
                    <a:pt x="254724" y="324691"/>
                  </a:cubicBezTo>
                  <a:cubicBezTo>
                    <a:pt x="248730" y="342932"/>
                    <a:pt x="243519" y="361695"/>
                    <a:pt x="239610" y="380196"/>
                  </a:cubicBezTo>
                  <a:lnTo>
                    <a:pt x="237265" y="389838"/>
                  </a:lnTo>
                  <a:cubicBezTo>
                    <a:pt x="235440" y="397656"/>
                    <a:pt x="228665" y="403128"/>
                    <a:pt x="220587" y="403128"/>
                  </a:cubicBezTo>
                  <a:cubicBezTo>
                    <a:pt x="219545" y="403128"/>
                    <a:pt x="218242" y="402867"/>
                    <a:pt x="216939" y="402607"/>
                  </a:cubicBezTo>
                  <a:cubicBezTo>
                    <a:pt x="212509" y="401564"/>
                    <a:pt x="208600" y="398959"/>
                    <a:pt x="206255" y="395050"/>
                  </a:cubicBezTo>
                  <a:cubicBezTo>
                    <a:pt x="203909" y="391141"/>
                    <a:pt x="203128" y="386450"/>
                    <a:pt x="204170" y="382020"/>
                  </a:cubicBezTo>
                  <a:lnTo>
                    <a:pt x="206515" y="372118"/>
                  </a:lnTo>
                  <a:cubicBezTo>
                    <a:pt x="210685" y="352053"/>
                    <a:pt x="216418" y="331727"/>
                    <a:pt x="222932" y="312444"/>
                  </a:cubicBezTo>
                  <a:cubicBezTo>
                    <a:pt x="238046" y="269968"/>
                    <a:pt x="261499" y="231922"/>
                    <a:pt x="292248" y="199088"/>
                  </a:cubicBezTo>
                  <a:cubicBezTo>
                    <a:pt x="313095" y="177720"/>
                    <a:pt x="337591" y="161043"/>
                    <a:pt x="365213" y="149316"/>
                  </a:cubicBezTo>
                  <a:lnTo>
                    <a:pt x="365473" y="149316"/>
                  </a:lnTo>
                  <a:cubicBezTo>
                    <a:pt x="367819" y="148013"/>
                    <a:pt x="370425" y="147492"/>
                    <a:pt x="373030" y="147492"/>
                  </a:cubicBezTo>
                  <a:close/>
                  <a:moveTo>
                    <a:pt x="989840" y="34137"/>
                  </a:moveTo>
                  <a:lnTo>
                    <a:pt x="989840" y="112834"/>
                  </a:lnTo>
                  <a:lnTo>
                    <a:pt x="995833" y="112052"/>
                  </a:lnTo>
                  <a:cubicBezTo>
                    <a:pt x="1019547" y="108665"/>
                    <a:pt x="1043521" y="117004"/>
                    <a:pt x="1059677" y="134724"/>
                  </a:cubicBezTo>
                  <a:cubicBezTo>
                    <a:pt x="1075834" y="152443"/>
                    <a:pt x="1082348" y="176939"/>
                    <a:pt x="1076876" y="200391"/>
                  </a:cubicBezTo>
                  <a:cubicBezTo>
                    <a:pt x="1071404" y="224365"/>
                    <a:pt x="1053423" y="244431"/>
                    <a:pt x="1029970" y="252509"/>
                  </a:cubicBezTo>
                  <a:cubicBezTo>
                    <a:pt x="1019026" y="256157"/>
                    <a:pt x="1007299" y="257199"/>
                    <a:pt x="995833" y="255636"/>
                  </a:cubicBezTo>
                  <a:lnTo>
                    <a:pt x="989840" y="254854"/>
                  </a:lnTo>
                  <a:lnTo>
                    <a:pt x="989840" y="333551"/>
                  </a:lnTo>
                  <a:lnTo>
                    <a:pt x="1068537" y="333551"/>
                  </a:lnTo>
                  <a:lnTo>
                    <a:pt x="1067756" y="327558"/>
                  </a:lnTo>
                  <a:cubicBezTo>
                    <a:pt x="1067234" y="324170"/>
                    <a:pt x="1066974" y="320522"/>
                    <a:pt x="1066974" y="317134"/>
                  </a:cubicBezTo>
                  <a:cubicBezTo>
                    <a:pt x="1066974" y="277004"/>
                    <a:pt x="1099547" y="244431"/>
                    <a:pt x="1139677" y="244431"/>
                  </a:cubicBezTo>
                  <a:cubicBezTo>
                    <a:pt x="1179808" y="244431"/>
                    <a:pt x="1212381" y="277004"/>
                    <a:pt x="1212381" y="317134"/>
                  </a:cubicBezTo>
                  <a:cubicBezTo>
                    <a:pt x="1212381" y="320522"/>
                    <a:pt x="1212121" y="324170"/>
                    <a:pt x="1211599" y="327558"/>
                  </a:cubicBezTo>
                  <a:lnTo>
                    <a:pt x="1210818" y="333551"/>
                  </a:lnTo>
                  <a:lnTo>
                    <a:pt x="1289255" y="333551"/>
                  </a:lnTo>
                  <a:lnTo>
                    <a:pt x="1289255" y="61499"/>
                  </a:lnTo>
                  <a:cubicBezTo>
                    <a:pt x="1289255" y="46385"/>
                    <a:pt x="1277007" y="34137"/>
                    <a:pt x="1261893" y="34137"/>
                  </a:cubicBezTo>
                  <a:close/>
                  <a:moveTo>
                    <a:pt x="972902" y="0"/>
                  </a:moveTo>
                  <a:lnTo>
                    <a:pt x="1261893" y="0"/>
                  </a:lnTo>
                  <a:cubicBezTo>
                    <a:pt x="1296030" y="0"/>
                    <a:pt x="1323391" y="27622"/>
                    <a:pt x="1323391" y="61499"/>
                  </a:cubicBezTo>
                  <a:lnTo>
                    <a:pt x="1323391" y="350490"/>
                  </a:lnTo>
                  <a:cubicBezTo>
                    <a:pt x="1323391" y="359871"/>
                    <a:pt x="1315834" y="367428"/>
                    <a:pt x="1306453" y="367428"/>
                  </a:cubicBezTo>
                  <a:lnTo>
                    <a:pt x="1184238" y="367428"/>
                  </a:lnTo>
                  <a:cubicBezTo>
                    <a:pt x="1177984" y="367428"/>
                    <a:pt x="1171990" y="363780"/>
                    <a:pt x="1169124" y="358047"/>
                  </a:cubicBezTo>
                  <a:cubicBezTo>
                    <a:pt x="1166257" y="352314"/>
                    <a:pt x="1166779" y="345538"/>
                    <a:pt x="1170687" y="340327"/>
                  </a:cubicBezTo>
                  <a:cubicBezTo>
                    <a:pt x="1182674" y="324431"/>
                    <a:pt x="1180590" y="302281"/>
                    <a:pt x="1165736" y="288731"/>
                  </a:cubicBezTo>
                  <a:cubicBezTo>
                    <a:pt x="1150883" y="275180"/>
                    <a:pt x="1128733" y="275180"/>
                    <a:pt x="1113879" y="288731"/>
                  </a:cubicBezTo>
                  <a:cubicBezTo>
                    <a:pt x="1099026" y="302020"/>
                    <a:pt x="1096941" y="324431"/>
                    <a:pt x="1108928" y="340327"/>
                  </a:cubicBezTo>
                  <a:cubicBezTo>
                    <a:pt x="1112837" y="345538"/>
                    <a:pt x="1113358" y="352314"/>
                    <a:pt x="1110492" y="358047"/>
                  </a:cubicBezTo>
                  <a:cubicBezTo>
                    <a:pt x="1107625" y="363780"/>
                    <a:pt x="1101892" y="367428"/>
                    <a:pt x="1095378" y="367428"/>
                  </a:cubicBezTo>
                  <a:lnTo>
                    <a:pt x="995312" y="367428"/>
                  </a:lnTo>
                  <a:cubicBezTo>
                    <a:pt x="973683" y="367428"/>
                    <a:pt x="955964" y="349708"/>
                    <a:pt x="955964" y="328079"/>
                  </a:cubicBezTo>
                  <a:lnTo>
                    <a:pt x="955964" y="228014"/>
                  </a:lnTo>
                  <a:cubicBezTo>
                    <a:pt x="955964" y="221499"/>
                    <a:pt x="959612" y="215766"/>
                    <a:pt x="965345" y="212900"/>
                  </a:cubicBezTo>
                  <a:cubicBezTo>
                    <a:pt x="971078" y="210033"/>
                    <a:pt x="977853" y="210554"/>
                    <a:pt x="983065" y="214463"/>
                  </a:cubicBezTo>
                  <a:cubicBezTo>
                    <a:pt x="993488" y="222281"/>
                    <a:pt x="1007039" y="224365"/>
                    <a:pt x="1019286" y="219935"/>
                  </a:cubicBezTo>
                  <a:cubicBezTo>
                    <a:pt x="1031534" y="215766"/>
                    <a:pt x="1040654" y="205603"/>
                    <a:pt x="1043781" y="192834"/>
                  </a:cubicBezTo>
                  <a:cubicBezTo>
                    <a:pt x="1046648" y="181108"/>
                    <a:pt x="1043781" y="168860"/>
                    <a:pt x="1036224" y="159479"/>
                  </a:cubicBezTo>
                  <a:cubicBezTo>
                    <a:pt x="1022934" y="143583"/>
                    <a:pt x="1000003" y="140717"/>
                    <a:pt x="983065" y="152704"/>
                  </a:cubicBezTo>
                  <a:cubicBezTo>
                    <a:pt x="978113" y="156613"/>
                    <a:pt x="971078" y="157134"/>
                    <a:pt x="965345" y="154268"/>
                  </a:cubicBezTo>
                  <a:cubicBezTo>
                    <a:pt x="959612" y="151401"/>
                    <a:pt x="955964" y="145668"/>
                    <a:pt x="955964" y="139154"/>
                  </a:cubicBezTo>
                  <a:lnTo>
                    <a:pt x="955964" y="114919"/>
                  </a:lnTo>
                  <a:lnTo>
                    <a:pt x="953618" y="113355"/>
                  </a:lnTo>
                  <a:cubicBezTo>
                    <a:pt x="867103" y="56808"/>
                    <a:pt x="767038" y="29446"/>
                    <a:pt x="663846" y="34658"/>
                  </a:cubicBezTo>
                  <a:cubicBezTo>
                    <a:pt x="593748" y="39609"/>
                    <a:pt x="523129" y="49772"/>
                    <a:pt x="454594" y="64886"/>
                  </a:cubicBezTo>
                  <a:cubicBezTo>
                    <a:pt x="363649" y="82867"/>
                    <a:pt x="295636" y="115179"/>
                    <a:pt x="252378" y="161043"/>
                  </a:cubicBezTo>
                  <a:cubicBezTo>
                    <a:pt x="216678" y="199349"/>
                    <a:pt x="189577" y="243649"/>
                    <a:pt x="171596" y="293160"/>
                  </a:cubicBezTo>
                  <a:cubicBezTo>
                    <a:pt x="164300" y="314789"/>
                    <a:pt x="158046" y="337200"/>
                    <a:pt x="153355" y="359350"/>
                  </a:cubicBezTo>
                  <a:lnTo>
                    <a:pt x="151271" y="368731"/>
                  </a:lnTo>
                  <a:cubicBezTo>
                    <a:pt x="146059" y="388535"/>
                    <a:pt x="139023" y="408079"/>
                    <a:pt x="129903" y="426581"/>
                  </a:cubicBezTo>
                  <a:cubicBezTo>
                    <a:pt x="125994" y="435180"/>
                    <a:pt x="121564" y="445083"/>
                    <a:pt x="117916" y="454985"/>
                  </a:cubicBezTo>
                  <a:cubicBezTo>
                    <a:pt x="115570" y="460197"/>
                    <a:pt x="114267" y="465930"/>
                    <a:pt x="114007" y="471923"/>
                  </a:cubicBezTo>
                  <a:lnTo>
                    <a:pt x="114007" y="472444"/>
                  </a:lnTo>
                  <a:lnTo>
                    <a:pt x="114007" y="472966"/>
                  </a:lnTo>
                  <a:cubicBezTo>
                    <a:pt x="115310" y="481826"/>
                    <a:pt x="124170" y="490164"/>
                    <a:pt x="133551" y="498764"/>
                  </a:cubicBezTo>
                  <a:lnTo>
                    <a:pt x="134593" y="499806"/>
                  </a:lnTo>
                  <a:cubicBezTo>
                    <a:pt x="151531" y="512054"/>
                    <a:pt x="162476" y="530816"/>
                    <a:pt x="164821" y="551402"/>
                  </a:cubicBezTo>
                  <a:cubicBezTo>
                    <a:pt x="164561" y="561044"/>
                    <a:pt x="161694" y="570425"/>
                    <a:pt x="157004" y="578764"/>
                  </a:cubicBezTo>
                  <a:lnTo>
                    <a:pt x="156743" y="579025"/>
                  </a:lnTo>
                  <a:cubicBezTo>
                    <a:pt x="129121" y="637135"/>
                    <a:pt x="94984" y="692380"/>
                    <a:pt x="55635" y="743194"/>
                  </a:cubicBezTo>
                  <a:cubicBezTo>
                    <a:pt x="36352" y="766647"/>
                    <a:pt x="34007" y="774465"/>
                    <a:pt x="34007" y="778634"/>
                  </a:cubicBezTo>
                  <a:lnTo>
                    <a:pt x="34007" y="781761"/>
                  </a:lnTo>
                  <a:lnTo>
                    <a:pt x="35570" y="783325"/>
                  </a:lnTo>
                  <a:cubicBezTo>
                    <a:pt x="39740" y="787494"/>
                    <a:pt x="44430" y="791142"/>
                    <a:pt x="49381" y="794530"/>
                  </a:cubicBezTo>
                  <a:cubicBezTo>
                    <a:pt x="55375" y="798699"/>
                    <a:pt x="61889" y="802348"/>
                    <a:pt x="68404" y="805475"/>
                  </a:cubicBezTo>
                  <a:cubicBezTo>
                    <a:pt x="86384" y="814595"/>
                    <a:pt x="110880" y="827364"/>
                    <a:pt x="115831" y="851859"/>
                  </a:cubicBezTo>
                  <a:cubicBezTo>
                    <a:pt x="118958" y="867755"/>
                    <a:pt x="116873" y="883911"/>
                    <a:pt x="110359" y="898504"/>
                  </a:cubicBezTo>
                  <a:cubicBezTo>
                    <a:pt x="106450" y="906843"/>
                    <a:pt x="102541" y="913618"/>
                    <a:pt x="99153" y="919612"/>
                  </a:cubicBezTo>
                  <a:cubicBezTo>
                    <a:pt x="98111" y="920915"/>
                    <a:pt x="97329" y="922478"/>
                    <a:pt x="96547" y="924042"/>
                  </a:cubicBezTo>
                  <a:lnTo>
                    <a:pt x="93681" y="929514"/>
                  </a:lnTo>
                  <a:lnTo>
                    <a:pt x="97069" y="932381"/>
                  </a:lnTo>
                  <a:cubicBezTo>
                    <a:pt x="105929" y="939416"/>
                    <a:pt x="118176" y="948798"/>
                    <a:pt x="124430" y="953228"/>
                  </a:cubicBezTo>
                  <a:cubicBezTo>
                    <a:pt x="128078" y="956094"/>
                    <a:pt x="130684" y="960263"/>
                    <a:pt x="131206" y="964693"/>
                  </a:cubicBezTo>
                  <a:cubicBezTo>
                    <a:pt x="131727" y="969123"/>
                    <a:pt x="130424" y="973814"/>
                    <a:pt x="127557" y="977462"/>
                  </a:cubicBezTo>
                  <a:cubicBezTo>
                    <a:pt x="124170" y="981892"/>
                    <a:pt x="121043" y="986843"/>
                    <a:pt x="118437" y="992055"/>
                  </a:cubicBezTo>
                  <a:lnTo>
                    <a:pt x="116352" y="996485"/>
                  </a:lnTo>
                  <a:lnTo>
                    <a:pt x="125212" y="1001436"/>
                  </a:lnTo>
                  <a:lnTo>
                    <a:pt x="125733" y="1001697"/>
                  </a:lnTo>
                  <a:cubicBezTo>
                    <a:pt x="143974" y="1009514"/>
                    <a:pt x="158046" y="1024889"/>
                    <a:pt x="164039" y="1043651"/>
                  </a:cubicBezTo>
                  <a:cubicBezTo>
                    <a:pt x="167166" y="1058505"/>
                    <a:pt x="166385" y="1073879"/>
                    <a:pt x="162215" y="1088212"/>
                  </a:cubicBezTo>
                  <a:lnTo>
                    <a:pt x="161955" y="1089775"/>
                  </a:lnTo>
                  <a:cubicBezTo>
                    <a:pt x="160912" y="1093945"/>
                    <a:pt x="159870" y="1098375"/>
                    <a:pt x="159349" y="1103065"/>
                  </a:cubicBezTo>
                  <a:cubicBezTo>
                    <a:pt x="158046" y="1117137"/>
                    <a:pt x="159870" y="1131469"/>
                    <a:pt x="164821" y="1144759"/>
                  </a:cubicBezTo>
                  <a:cubicBezTo>
                    <a:pt x="170554" y="1167691"/>
                    <a:pt x="192965" y="1182284"/>
                    <a:pt x="216678" y="1177854"/>
                  </a:cubicBezTo>
                  <a:cubicBezTo>
                    <a:pt x="281304" y="1162479"/>
                    <a:pt x="345408" y="1142935"/>
                    <a:pt x="407688" y="1120264"/>
                  </a:cubicBezTo>
                  <a:lnTo>
                    <a:pt x="408470" y="1120003"/>
                  </a:lnTo>
                  <a:cubicBezTo>
                    <a:pt x="431402" y="1112186"/>
                    <a:pt x="451728" y="1104889"/>
                    <a:pt x="469187" y="1098896"/>
                  </a:cubicBezTo>
                  <a:cubicBezTo>
                    <a:pt x="485083" y="1093423"/>
                    <a:pt x="496288" y="1089515"/>
                    <a:pt x="502021" y="1087691"/>
                  </a:cubicBezTo>
                  <a:cubicBezTo>
                    <a:pt x="597656" y="1057462"/>
                    <a:pt x="616940" y="1021762"/>
                    <a:pt x="616419" y="997006"/>
                  </a:cubicBezTo>
                  <a:cubicBezTo>
                    <a:pt x="616419" y="992316"/>
                    <a:pt x="617982" y="987886"/>
                    <a:pt x="621109" y="984759"/>
                  </a:cubicBezTo>
                  <a:cubicBezTo>
                    <a:pt x="624236" y="981632"/>
                    <a:pt x="628666" y="979547"/>
                    <a:pt x="633096" y="979547"/>
                  </a:cubicBezTo>
                  <a:cubicBezTo>
                    <a:pt x="637787" y="979547"/>
                    <a:pt x="641956" y="981110"/>
                    <a:pt x="645344" y="984237"/>
                  </a:cubicBezTo>
                  <a:cubicBezTo>
                    <a:pt x="648471" y="987364"/>
                    <a:pt x="650556" y="991794"/>
                    <a:pt x="650556" y="996224"/>
                  </a:cubicBezTo>
                  <a:cubicBezTo>
                    <a:pt x="651598" y="1048863"/>
                    <a:pt x="605213" y="1090557"/>
                    <a:pt x="512444" y="1120003"/>
                  </a:cubicBezTo>
                  <a:cubicBezTo>
                    <a:pt x="506711" y="1121827"/>
                    <a:pt x="496027" y="1125476"/>
                    <a:pt x="480392" y="1130948"/>
                  </a:cubicBezTo>
                  <a:lnTo>
                    <a:pt x="453031" y="1140590"/>
                  </a:lnTo>
                  <a:lnTo>
                    <a:pt x="458242" y="1146323"/>
                  </a:lnTo>
                  <a:cubicBezTo>
                    <a:pt x="494203" y="1186192"/>
                    <a:pt x="520783" y="1234662"/>
                    <a:pt x="535376" y="1286258"/>
                  </a:cubicBezTo>
                  <a:lnTo>
                    <a:pt x="536418" y="1290167"/>
                  </a:lnTo>
                  <a:lnTo>
                    <a:pt x="1054465" y="1288603"/>
                  </a:lnTo>
                  <a:lnTo>
                    <a:pt x="1047430" y="1278180"/>
                  </a:lnTo>
                  <a:cubicBezTo>
                    <a:pt x="1041176" y="1269059"/>
                    <a:pt x="1035443" y="1259678"/>
                    <a:pt x="1030491" y="1249776"/>
                  </a:cubicBezTo>
                  <a:cubicBezTo>
                    <a:pt x="1019547" y="1227626"/>
                    <a:pt x="1010426" y="1204434"/>
                    <a:pt x="1003130" y="1180981"/>
                  </a:cubicBezTo>
                  <a:cubicBezTo>
                    <a:pt x="989579" y="1135899"/>
                    <a:pt x="980459" y="1089254"/>
                    <a:pt x="975247" y="1042348"/>
                  </a:cubicBezTo>
                  <a:cubicBezTo>
                    <a:pt x="969253" y="989710"/>
                    <a:pt x="973162" y="936811"/>
                    <a:pt x="986974" y="885736"/>
                  </a:cubicBezTo>
                  <a:lnTo>
                    <a:pt x="988797" y="879221"/>
                  </a:lnTo>
                  <a:lnTo>
                    <a:pt x="505930" y="879221"/>
                  </a:lnTo>
                  <a:cubicBezTo>
                    <a:pt x="472053" y="879221"/>
                    <a:pt x="444431" y="851599"/>
                    <a:pt x="444431" y="817722"/>
                  </a:cubicBezTo>
                  <a:lnTo>
                    <a:pt x="444431" y="239480"/>
                  </a:lnTo>
                  <a:cubicBezTo>
                    <a:pt x="444431" y="205603"/>
                    <a:pt x="472053" y="177981"/>
                    <a:pt x="505930" y="177981"/>
                  </a:cubicBezTo>
                  <a:lnTo>
                    <a:pt x="794921" y="177981"/>
                  </a:lnTo>
                  <a:cubicBezTo>
                    <a:pt x="804302" y="177981"/>
                    <a:pt x="811859" y="185538"/>
                    <a:pt x="811859" y="194919"/>
                  </a:cubicBezTo>
                  <a:lnTo>
                    <a:pt x="811859" y="290815"/>
                  </a:lnTo>
                  <a:lnTo>
                    <a:pt x="817852" y="290033"/>
                  </a:lnTo>
                  <a:cubicBezTo>
                    <a:pt x="841566" y="286646"/>
                    <a:pt x="865540" y="294985"/>
                    <a:pt x="881696" y="312705"/>
                  </a:cubicBezTo>
                  <a:cubicBezTo>
                    <a:pt x="897853" y="330424"/>
                    <a:pt x="904367" y="354920"/>
                    <a:pt x="898895" y="378372"/>
                  </a:cubicBezTo>
                  <a:cubicBezTo>
                    <a:pt x="893423" y="402346"/>
                    <a:pt x="875442" y="422412"/>
                    <a:pt x="851989" y="430490"/>
                  </a:cubicBezTo>
                  <a:cubicBezTo>
                    <a:pt x="841045" y="434138"/>
                    <a:pt x="829318" y="435180"/>
                    <a:pt x="817852" y="433617"/>
                  </a:cubicBezTo>
                  <a:lnTo>
                    <a:pt x="811859" y="432835"/>
                  </a:lnTo>
                  <a:lnTo>
                    <a:pt x="811859" y="511532"/>
                  </a:lnTo>
                  <a:lnTo>
                    <a:pt x="890556" y="511532"/>
                  </a:lnTo>
                  <a:lnTo>
                    <a:pt x="889774" y="505539"/>
                  </a:lnTo>
                  <a:cubicBezTo>
                    <a:pt x="889253" y="502151"/>
                    <a:pt x="888993" y="498503"/>
                    <a:pt x="888993" y="495115"/>
                  </a:cubicBezTo>
                  <a:cubicBezTo>
                    <a:pt x="888993" y="454985"/>
                    <a:pt x="921566" y="422412"/>
                    <a:pt x="961697" y="422412"/>
                  </a:cubicBezTo>
                  <a:cubicBezTo>
                    <a:pt x="1001827" y="422412"/>
                    <a:pt x="1034400" y="454985"/>
                    <a:pt x="1034400" y="495115"/>
                  </a:cubicBezTo>
                  <a:cubicBezTo>
                    <a:pt x="1034400" y="498503"/>
                    <a:pt x="1034140" y="502151"/>
                    <a:pt x="1033618" y="505539"/>
                  </a:cubicBezTo>
                  <a:lnTo>
                    <a:pt x="1032837" y="511532"/>
                  </a:lnTo>
                  <a:lnTo>
                    <a:pt x="1128733" y="511532"/>
                  </a:lnTo>
                  <a:cubicBezTo>
                    <a:pt x="1138114" y="511532"/>
                    <a:pt x="1145671" y="519089"/>
                    <a:pt x="1145671" y="528471"/>
                  </a:cubicBezTo>
                  <a:lnTo>
                    <a:pt x="1145671" y="817722"/>
                  </a:lnTo>
                  <a:cubicBezTo>
                    <a:pt x="1145671" y="851599"/>
                    <a:pt x="1118049" y="879221"/>
                    <a:pt x="1084172" y="879221"/>
                  </a:cubicBezTo>
                  <a:lnTo>
                    <a:pt x="1025019" y="879221"/>
                  </a:lnTo>
                  <a:lnTo>
                    <a:pt x="1023977" y="882869"/>
                  </a:lnTo>
                  <a:cubicBezTo>
                    <a:pt x="1008342" y="933423"/>
                    <a:pt x="1003390" y="985540"/>
                    <a:pt x="1009384" y="1038179"/>
                  </a:cubicBezTo>
                  <a:cubicBezTo>
                    <a:pt x="1014335" y="1082739"/>
                    <a:pt x="1023195" y="1127300"/>
                    <a:pt x="1035964" y="1170557"/>
                  </a:cubicBezTo>
                  <a:cubicBezTo>
                    <a:pt x="1042739" y="1192447"/>
                    <a:pt x="1051338" y="1214075"/>
                    <a:pt x="1061501" y="1234662"/>
                  </a:cubicBezTo>
                  <a:cubicBezTo>
                    <a:pt x="1065931" y="1243261"/>
                    <a:pt x="1070882" y="1251339"/>
                    <a:pt x="1076355" y="1259417"/>
                  </a:cubicBezTo>
                  <a:cubicBezTo>
                    <a:pt x="1085736" y="1271926"/>
                    <a:pt x="1093032" y="1285737"/>
                    <a:pt x="1098244" y="1300069"/>
                  </a:cubicBezTo>
                  <a:cubicBezTo>
                    <a:pt x="1099808" y="1305281"/>
                    <a:pt x="1099026" y="1310753"/>
                    <a:pt x="1095638" y="1315183"/>
                  </a:cubicBezTo>
                  <a:cubicBezTo>
                    <a:pt x="1092251" y="1319613"/>
                    <a:pt x="1087300" y="1322219"/>
                    <a:pt x="1081827" y="1322219"/>
                  </a:cubicBezTo>
                  <a:lnTo>
                    <a:pt x="523650" y="1323782"/>
                  </a:lnTo>
                  <a:cubicBezTo>
                    <a:pt x="515832" y="1323782"/>
                    <a:pt x="509057" y="1318310"/>
                    <a:pt x="507233" y="1310753"/>
                  </a:cubicBezTo>
                  <a:cubicBezTo>
                    <a:pt x="499154" y="1277919"/>
                    <a:pt x="466581" y="1185671"/>
                    <a:pt x="414724" y="1155183"/>
                  </a:cubicBezTo>
                  <a:lnTo>
                    <a:pt x="412640" y="1153880"/>
                  </a:lnTo>
                  <a:lnTo>
                    <a:pt x="410294" y="1154661"/>
                  </a:lnTo>
                  <a:cubicBezTo>
                    <a:pt x="349317" y="1177072"/>
                    <a:pt x="286515" y="1195834"/>
                    <a:pt x="223453" y="1210688"/>
                  </a:cubicBezTo>
                  <a:cubicBezTo>
                    <a:pt x="217981" y="1211991"/>
                    <a:pt x="212248" y="1212512"/>
                    <a:pt x="206515" y="1212512"/>
                  </a:cubicBezTo>
                  <a:cubicBezTo>
                    <a:pt x="171857" y="1211991"/>
                    <a:pt x="142150" y="1189059"/>
                    <a:pt x="132769" y="1155704"/>
                  </a:cubicBezTo>
                  <a:lnTo>
                    <a:pt x="132769" y="1155443"/>
                  </a:lnTo>
                  <a:cubicBezTo>
                    <a:pt x="125994" y="1137202"/>
                    <a:pt x="123648" y="1117397"/>
                    <a:pt x="125733" y="1098114"/>
                  </a:cubicBezTo>
                  <a:cubicBezTo>
                    <a:pt x="126254" y="1092381"/>
                    <a:pt x="127557" y="1086388"/>
                    <a:pt x="128860" y="1080915"/>
                  </a:cubicBezTo>
                  <a:cubicBezTo>
                    <a:pt x="131727" y="1071795"/>
                    <a:pt x="132508" y="1061892"/>
                    <a:pt x="131206" y="1052251"/>
                  </a:cubicBezTo>
                  <a:lnTo>
                    <a:pt x="131206" y="1051729"/>
                  </a:lnTo>
                  <a:cubicBezTo>
                    <a:pt x="128860" y="1042348"/>
                    <a:pt x="122085" y="1038179"/>
                    <a:pt x="108795" y="1030622"/>
                  </a:cubicBezTo>
                  <a:cubicBezTo>
                    <a:pt x="104104" y="1028016"/>
                    <a:pt x="98893" y="1024889"/>
                    <a:pt x="93942" y="1021501"/>
                  </a:cubicBezTo>
                  <a:cubicBezTo>
                    <a:pt x="87948" y="1017071"/>
                    <a:pt x="84039" y="1010557"/>
                    <a:pt x="82997" y="1003260"/>
                  </a:cubicBezTo>
                  <a:cubicBezTo>
                    <a:pt x="82215" y="993097"/>
                    <a:pt x="84560" y="983195"/>
                    <a:pt x="89512" y="974335"/>
                  </a:cubicBezTo>
                  <a:lnTo>
                    <a:pt x="91857" y="970426"/>
                  </a:lnTo>
                  <a:lnTo>
                    <a:pt x="88209" y="967560"/>
                  </a:lnTo>
                  <a:cubicBezTo>
                    <a:pt x="80652" y="961827"/>
                    <a:pt x="72573" y="955312"/>
                    <a:pt x="67883" y="951143"/>
                  </a:cubicBezTo>
                  <a:lnTo>
                    <a:pt x="67622" y="950882"/>
                  </a:lnTo>
                  <a:cubicBezTo>
                    <a:pt x="51726" y="937853"/>
                    <a:pt x="60065" y="919612"/>
                    <a:pt x="69968" y="902152"/>
                  </a:cubicBezTo>
                  <a:cubicBezTo>
                    <a:pt x="72834" y="896941"/>
                    <a:pt x="76482" y="890687"/>
                    <a:pt x="79870" y="883130"/>
                  </a:cubicBezTo>
                  <a:cubicBezTo>
                    <a:pt x="83257" y="875051"/>
                    <a:pt x="84300" y="866192"/>
                    <a:pt x="82736" y="857592"/>
                  </a:cubicBezTo>
                  <a:cubicBezTo>
                    <a:pt x="81433" y="850817"/>
                    <a:pt x="71792" y="844563"/>
                    <a:pt x="53290" y="835182"/>
                  </a:cubicBezTo>
                  <a:lnTo>
                    <a:pt x="53029" y="835182"/>
                  </a:lnTo>
                  <a:cubicBezTo>
                    <a:pt x="45212" y="831273"/>
                    <a:pt x="37655" y="827103"/>
                    <a:pt x="30619" y="822152"/>
                  </a:cubicBezTo>
                  <a:lnTo>
                    <a:pt x="30098" y="821892"/>
                  </a:lnTo>
                  <a:cubicBezTo>
                    <a:pt x="15505" y="813553"/>
                    <a:pt x="4821" y="799742"/>
                    <a:pt x="391" y="783585"/>
                  </a:cubicBezTo>
                  <a:cubicBezTo>
                    <a:pt x="-2736" y="762738"/>
                    <a:pt x="13420" y="741110"/>
                    <a:pt x="28795" y="722347"/>
                  </a:cubicBezTo>
                  <a:cubicBezTo>
                    <a:pt x="66840" y="673096"/>
                    <a:pt x="99675" y="619676"/>
                    <a:pt x="126515" y="563389"/>
                  </a:cubicBezTo>
                  <a:cubicBezTo>
                    <a:pt x="128339" y="560002"/>
                    <a:pt x="129903" y="556353"/>
                    <a:pt x="130684" y="552445"/>
                  </a:cubicBezTo>
                  <a:lnTo>
                    <a:pt x="130945" y="551923"/>
                  </a:lnTo>
                  <a:lnTo>
                    <a:pt x="130945" y="551402"/>
                  </a:lnTo>
                  <a:cubicBezTo>
                    <a:pt x="130684" y="543064"/>
                    <a:pt x="123388" y="535767"/>
                    <a:pt x="111140" y="524562"/>
                  </a:cubicBezTo>
                  <a:lnTo>
                    <a:pt x="110619" y="524301"/>
                  </a:lnTo>
                  <a:cubicBezTo>
                    <a:pt x="95505" y="512835"/>
                    <a:pt x="84560" y="496418"/>
                    <a:pt x="80391" y="477917"/>
                  </a:cubicBezTo>
                  <a:cubicBezTo>
                    <a:pt x="79349" y="466451"/>
                    <a:pt x="81173" y="454464"/>
                    <a:pt x="85863" y="443780"/>
                  </a:cubicBezTo>
                  <a:lnTo>
                    <a:pt x="85863" y="443519"/>
                  </a:lnTo>
                  <a:cubicBezTo>
                    <a:pt x="88990" y="434920"/>
                    <a:pt x="92639" y="426581"/>
                    <a:pt x="96287" y="418503"/>
                  </a:cubicBezTo>
                  <a:lnTo>
                    <a:pt x="98632" y="413031"/>
                  </a:lnTo>
                  <a:cubicBezTo>
                    <a:pt x="106450" y="396353"/>
                    <a:pt x="112964" y="379154"/>
                    <a:pt x="117916" y="361174"/>
                  </a:cubicBezTo>
                  <a:lnTo>
                    <a:pt x="120261" y="351793"/>
                  </a:lnTo>
                  <a:cubicBezTo>
                    <a:pt x="125473" y="328079"/>
                    <a:pt x="131987" y="304366"/>
                    <a:pt x="139805" y="281434"/>
                  </a:cubicBezTo>
                  <a:cubicBezTo>
                    <a:pt x="159349" y="228014"/>
                    <a:pt x="189056" y="179545"/>
                    <a:pt x="227883" y="137851"/>
                  </a:cubicBezTo>
                  <a:cubicBezTo>
                    <a:pt x="276874" y="85994"/>
                    <a:pt x="348796" y="51336"/>
                    <a:pt x="448079" y="31531"/>
                  </a:cubicBezTo>
                  <a:cubicBezTo>
                    <a:pt x="518438" y="16156"/>
                    <a:pt x="590620" y="5733"/>
                    <a:pt x="662282" y="782"/>
                  </a:cubicBezTo>
                  <a:cubicBezTo>
                    <a:pt x="762347" y="-4430"/>
                    <a:pt x="861110" y="19283"/>
                    <a:pt x="948146" y="69056"/>
                  </a:cubicBezTo>
                  <a:lnTo>
                    <a:pt x="955964" y="73486"/>
                  </a:lnTo>
                  <a:lnTo>
                    <a:pt x="955964" y="16938"/>
                  </a:lnTo>
                  <a:cubicBezTo>
                    <a:pt x="955964" y="7557"/>
                    <a:pt x="963521" y="0"/>
                    <a:pt x="972902" y="0"/>
                  </a:cubicBezTo>
                  <a:close/>
                </a:path>
              </a:pathLst>
            </a:custGeom>
            <a:solidFill>
              <a:schemeClr val="bg1"/>
            </a:solidFill>
            <a:ln w="26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grpSp>
      <p:grpSp>
        <p:nvGrpSpPr>
          <p:cNvPr id="64" name="Group 63">
            <a:extLst>
              <a:ext uri="{FF2B5EF4-FFF2-40B4-BE49-F238E27FC236}">
                <a16:creationId xmlns:a16="http://schemas.microsoft.com/office/drawing/2014/main" id="{663E24E5-37B3-4AEF-9FA1-A3507E1530C0}"/>
              </a:ext>
            </a:extLst>
          </p:cNvPr>
          <p:cNvGrpSpPr/>
          <p:nvPr/>
        </p:nvGrpSpPr>
        <p:grpSpPr>
          <a:xfrm>
            <a:off x="3443841" y="3986963"/>
            <a:ext cx="1321200" cy="1316987"/>
            <a:chOff x="3830792" y="3486150"/>
            <a:chExt cx="1289304" cy="1285193"/>
          </a:xfrm>
        </p:grpSpPr>
        <p:sp>
          <p:nvSpPr>
            <p:cNvPr id="65" name="Oval 64">
              <a:extLst>
                <a:ext uri="{FF2B5EF4-FFF2-40B4-BE49-F238E27FC236}">
                  <a16:creationId xmlns:a16="http://schemas.microsoft.com/office/drawing/2014/main" id="{BE556FF5-A3B5-4D01-96D4-1A8114F05818}"/>
                </a:ext>
              </a:extLst>
            </p:cNvPr>
            <p:cNvSpPr/>
            <p:nvPr/>
          </p:nvSpPr>
          <p:spPr>
            <a:xfrm>
              <a:off x="3883697" y="3534943"/>
              <a:ext cx="1236399" cy="1236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66" name="Group 65">
              <a:extLst>
                <a:ext uri="{FF2B5EF4-FFF2-40B4-BE49-F238E27FC236}">
                  <a16:creationId xmlns:a16="http://schemas.microsoft.com/office/drawing/2014/main" id="{B181A4C9-53D0-4207-9B88-C4E29D07CC07}"/>
                </a:ext>
              </a:extLst>
            </p:cNvPr>
            <p:cNvGrpSpPr/>
            <p:nvPr/>
          </p:nvGrpSpPr>
          <p:grpSpPr>
            <a:xfrm>
              <a:off x="3830792" y="3486150"/>
              <a:ext cx="1205920" cy="1205921"/>
              <a:chOff x="-2484437" y="2579688"/>
              <a:chExt cx="2974975" cy="2974975"/>
            </a:xfrm>
          </p:grpSpPr>
          <p:sp>
            <p:nvSpPr>
              <p:cNvPr id="69" name="Freeform 28">
                <a:extLst>
                  <a:ext uri="{FF2B5EF4-FFF2-40B4-BE49-F238E27FC236}">
                    <a16:creationId xmlns:a16="http://schemas.microsoft.com/office/drawing/2014/main" id="{847E20F5-F6DE-4A86-8421-4CCC66D1FD98}"/>
                  </a:ext>
                </a:extLst>
              </p:cNvPr>
              <p:cNvSpPr>
                <a:spLocks/>
              </p:cNvSpPr>
              <p:nvPr/>
            </p:nvSpPr>
            <p:spPr bwMode="auto">
              <a:xfrm>
                <a:off x="-2484437" y="2579688"/>
                <a:ext cx="2974975" cy="2974975"/>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70" name="Freeform 29">
                <a:extLst>
                  <a:ext uri="{FF2B5EF4-FFF2-40B4-BE49-F238E27FC236}">
                    <a16:creationId xmlns:a16="http://schemas.microsoft.com/office/drawing/2014/main" id="{9CBD8D94-439E-426D-9753-E720C1A6F5AE}"/>
                  </a:ext>
                </a:extLst>
              </p:cNvPr>
              <p:cNvSpPr>
                <a:spLocks/>
              </p:cNvSpPr>
              <p:nvPr/>
            </p:nvSpPr>
            <p:spPr bwMode="auto">
              <a:xfrm>
                <a:off x="-2484437" y="2579688"/>
                <a:ext cx="2974975" cy="2974975"/>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71" name="Freeform 30">
                <a:extLst>
                  <a:ext uri="{FF2B5EF4-FFF2-40B4-BE49-F238E27FC236}">
                    <a16:creationId xmlns:a16="http://schemas.microsoft.com/office/drawing/2014/main" id="{37FCE6D6-0460-4B42-A59F-F516B305C8B8}"/>
                  </a:ext>
                </a:extLst>
              </p:cNvPr>
              <p:cNvSpPr>
                <a:spLocks/>
              </p:cNvSpPr>
              <p:nvPr/>
            </p:nvSpPr>
            <p:spPr bwMode="auto">
              <a:xfrm>
                <a:off x="57150" y="4899025"/>
                <a:ext cx="180975" cy="220662"/>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72" name="Freeform 31">
                <a:extLst>
                  <a:ext uri="{FF2B5EF4-FFF2-40B4-BE49-F238E27FC236}">
                    <a16:creationId xmlns:a16="http://schemas.microsoft.com/office/drawing/2014/main" id="{5870FA5A-E3A9-45ED-8A4F-6B671E7F98E6}"/>
                  </a:ext>
                </a:extLst>
              </p:cNvPr>
              <p:cNvSpPr>
                <a:spLocks/>
              </p:cNvSpPr>
              <p:nvPr/>
            </p:nvSpPr>
            <p:spPr bwMode="auto">
              <a:xfrm>
                <a:off x="57150" y="4899025"/>
                <a:ext cx="180975" cy="220662"/>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grpSp>
        <p:sp>
          <p:nvSpPr>
            <p:cNvPr id="67" name="Rectangle 66">
              <a:extLst>
                <a:ext uri="{FF2B5EF4-FFF2-40B4-BE49-F238E27FC236}">
                  <a16:creationId xmlns:a16="http://schemas.microsoft.com/office/drawing/2014/main" id="{0AD0F337-B357-46CA-93E9-B12AD2DABC2E}"/>
                </a:ext>
              </a:extLst>
            </p:cNvPr>
            <p:cNvSpPr/>
            <p:nvPr/>
          </p:nvSpPr>
          <p:spPr>
            <a:xfrm flipH="1">
              <a:off x="3976553" y="4257409"/>
              <a:ext cx="914400" cy="320494"/>
            </a:xfrm>
            <a:prstGeom prst="rect">
              <a:avLst/>
            </a:prstGeom>
          </p:spPr>
          <p:txBody>
            <a:bodyPr wrap="square" lIns="0" tIns="0" rIns="0" bIns="0" anchor="ctr">
              <a:spAutoFit/>
            </a:bodyPr>
            <a:lstStyle/>
            <a:p>
              <a:pPr algn="ctr"/>
              <a:r>
                <a:rPr lang="en-US" sz="1067" b="1" dirty="0">
                  <a:solidFill>
                    <a:schemeClr val="bg1"/>
                  </a:solidFill>
                </a:rPr>
                <a:t>Mental </a:t>
              </a:r>
              <a:br>
                <a:rPr lang="en-US" sz="1067" b="1" dirty="0">
                  <a:solidFill>
                    <a:schemeClr val="bg1"/>
                  </a:solidFill>
                </a:rPr>
              </a:br>
              <a:r>
                <a:rPr lang="en-US" sz="1067" b="1" dirty="0">
                  <a:solidFill>
                    <a:schemeClr val="bg1"/>
                  </a:solidFill>
                </a:rPr>
                <a:t>Models</a:t>
              </a:r>
              <a:endParaRPr lang="en-US" sz="1067" b="1" dirty="0">
                <a:solidFill>
                  <a:schemeClr val="bg1"/>
                </a:solidFill>
                <a:cs typeface="Aharoni" panose="02010803020104030203" pitchFamily="2" charset="-79"/>
              </a:endParaRPr>
            </a:p>
          </p:txBody>
        </p:sp>
        <p:sp>
          <p:nvSpPr>
            <p:cNvPr id="68" name="Freeform: Shape 67">
              <a:extLst>
                <a:ext uri="{FF2B5EF4-FFF2-40B4-BE49-F238E27FC236}">
                  <a16:creationId xmlns:a16="http://schemas.microsoft.com/office/drawing/2014/main" id="{D8268449-9070-402E-96CE-C72343DE78AC}"/>
                </a:ext>
              </a:extLst>
            </p:cNvPr>
            <p:cNvSpPr/>
            <p:nvPr/>
          </p:nvSpPr>
          <p:spPr>
            <a:xfrm>
              <a:off x="4149137" y="3653205"/>
              <a:ext cx="569230" cy="569082"/>
            </a:xfrm>
            <a:custGeom>
              <a:avLst/>
              <a:gdLst>
                <a:gd name="connsiteX0" fmla="*/ 728992 w 1324434"/>
                <a:gd name="connsiteY0" fmla="*/ 789366 h 1324091"/>
                <a:gd name="connsiteX1" fmla="*/ 679220 w 1324434"/>
                <a:gd name="connsiteY1" fmla="*/ 839138 h 1324091"/>
                <a:gd name="connsiteX2" fmla="*/ 728992 w 1324434"/>
                <a:gd name="connsiteY2" fmla="*/ 888911 h 1324091"/>
                <a:gd name="connsiteX3" fmla="*/ 778765 w 1324434"/>
                <a:gd name="connsiteY3" fmla="*/ 839138 h 1324091"/>
                <a:gd name="connsiteX4" fmla="*/ 728992 w 1324434"/>
                <a:gd name="connsiteY4" fmla="*/ 789366 h 1324091"/>
                <a:gd name="connsiteX5" fmla="*/ 1218375 w 1324434"/>
                <a:gd name="connsiteY5" fmla="*/ 744806 h 1324091"/>
                <a:gd name="connsiteX6" fmla="*/ 1146453 w 1324434"/>
                <a:gd name="connsiteY6" fmla="*/ 816728 h 1324091"/>
                <a:gd name="connsiteX7" fmla="*/ 1218375 w 1324434"/>
                <a:gd name="connsiteY7" fmla="*/ 888650 h 1324091"/>
                <a:gd name="connsiteX8" fmla="*/ 1290297 w 1324434"/>
                <a:gd name="connsiteY8" fmla="*/ 816728 h 1324091"/>
                <a:gd name="connsiteX9" fmla="*/ 1218375 w 1324434"/>
                <a:gd name="connsiteY9" fmla="*/ 744806 h 1324091"/>
                <a:gd name="connsiteX10" fmla="*/ 417852 w 1324434"/>
                <a:gd name="connsiteY10" fmla="*/ 522786 h 1324091"/>
                <a:gd name="connsiteX11" fmla="*/ 323779 w 1324434"/>
                <a:gd name="connsiteY11" fmla="*/ 616858 h 1324091"/>
                <a:gd name="connsiteX12" fmla="*/ 417852 w 1324434"/>
                <a:gd name="connsiteY12" fmla="*/ 710930 h 1324091"/>
                <a:gd name="connsiteX13" fmla="*/ 511923 w 1324434"/>
                <a:gd name="connsiteY13" fmla="*/ 616858 h 1324091"/>
                <a:gd name="connsiteX14" fmla="*/ 417852 w 1324434"/>
                <a:gd name="connsiteY14" fmla="*/ 522786 h 1324091"/>
                <a:gd name="connsiteX15" fmla="*/ 195309 w 1324434"/>
                <a:gd name="connsiteY15" fmla="*/ 444088 h 1324091"/>
                <a:gd name="connsiteX16" fmla="*/ 212247 w 1324434"/>
                <a:gd name="connsiteY16" fmla="*/ 461026 h 1324091"/>
                <a:gd name="connsiteX17" fmla="*/ 195309 w 1324434"/>
                <a:gd name="connsiteY17" fmla="*/ 477964 h 1324091"/>
                <a:gd name="connsiteX18" fmla="*/ 178371 w 1324434"/>
                <a:gd name="connsiteY18" fmla="*/ 461026 h 1324091"/>
                <a:gd name="connsiteX19" fmla="*/ 195309 w 1324434"/>
                <a:gd name="connsiteY19" fmla="*/ 444088 h 1324091"/>
                <a:gd name="connsiteX20" fmla="*/ 1170948 w 1324434"/>
                <a:gd name="connsiteY20" fmla="*/ 355489 h 1324091"/>
                <a:gd name="connsiteX21" fmla="*/ 1182153 w 1324434"/>
                <a:gd name="connsiteY21" fmla="*/ 368258 h 1324091"/>
                <a:gd name="connsiteX22" fmla="*/ 1193880 w 1324434"/>
                <a:gd name="connsiteY22" fmla="*/ 506630 h 1324091"/>
                <a:gd name="connsiteX23" fmla="*/ 1162349 w 1324434"/>
                <a:gd name="connsiteY23" fmla="*/ 646304 h 1324091"/>
                <a:gd name="connsiteX24" fmla="*/ 1152707 w 1324434"/>
                <a:gd name="connsiteY24" fmla="*/ 655164 h 1324091"/>
                <a:gd name="connsiteX25" fmla="*/ 1139678 w 1324434"/>
                <a:gd name="connsiteY25" fmla="*/ 654643 h 1324091"/>
                <a:gd name="connsiteX26" fmla="*/ 1131339 w 1324434"/>
                <a:gd name="connsiteY26" fmla="*/ 632233 h 1324091"/>
                <a:gd name="connsiteX27" fmla="*/ 1159482 w 1324434"/>
                <a:gd name="connsiteY27" fmla="*/ 506369 h 1324091"/>
                <a:gd name="connsiteX28" fmla="*/ 1148537 w 1324434"/>
                <a:gd name="connsiteY28" fmla="*/ 374773 h 1324091"/>
                <a:gd name="connsiteX29" fmla="*/ 1154271 w 1324434"/>
                <a:gd name="connsiteY29" fmla="*/ 358616 h 1324091"/>
                <a:gd name="connsiteX30" fmla="*/ 1170948 w 1324434"/>
                <a:gd name="connsiteY30" fmla="*/ 355489 h 1324091"/>
                <a:gd name="connsiteX31" fmla="*/ 818113 w 1324434"/>
                <a:gd name="connsiteY31" fmla="*/ 332818 h 1324091"/>
                <a:gd name="connsiteX32" fmla="*/ 834791 w 1324434"/>
                <a:gd name="connsiteY32" fmla="*/ 350017 h 1324091"/>
                <a:gd name="connsiteX33" fmla="*/ 817853 w 1324434"/>
                <a:gd name="connsiteY33" fmla="*/ 366955 h 1324091"/>
                <a:gd name="connsiteX34" fmla="*/ 745930 w 1324434"/>
                <a:gd name="connsiteY34" fmla="*/ 438877 h 1324091"/>
                <a:gd name="connsiteX35" fmla="*/ 728992 w 1324434"/>
                <a:gd name="connsiteY35" fmla="*/ 455815 h 1324091"/>
                <a:gd name="connsiteX36" fmla="*/ 712054 w 1324434"/>
                <a:gd name="connsiteY36" fmla="*/ 438877 h 1324091"/>
                <a:gd name="connsiteX37" fmla="*/ 818113 w 1324434"/>
                <a:gd name="connsiteY37" fmla="*/ 332818 h 1324091"/>
                <a:gd name="connsiteX38" fmla="*/ 818113 w 1324434"/>
                <a:gd name="connsiteY38" fmla="*/ 278094 h 1324091"/>
                <a:gd name="connsiteX39" fmla="*/ 657331 w 1324434"/>
                <a:gd name="connsiteY39" fmla="*/ 438877 h 1324091"/>
                <a:gd name="connsiteX40" fmla="*/ 818113 w 1324434"/>
                <a:gd name="connsiteY40" fmla="*/ 599659 h 1324091"/>
                <a:gd name="connsiteX41" fmla="*/ 978895 w 1324434"/>
                <a:gd name="connsiteY41" fmla="*/ 438877 h 1324091"/>
                <a:gd name="connsiteX42" fmla="*/ 818113 w 1324434"/>
                <a:gd name="connsiteY42" fmla="*/ 278094 h 1324091"/>
                <a:gd name="connsiteX43" fmla="*/ 412379 w 1324434"/>
                <a:gd name="connsiteY43" fmla="*/ 131384 h 1324091"/>
                <a:gd name="connsiteX44" fmla="*/ 412640 w 1324434"/>
                <a:gd name="connsiteY44" fmla="*/ 131384 h 1324091"/>
                <a:gd name="connsiteX45" fmla="*/ 429578 w 1324434"/>
                <a:gd name="connsiteY45" fmla="*/ 135032 h 1324091"/>
                <a:gd name="connsiteX46" fmla="*/ 434529 w 1324434"/>
                <a:gd name="connsiteY46" fmla="*/ 151449 h 1324091"/>
                <a:gd name="connsiteX47" fmla="*/ 422802 w 1324434"/>
                <a:gd name="connsiteY47" fmla="*/ 163957 h 1324091"/>
                <a:gd name="connsiteX48" fmla="*/ 318046 w 1324434"/>
                <a:gd name="connsiteY48" fmla="*/ 221547 h 1324091"/>
                <a:gd name="connsiteX49" fmla="*/ 256027 w 1324434"/>
                <a:gd name="connsiteY49" fmla="*/ 323436 h 1324091"/>
                <a:gd name="connsiteX50" fmla="*/ 240913 w 1324434"/>
                <a:gd name="connsiteY50" fmla="*/ 378941 h 1324091"/>
                <a:gd name="connsiteX51" fmla="*/ 238567 w 1324434"/>
                <a:gd name="connsiteY51" fmla="*/ 388583 h 1324091"/>
                <a:gd name="connsiteX52" fmla="*/ 226841 w 1324434"/>
                <a:gd name="connsiteY52" fmla="*/ 401091 h 1324091"/>
                <a:gd name="connsiteX53" fmla="*/ 210163 w 1324434"/>
                <a:gd name="connsiteY53" fmla="*/ 397182 h 1324091"/>
                <a:gd name="connsiteX54" fmla="*/ 205212 w 1324434"/>
                <a:gd name="connsiteY54" fmla="*/ 380765 h 1324091"/>
                <a:gd name="connsiteX55" fmla="*/ 207557 w 1324434"/>
                <a:gd name="connsiteY55" fmla="*/ 371124 h 1324091"/>
                <a:gd name="connsiteX56" fmla="*/ 223714 w 1324434"/>
                <a:gd name="connsiteY56" fmla="*/ 311710 h 1324091"/>
                <a:gd name="connsiteX57" fmla="*/ 293030 w 1324434"/>
                <a:gd name="connsiteY57" fmla="*/ 198355 h 1324091"/>
                <a:gd name="connsiteX58" fmla="*/ 412379 w 1324434"/>
                <a:gd name="connsiteY58" fmla="*/ 131384 h 1324091"/>
                <a:gd name="connsiteX59" fmla="*/ 1151665 w 1324434"/>
                <a:gd name="connsiteY59" fmla="*/ 77703 h 1324091"/>
                <a:gd name="connsiteX60" fmla="*/ 1057593 w 1324434"/>
                <a:gd name="connsiteY60" fmla="*/ 171775 h 1324091"/>
                <a:gd name="connsiteX61" fmla="*/ 1151665 w 1324434"/>
                <a:gd name="connsiteY61" fmla="*/ 265847 h 1324091"/>
                <a:gd name="connsiteX62" fmla="*/ 1245737 w 1324434"/>
                <a:gd name="connsiteY62" fmla="*/ 171775 h 1324091"/>
                <a:gd name="connsiteX63" fmla="*/ 1151665 w 1324434"/>
                <a:gd name="connsiteY63" fmla="*/ 77703 h 1324091"/>
                <a:gd name="connsiteX64" fmla="*/ 675572 w 1324434"/>
                <a:gd name="connsiteY64" fmla="*/ 33924 h 1324091"/>
                <a:gd name="connsiteX65" fmla="*/ 612771 w 1324434"/>
                <a:gd name="connsiteY65" fmla="*/ 105325 h 1324091"/>
                <a:gd name="connsiteX66" fmla="*/ 633878 w 1324434"/>
                <a:gd name="connsiteY66" fmla="*/ 156140 h 1324091"/>
                <a:gd name="connsiteX67" fmla="*/ 684692 w 1324434"/>
                <a:gd name="connsiteY67" fmla="*/ 177247 h 1324091"/>
                <a:gd name="connsiteX68" fmla="*/ 710230 w 1324434"/>
                <a:gd name="connsiteY68" fmla="*/ 172296 h 1324091"/>
                <a:gd name="connsiteX69" fmla="*/ 711273 w 1324434"/>
                <a:gd name="connsiteY69" fmla="*/ 172035 h 1324091"/>
                <a:gd name="connsiteX70" fmla="*/ 754269 w 1324434"/>
                <a:gd name="connsiteY70" fmla="*/ 87084 h 1324091"/>
                <a:gd name="connsiteX71" fmla="*/ 675572 w 1324434"/>
                <a:gd name="connsiteY71" fmla="*/ 33924 h 1324091"/>
                <a:gd name="connsiteX72" fmla="*/ 851207 w 1324434"/>
                <a:gd name="connsiteY72" fmla="*/ 26107 h 1324091"/>
                <a:gd name="connsiteX73" fmla="*/ 856679 w 1324434"/>
                <a:gd name="connsiteY73" fmla="*/ 27149 h 1324091"/>
                <a:gd name="connsiteX74" fmla="*/ 974205 w 1324434"/>
                <a:gd name="connsiteY74" fmla="*/ 85000 h 1324091"/>
                <a:gd name="connsiteX75" fmla="*/ 979416 w 1324434"/>
                <a:gd name="connsiteY75" fmla="*/ 108453 h 1324091"/>
                <a:gd name="connsiteX76" fmla="*/ 955963 w 1324434"/>
                <a:gd name="connsiteY76" fmla="*/ 113664 h 1324091"/>
                <a:gd name="connsiteX77" fmla="*/ 845474 w 1324434"/>
                <a:gd name="connsiteY77" fmla="*/ 59202 h 1324091"/>
                <a:gd name="connsiteX78" fmla="*/ 834530 w 1324434"/>
                <a:gd name="connsiteY78" fmla="*/ 46433 h 1324091"/>
                <a:gd name="connsiteX79" fmla="*/ 840002 w 1324434"/>
                <a:gd name="connsiteY79" fmla="*/ 30276 h 1324091"/>
                <a:gd name="connsiteX80" fmla="*/ 851207 w 1324434"/>
                <a:gd name="connsiteY80" fmla="*/ 26107 h 1324091"/>
                <a:gd name="connsiteX81" fmla="*/ 517656 w 1324434"/>
                <a:gd name="connsiteY81" fmla="*/ 18550 h 1324091"/>
                <a:gd name="connsiteX82" fmla="*/ 536419 w 1324434"/>
                <a:gd name="connsiteY82" fmla="*/ 32361 h 1324091"/>
                <a:gd name="connsiteX83" fmla="*/ 523910 w 1324434"/>
                <a:gd name="connsiteY83" fmla="*/ 51905 h 1324091"/>
                <a:gd name="connsiteX84" fmla="*/ 454855 w 1324434"/>
                <a:gd name="connsiteY84" fmla="*/ 65195 h 1324091"/>
                <a:gd name="connsiteX85" fmla="*/ 252900 w 1324434"/>
                <a:gd name="connsiteY85" fmla="*/ 161351 h 1324091"/>
                <a:gd name="connsiteX86" fmla="*/ 172118 w 1324434"/>
                <a:gd name="connsiteY86" fmla="*/ 293469 h 1324091"/>
                <a:gd name="connsiteX87" fmla="*/ 153877 w 1324434"/>
                <a:gd name="connsiteY87" fmla="*/ 359658 h 1324091"/>
                <a:gd name="connsiteX88" fmla="*/ 151792 w 1324434"/>
                <a:gd name="connsiteY88" fmla="*/ 369039 h 1324091"/>
                <a:gd name="connsiteX89" fmla="*/ 130424 w 1324434"/>
                <a:gd name="connsiteY89" fmla="*/ 426890 h 1324091"/>
                <a:gd name="connsiteX90" fmla="*/ 118437 w 1324434"/>
                <a:gd name="connsiteY90" fmla="*/ 455294 h 1324091"/>
                <a:gd name="connsiteX91" fmla="*/ 114528 w 1324434"/>
                <a:gd name="connsiteY91" fmla="*/ 472232 h 1324091"/>
                <a:gd name="connsiteX92" fmla="*/ 114528 w 1324434"/>
                <a:gd name="connsiteY92" fmla="*/ 472753 h 1324091"/>
                <a:gd name="connsiteX93" fmla="*/ 114528 w 1324434"/>
                <a:gd name="connsiteY93" fmla="*/ 473274 h 1324091"/>
                <a:gd name="connsiteX94" fmla="*/ 134072 w 1324434"/>
                <a:gd name="connsiteY94" fmla="*/ 499072 h 1324091"/>
                <a:gd name="connsiteX95" fmla="*/ 135114 w 1324434"/>
                <a:gd name="connsiteY95" fmla="*/ 500115 h 1324091"/>
                <a:gd name="connsiteX96" fmla="*/ 165342 w 1324434"/>
                <a:gd name="connsiteY96" fmla="*/ 551711 h 1324091"/>
                <a:gd name="connsiteX97" fmla="*/ 157525 w 1324434"/>
                <a:gd name="connsiteY97" fmla="*/ 579072 h 1324091"/>
                <a:gd name="connsiteX98" fmla="*/ 157264 w 1324434"/>
                <a:gd name="connsiteY98" fmla="*/ 579333 h 1324091"/>
                <a:gd name="connsiteX99" fmla="*/ 56156 w 1324434"/>
                <a:gd name="connsiteY99" fmla="*/ 743503 h 1324091"/>
                <a:gd name="connsiteX100" fmla="*/ 34528 w 1324434"/>
                <a:gd name="connsiteY100" fmla="*/ 778943 h 1324091"/>
                <a:gd name="connsiteX101" fmla="*/ 34528 w 1324434"/>
                <a:gd name="connsiteY101" fmla="*/ 781027 h 1324091"/>
                <a:gd name="connsiteX102" fmla="*/ 36091 w 1324434"/>
                <a:gd name="connsiteY102" fmla="*/ 782591 h 1324091"/>
                <a:gd name="connsiteX103" fmla="*/ 49902 w 1324434"/>
                <a:gd name="connsiteY103" fmla="*/ 793796 h 1324091"/>
                <a:gd name="connsiteX104" fmla="*/ 68925 w 1324434"/>
                <a:gd name="connsiteY104" fmla="*/ 804741 h 1324091"/>
                <a:gd name="connsiteX105" fmla="*/ 116352 w 1324434"/>
                <a:gd name="connsiteY105" fmla="*/ 851125 h 1324091"/>
                <a:gd name="connsiteX106" fmla="*/ 110880 w 1324434"/>
                <a:gd name="connsiteY106" fmla="*/ 897770 h 1324091"/>
                <a:gd name="connsiteX107" fmla="*/ 99674 w 1324434"/>
                <a:gd name="connsiteY107" fmla="*/ 918878 h 1324091"/>
                <a:gd name="connsiteX108" fmla="*/ 97068 w 1324434"/>
                <a:gd name="connsiteY108" fmla="*/ 923308 h 1324091"/>
                <a:gd name="connsiteX109" fmla="*/ 94202 w 1324434"/>
                <a:gd name="connsiteY109" fmla="*/ 928780 h 1324091"/>
                <a:gd name="connsiteX110" fmla="*/ 97590 w 1324434"/>
                <a:gd name="connsiteY110" fmla="*/ 931647 h 1324091"/>
                <a:gd name="connsiteX111" fmla="*/ 124951 w 1324434"/>
                <a:gd name="connsiteY111" fmla="*/ 952494 h 1324091"/>
                <a:gd name="connsiteX112" fmla="*/ 131727 w 1324434"/>
                <a:gd name="connsiteY112" fmla="*/ 963960 h 1324091"/>
                <a:gd name="connsiteX113" fmla="*/ 128078 w 1324434"/>
                <a:gd name="connsiteY113" fmla="*/ 976728 h 1324091"/>
                <a:gd name="connsiteX114" fmla="*/ 118958 w 1324434"/>
                <a:gd name="connsiteY114" fmla="*/ 991321 h 1324091"/>
                <a:gd name="connsiteX115" fmla="*/ 116873 w 1324434"/>
                <a:gd name="connsiteY115" fmla="*/ 995751 h 1324091"/>
                <a:gd name="connsiteX116" fmla="*/ 125733 w 1324434"/>
                <a:gd name="connsiteY116" fmla="*/ 1000702 h 1324091"/>
                <a:gd name="connsiteX117" fmla="*/ 126254 w 1324434"/>
                <a:gd name="connsiteY117" fmla="*/ 1000963 h 1324091"/>
                <a:gd name="connsiteX118" fmla="*/ 164561 w 1324434"/>
                <a:gd name="connsiteY118" fmla="*/ 1042917 h 1324091"/>
                <a:gd name="connsiteX119" fmla="*/ 162737 w 1324434"/>
                <a:gd name="connsiteY119" fmla="*/ 1087478 h 1324091"/>
                <a:gd name="connsiteX120" fmla="*/ 162476 w 1324434"/>
                <a:gd name="connsiteY120" fmla="*/ 1089041 h 1324091"/>
                <a:gd name="connsiteX121" fmla="*/ 159870 w 1324434"/>
                <a:gd name="connsiteY121" fmla="*/ 1102331 h 1324091"/>
                <a:gd name="connsiteX122" fmla="*/ 165342 w 1324434"/>
                <a:gd name="connsiteY122" fmla="*/ 1144025 h 1324091"/>
                <a:gd name="connsiteX123" fmla="*/ 217199 w 1324434"/>
                <a:gd name="connsiteY123" fmla="*/ 1177120 h 1324091"/>
                <a:gd name="connsiteX124" fmla="*/ 408209 w 1324434"/>
                <a:gd name="connsiteY124" fmla="*/ 1119530 h 1324091"/>
                <a:gd name="connsiteX125" fmla="*/ 408991 w 1324434"/>
                <a:gd name="connsiteY125" fmla="*/ 1119269 h 1324091"/>
                <a:gd name="connsiteX126" fmla="*/ 469708 w 1324434"/>
                <a:gd name="connsiteY126" fmla="*/ 1098162 h 1324091"/>
                <a:gd name="connsiteX127" fmla="*/ 502542 w 1324434"/>
                <a:gd name="connsiteY127" fmla="*/ 1086957 h 1324091"/>
                <a:gd name="connsiteX128" fmla="*/ 616940 w 1324434"/>
                <a:gd name="connsiteY128" fmla="*/ 996272 h 1324091"/>
                <a:gd name="connsiteX129" fmla="*/ 633357 w 1324434"/>
                <a:gd name="connsiteY129" fmla="*/ 978813 h 1324091"/>
                <a:gd name="connsiteX130" fmla="*/ 633878 w 1324434"/>
                <a:gd name="connsiteY130" fmla="*/ 978813 h 1324091"/>
                <a:gd name="connsiteX131" fmla="*/ 650816 w 1324434"/>
                <a:gd name="connsiteY131" fmla="*/ 995491 h 1324091"/>
                <a:gd name="connsiteX132" fmla="*/ 512705 w 1324434"/>
                <a:gd name="connsiteY132" fmla="*/ 1119269 h 1324091"/>
                <a:gd name="connsiteX133" fmla="*/ 480653 w 1324434"/>
                <a:gd name="connsiteY133" fmla="*/ 1130214 h 1324091"/>
                <a:gd name="connsiteX134" fmla="*/ 453291 w 1324434"/>
                <a:gd name="connsiteY134" fmla="*/ 1139856 h 1324091"/>
                <a:gd name="connsiteX135" fmla="*/ 458503 w 1324434"/>
                <a:gd name="connsiteY135" fmla="*/ 1145589 h 1324091"/>
                <a:gd name="connsiteX136" fmla="*/ 535637 w 1324434"/>
                <a:gd name="connsiteY136" fmla="*/ 1285524 h 1324091"/>
                <a:gd name="connsiteX137" fmla="*/ 536679 w 1324434"/>
                <a:gd name="connsiteY137" fmla="*/ 1289433 h 1324091"/>
                <a:gd name="connsiteX138" fmla="*/ 1054726 w 1324434"/>
                <a:gd name="connsiteY138" fmla="*/ 1287869 h 1324091"/>
                <a:gd name="connsiteX139" fmla="*/ 1047690 w 1324434"/>
                <a:gd name="connsiteY139" fmla="*/ 1277446 h 1324091"/>
                <a:gd name="connsiteX140" fmla="*/ 1030752 w 1324434"/>
                <a:gd name="connsiteY140" fmla="*/ 1249042 h 1324091"/>
                <a:gd name="connsiteX141" fmla="*/ 1003390 w 1324434"/>
                <a:gd name="connsiteY141" fmla="*/ 1180247 h 1324091"/>
                <a:gd name="connsiteX142" fmla="*/ 975508 w 1324434"/>
                <a:gd name="connsiteY142" fmla="*/ 1041614 h 1324091"/>
                <a:gd name="connsiteX143" fmla="*/ 1007820 w 1324434"/>
                <a:gd name="connsiteY143" fmla="*/ 825848 h 1324091"/>
                <a:gd name="connsiteX144" fmla="*/ 1026322 w 1324434"/>
                <a:gd name="connsiteY144" fmla="*/ 790409 h 1324091"/>
                <a:gd name="connsiteX145" fmla="*/ 1041436 w 1324434"/>
                <a:gd name="connsiteY145" fmla="*/ 782330 h 1324091"/>
                <a:gd name="connsiteX146" fmla="*/ 1056029 w 1324434"/>
                <a:gd name="connsiteY146" fmla="*/ 791451 h 1324091"/>
                <a:gd name="connsiteX147" fmla="*/ 1055508 w 1324434"/>
                <a:gd name="connsiteY147" fmla="*/ 808389 h 1324091"/>
                <a:gd name="connsiteX148" fmla="*/ 1039352 w 1324434"/>
                <a:gd name="connsiteY148" fmla="*/ 839138 h 1324091"/>
                <a:gd name="connsiteX149" fmla="*/ 1009645 w 1324434"/>
                <a:gd name="connsiteY149" fmla="*/ 1037185 h 1324091"/>
                <a:gd name="connsiteX150" fmla="*/ 1036224 w 1324434"/>
                <a:gd name="connsiteY150" fmla="*/ 1169823 h 1324091"/>
                <a:gd name="connsiteX151" fmla="*/ 1061762 w 1324434"/>
                <a:gd name="connsiteY151" fmla="*/ 1233928 h 1324091"/>
                <a:gd name="connsiteX152" fmla="*/ 1076615 w 1324434"/>
                <a:gd name="connsiteY152" fmla="*/ 1258684 h 1324091"/>
                <a:gd name="connsiteX153" fmla="*/ 1098244 w 1324434"/>
                <a:gd name="connsiteY153" fmla="*/ 1300377 h 1324091"/>
                <a:gd name="connsiteX154" fmla="*/ 1095638 w 1324434"/>
                <a:gd name="connsiteY154" fmla="*/ 1315492 h 1324091"/>
                <a:gd name="connsiteX155" fmla="*/ 1081827 w 1324434"/>
                <a:gd name="connsiteY155" fmla="*/ 1322527 h 1324091"/>
                <a:gd name="connsiteX156" fmla="*/ 523650 w 1324434"/>
                <a:gd name="connsiteY156" fmla="*/ 1324091 h 1324091"/>
                <a:gd name="connsiteX157" fmla="*/ 507233 w 1324434"/>
                <a:gd name="connsiteY157" fmla="*/ 1311062 h 1324091"/>
                <a:gd name="connsiteX158" fmla="*/ 414724 w 1324434"/>
                <a:gd name="connsiteY158" fmla="*/ 1155491 h 1324091"/>
                <a:gd name="connsiteX159" fmla="*/ 412640 w 1324434"/>
                <a:gd name="connsiteY159" fmla="*/ 1154188 h 1324091"/>
                <a:gd name="connsiteX160" fmla="*/ 410294 w 1324434"/>
                <a:gd name="connsiteY160" fmla="*/ 1154970 h 1324091"/>
                <a:gd name="connsiteX161" fmla="*/ 223453 w 1324434"/>
                <a:gd name="connsiteY161" fmla="*/ 1210996 h 1324091"/>
                <a:gd name="connsiteX162" fmla="*/ 206515 w 1324434"/>
                <a:gd name="connsiteY162" fmla="*/ 1212820 h 1324091"/>
                <a:gd name="connsiteX163" fmla="*/ 132769 w 1324434"/>
                <a:gd name="connsiteY163" fmla="*/ 1156012 h 1324091"/>
                <a:gd name="connsiteX164" fmla="*/ 132769 w 1324434"/>
                <a:gd name="connsiteY164" fmla="*/ 1155752 h 1324091"/>
                <a:gd name="connsiteX165" fmla="*/ 125733 w 1324434"/>
                <a:gd name="connsiteY165" fmla="*/ 1098423 h 1324091"/>
                <a:gd name="connsiteX166" fmla="*/ 128860 w 1324434"/>
                <a:gd name="connsiteY166" fmla="*/ 1081224 h 1324091"/>
                <a:gd name="connsiteX167" fmla="*/ 131206 w 1324434"/>
                <a:gd name="connsiteY167" fmla="*/ 1052559 h 1324091"/>
                <a:gd name="connsiteX168" fmla="*/ 131206 w 1324434"/>
                <a:gd name="connsiteY168" fmla="*/ 1052038 h 1324091"/>
                <a:gd name="connsiteX169" fmla="*/ 108795 w 1324434"/>
                <a:gd name="connsiteY169" fmla="*/ 1030930 h 1324091"/>
                <a:gd name="connsiteX170" fmla="*/ 93942 w 1324434"/>
                <a:gd name="connsiteY170" fmla="*/ 1021810 h 1324091"/>
                <a:gd name="connsiteX171" fmla="*/ 82997 w 1324434"/>
                <a:gd name="connsiteY171" fmla="*/ 1003569 h 1324091"/>
                <a:gd name="connsiteX172" fmla="*/ 89512 w 1324434"/>
                <a:gd name="connsiteY172" fmla="*/ 974644 h 1324091"/>
                <a:gd name="connsiteX173" fmla="*/ 91857 w 1324434"/>
                <a:gd name="connsiteY173" fmla="*/ 970735 h 1324091"/>
                <a:gd name="connsiteX174" fmla="*/ 88209 w 1324434"/>
                <a:gd name="connsiteY174" fmla="*/ 967868 h 1324091"/>
                <a:gd name="connsiteX175" fmla="*/ 67883 w 1324434"/>
                <a:gd name="connsiteY175" fmla="*/ 951451 h 1324091"/>
                <a:gd name="connsiteX176" fmla="*/ 67622 w 1324434"/>
                <a:gd name="connsiteY176" fmla="*/ 951191 h 1324091"/>
                <a:gd name="connsiteX177" fmla="*/ 69968 w 1324434"/>
                <a:gd name="connsiteY177" fmla="*/ 902461 h 1324091"/>
                <a:gd name="connsiteX178" fmla="*/ 79870 w 1324434"/>
                <a:gd name="connsiteY178" fmla="*/ 883438 h 1324091"/>
                <a:gd name="connsiteX179" fmla="*/ 82736 w 1324434"/>
                <a:gd name="connsiteY179" fmla="*/ 857901 h 1324091"/>
                <a:gd name="connsiteX180" fmla="*/ 53290 w 1324434"/>
                <a:gd name="connsiteY180" fmla="*/ 835490 h 1324091"/>
                <a:gd name="connsiteX181" fmla="*/ 53030 w 1324434"/>
                <a:gd name="connsiteY181" fmla="*/ 835490 h 1324091"/>
                <a:gd name="connsiteX182" fmla="*/ 30619 w 1324434"/>
                <a:gd name="connsiteY182" fmla="*/ 822461 h 1324091"/>
                <a:gd name="connsiteX183" fmla="*/ 30098 w 1324434"/>
                <a:gd name="connsiteY183" fmla="*/ 822200 h 1324091"/>
                <a:gd name="connsiteX184" fmla="*/ 391 w 1324434"/>
                <a:gd name="connsiteY184" fmla="*/ 783894 h 1324091"/>
                <a:gd name="connsiteX185" fmla="*/ 28795 w 1324434"/>
                <a:gd name="connsiteY185" fmla="*/ 722656 h 1324091"/>
                <a:gd name="connsiteX186" fmla="*/ 126515 w 1324434"/>
                <a:gd name="connsiteY186" fmla="*/ 563698 h 1324091"/>
                <a:gd name="connsiteX187" fmla="*/ 130684 w 1324434"/>
                <a:gd name="connsiteY187" fmla="*/ 552753 h 1324091"/>
                <a:gd name="connsiteX188" fmla="*/ 130945 w 1324434"/>
                <a:gd name="connsiteY188" fmla="*/ 552232 h 1324091"/>
                <a:gd name="connsiteX189" fmla="*/ 130945 w 1324434"/>
                <a:gd name="connsiteY189" fmla="*/ 551711 h 1324091"/>
                <a:gd name="connsiteX190" fmla="*/ 111140 w 1324434"/>
                <a:gd name="connsiteY190" fmla="*/ 524870 h 1324091"/>
                <a:gd name="connsiteX191" fmla="*/ 110619 w 1324434"/>
                <a:gd name="connsiteY191" fmla="*/ 524610 h 1324091"/>
                <a:gd name="connsiteX192" fmla="*/ 80391 w 1324434"/>
                <a:gd name="connsiteY192" fmla="*/ 478225 h 1324091"/>
                <a:gd name="connsiteX193" fmla="*/ 85863 w 1324434"/>
                <a:gd name="connsiteY193" fmla="*/ 444088 h 1324091"/>
                <a:gd name="connsiteX194" fmla="*/ 85863 w 1324434"/>
                <a:gd name="connsiteY194" fmla="*/ 443828 h 1324091"/>
                <a:gd name="connsiteX195" fmla="*/ 96287 w 1324434"/>
                <a:gd name="connsiteY195" fmla="*/ 418811 h 1324091"/>
                <a:gd name="connsiteX196" fmla="*/ 98632 w 1324434"/>
                <a:gd name="connsiteY196" fmla="*/ 413339 h 1324091"/>
                <a:gd name="connsiteX197" fmla="*/ 117915 w 1324434"/>
                <a:gd name="connsiteY197" fmla="*/ 361482 h 1324091"/>
                <a:gd name="connsiteX198" fmla="*/ 120261 w 1324434"/>
                <a:gd name="connsiteY198" fmla="*/ 352101 h 1324091"/>
                <a:gd name="connsiteX199" fmla="*/ 139805 w 1324434"/>
                <a:gd name="connsiteY199" fmla="*/ 281743 h 1324091"/>
                <a:gd name="connsiteX200" fmla="*/ 227883 w 1324434"/>
                <a:gd name="connsiteY200" fmla="*/ 138159 h 1324091"/>
                <a:gd name="connsiteX201" fmla="*/ 448079 w 1324434"/>
                <a:gd name="connsiteY201" fmla="*/ 31840 h 1324091"/>
                <a:gd name="connsiteX202" fmla="*/ 517656 w 1324434"/>
                <a:gd name="connsiteY202" fmla="*/ 18550 h 1324091"/>
                <a:gd name="connsiteX203" fmla="*/ 691944 w 1324434"/>
                <a:gd name="connsiteY203" fmla="*/ 264 h 1324091"/>
                <a:gd name="connsiteX204" fmla="*/ 780589 w 1324434"/>
                <a:gd name="connsiteY204" fmla="*/ 60765 h 1324091"/>
                <a:gd name="connsiteX205" fmla="*/ 743064 w 1324434"/>
                <a:gd name="connsiteY205" fmla="*/ 193925 h 1324091"/>
                <a:gd name="connsiteX206" fmla="*/ 739416 w 1324434"/>
                <a:gd name="connsiteY206" fmla="*/ 196270 h 1324091"/>
                <a:gd name="connsiteX207" fmla="*/ 762087 w 1324434"/>
                <a:gd name="connsiteY207" fmla="*/ 252557 h 1324091"/>
                <a:gd name="connsiteX208" fmla="*/ 766517 w 1324434"/>
                <a:gd name="connsiteY208" fmla="*/ 251254 h 1324091"/>
                <a:gd name="connsiteX209" fmla="*/ 955964 w 1324434"/>
                <a:gd name="connsiteY209" fmla="*/ 301026 h 1324091"/>
                <a:gd name="connsiteX210" fmla="*/ 959351 w 1324434"/>
                <a:gd name="connsiteY210" fmla="*/ 304414 h 1324091"/>
                <a:gd name="connsiteX211" fmla="*/ 1041958 w 1324434"/>
                <a:gd name="connsiteY211" fmla="*/ 238225 h 1324091"/>
                <a:gd name="connsiteX212" fmla="*/ 1039873 w 1324434"/>
                <a:gd name="connsiteY212" fmla="*/ 234316 h 1324091"/>
                <a:gd name="connsiteX213" fmla="*/ 1080003 w 1324434"/>
                <a:gd name="connsiteY213" fmla="*/ 66237 h 1324091"/>
                <a:gd name="connsiteX214" fmla="*/ 1250948 w 1324434"/>
                <a:gd name="connsiteY214" fmla="*/ 92035 h 1324091"/>
                <a:gd name="connsiteX215" fmla="*/ 1239482 w 1324434"/>
                <a:gd name="connsiteY215" fmla="*/ 264544 h 1324091"/>
                <a:gd name="connsiteX216" fmla="*/ 1066713 w 1324434"/>
                <a:gd name="connsiteY216" fmla="*/ 267671 h 1324091"/>
                <a:gd name="connsiteX217" fmla="*/ 1063326 w 1324434"/>
                <a:gd name="connsiteY217" fmla="*/ 264804 h 1324091"/>
                <a:gd name="connsiteX218" fmla="*/ 980459 w 1324434"/>
                <a:gd name="connsiteY218" fmla="*/ 331254 h 1324091"/>
                <a:gd name="connsiteX219" fmla="*/ 983065 w 1324434"/>
                <a:gd name="connsiteY219" fmla="*/ 335163 h 1324091"/>
                <a:gd name="connsiteX220" fmla="*/ 973944 w 1324434"/>
                <a:gd name="connsiteY220" fmla="*/ 556141 h 1324091"/>
                <a:gd name="connsiteX221" fmla="*/ 971078 w 1324434"/>
                <a:gd name="connsiteY221" fmla="*/ 559789 h 1324091"/>
                <a:gd name="connsiteX222" fmla="*/ 1154271 w 1324434"/>
                <a:gd name="connsiteY222" fmla="*/ 733079 h 1324091"/>
                <a:gd name="connsiteX223" fmla="*/ 1157658 w 1324434"/>
                <a:gd name="connsiteY223" fmla="*/ 730474 h 1324091"/>
                <a:gd name="connsiteX224" fmla="*/ 1218375 w 1324434"/>
                <a:gd name="connsiteY224" fmla="*/ 710930 h 1324091"/>
                <a:gd name="connsiteX225" fmla="*/ 1324434 w 1324434"/>
                <a:gd name="connsiteY225" fmla="*/ 816467 h 1324091"/>
                <a:gd name="connsiteX226" fmla="*/ 1218375 w 1324434"/>
                <a:gd name="connsiteY226" fmla="*/ 922526 h 1324091"/>
                <a:gd name="connsiteX227" fmla="*/ 1112316 w 1324434"/>
                <a:gd name="connsiteY227" fmla="*/ 816467 h 1324091"/>
                <a:gd name="connsiteX228" fmla="*/ 1128472 w 1324434"/>
                <a:gd name="connsiteY228" fmla="*/ 760962 h 1324091"/>
                <a:gd name="connsiteX229" fmla="*/ 1130818 w 1324434"/>
                <a:gd name="connsiteY229" fmla="*/ 757314 h 1324091"/>
                <a:gd name="connsiteX230" fmla="*/ 947625 w 1324434"/>
                <a:gd name="connsiteY230" fmla="*/ 584024 h 1324091"/>
                <a:gd name="connsiteX231" fmla="*/ 943977 w 1324434"/>
                <a:gd name="connsiteY231" fmla="*/ 587151 h 1324091"/>
                <a:gd name="connsiteX232" fmla="*/ 818113 w 1324434"/>
                <a:gd name="connsiteY232" fmla="*/ 633535 h 1324091"/>
                <a:gd name="connsiteX233" fmla="*/ 797266 w 1324434"/>
                <a:gd name="connsiteY233" fmla="*/ 632493 h 1324091"/>
                <a:gd name="connsiteX234" fmla="*/ 792576 w 1324434"/>
                <a:gd name="connsiteY234" fmla="*/ 631972 h 1324091"/>
                <a:gd name="connsiteX235" fmla="*/ 763650 w 1324434"/>
                <a:gd name="connsiteY235" fmla="*/ 763047 h 1324091"/>
                <a:gd name="connsiteX236" fmla="*/ 767299 w 1324434"/>
                <a:gd name="connsiteY236" fmla="*/ 764871 h 1324091"/>
                <a:gd name="connsiteX237" fmla="*/ 808211 w 1324434"/>
                <a:gd name="connsiteY237" fmla="*/ 868585 h 1324091"/>
                <a:gd name="connsiteX238" fmla="*/ 710491 w 1324434"/>
                <a:gd name="connsiteY238" fmla="*/ 922005 h 1324091"/>
                <a:gd name="connsiteX239" fmla="*/ 645083 w 1324434"/>
                <a:gd name="connsiteY239" fmla="*/ 831842 h 1324091"/>
                <a:gd name="connsiteX240" fmla="*/ 726386 w 1324434"/>
                <a:gd name="connsiteY240" fmla="*/ 755751 h 1324091"/>
                <a:gd name="connsiteX241" fmla="*/ 730556 w 1324434"/>
                <a:gd name="connsiteY241" fmla="*/ 755751 h 1324091"/>
                <a:gd name="connsiteX242" fmla="*/ 759742 w 1324434"/>
                <a:gd name="connsiteY242" fmla="*/ 624675 h 1324091"/>
                <a:gd name="connsiteX243" fmla="*/ 755312 w 1324434"/>
                <a:gd name="connsiteY243" fmla="*/ 623112 h 1324091"/>
                <a:gd name="connsiteX244" fmla="*/ 650556 w 1324434"/>
                <a:gd name="connsiteY244" fmla="*/ 537379 h 1324091"/>
                <a:gd name="connsiteX245" fmla="*/ 648210 w 1324434"/>
                <a:gd name="connsiteY245" fmla="*/ 533470 h 1324091"/>
                <a:gd name="connsiteX246" fmla="*/ 541370 w 1324434"/>
                <a:gd name="connsiteY246" fmla="*/ 580897 h 1324091"/>
                <a:gd name="connsiteX247" fmla="*/ 542412 w 1324434"/>
                <a:gd name="connsiteY247" fmla="*/ 585066 h 1324091"/>
                <a:gd name="connsiteX248" fmla="*/ 458503 w 1324434"/>
                <a:gd name="connsiteY248" fmla="*/ 741418 h 1324091"/>
                <a:gd name="connsiteX249" fmla="*/ 295636 w 1324434"/>
                <a:gd name="connsiteY249" fmla="*/ 670799 h 1324091"/>
                <a:gd name="connsiteX250" fmla="*/ 352705 w 1324434"/>
                <a:gd name="connsiteY250" fmla="*/ 502720 h 1324091"/>
                <a:gd name="connsiteX251" fmla="*/ 524953 w 1324434"/>
                <a:gd name="connsiteY251" fmla="*/ 545978 h 1324091"/>
                <a:gd name="connsiteX252" fmla="*/ 527298 w 1324434"/>
                <a:gd name="connsiteY252" fmla="*/ 549626 h 1324091"/>
                <a:gd name="connsiteX253" fmla="*/ 633878 w 1324434"/>
                <a:gd name="connsiteY253" fmla="*/ 502199 h 1324091"/>
                <a:gd name="connsiteX254" fmla="*/ 632575 w 1324434"/>
                <a:gd name="connsiteY254" fmla="*/ 497769 h 1324091"/>
                <a:gd name="connsiteX255" fmla="*/ 726386 w 1324434"/>
                <a:gd name="connsiteY255" fmla="*/ 267150 h 1324091"/>
                <a:gd name="connsiteX256" fmla="*/ 730556 w 1324434"/>
                <a:gd name="connsiteY256" fmla="*/ 265065 h 1324091"/>
                <a:gd name="connsiteX257" fmla="*/ 707885 w 1324434"/>
                <a:gd name="connsiteY257" fmla="*/ 208778 h 1324091"/>
                <a:gd name="connsiteX258" fmla="*/ 703715 w 1324434"/>
                <a:gd name="connsiteY258" fmla="*/ 209560 h 1324091"/>
                <a:gd name="connsiteX259" fmla="*/ 684953 w 1324434"/>
                <a:gd name="connsiteY259" fmla="*/ 211384 h 1324091"/>
                <a:gd name="connsiteX260" fmla="*/ 684692 w 1324434"/>
                <a:gd name="connsiteY260" fmla="*/ 211384 h 1324091"/>
                <a:gd name="connsiteX261" fmla="*/ 580197 w 1324434"/>
                <a:gd name="connsiteY261" fmla="*/ 121221 h 1324091"/>
                <a:gd name="connsiteX262" fmla="*/ 654204 w 1324434"/>
                <a:gd name="connsiteY262" fmla="*/ 4478 h 1324091"/>
                <a:gd name="connsiteX263" fmla="*/ 691944 w 1324434"/>
                <a:gd name="connsiteY263" fmla="*/ 264 h 132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1324434" h="1324091">
                  <a:moveTo>
                    <a:pt x="728992" y="789366"/>
                  </a:moveTo>
                  <a:cubicBezTo>
                    <a:pt x="701631" y="789366"/>
                    <a:pt x="679220" y="811777"/>
                    <a:pt x="679220" y="839138"/>
                  </a:cubicBezTo>
                  <a:cubicBezTo>
                    <a:pt x="679220" y="866500"/>
                    <a:pt x="701631" y="888911"/>
                    <a:pt x="728992" y="888911"/>
                  </a:cubicBezTo>
                  <a:cubicBezTo>
                    <a:pt x="756354" y="888911"/>
                    <a:pt x="778765" y="866500"/>
                    <a:pt x="778765" y="839138"/>
                  </a:cubicBezTo>
                  <a:cubicBezTo>
                    <a:pt x="778765" y="811777"/>
                    <a:pt x="756354" y="789366"/>
                    <a:pt x="728992" y="789366"/>
                  </a:cubicBezTo>
                  <a:close/>
                  <a:moveTo>
                    <a:pt x="1218375" y="744806"/>
                  </a:moveTo>
                  <a:cubicBezTo>
                    <a:pt x="1178766" y="744806"/>
                    <a:pt x="1146453" y="777119"/>
                    <a:pt x="1146453" y="816728"/>
                  </a:cubicBezTo>
                  <a:cubicBezTo>
                    <a:pt x="1146453" y="856337"/>
                    <a:pt x="1178766" y="888650"/>
                    <a:pt x="1218375" y="888650"/>
                  </a:cubicBezTo>
                  <a:cubicBezTo>
                    <a:pt x="1257984" y="888650"/>
                    <a:pt x="1290297" y="856337"/>
                    <a:pt x="1290297" y="816728"/>
                  </a:cubicBezTo>
                  <a:cubicBezTo>
                    <a:pt x="1290297" y="777119"/>
                    <a:pt x="1257984" y="744806"/>
                    <a:pt x="1218375" y="744806"/>
                  </a:cubicBezTo>
                  <a:close/>
                  <a:moveTo>
                    <a:pt x="417852" y="522786"/>
                  </a:moveTo>
                  <a:cubicBezTo>
                    <a:pt x="365995" y="522786"/>
                    <a:pt x="323779" y="565001"/>
                    <a:pt x="323779" y="616858"/>
                  </a:cubicBezTo>
                  <a:cubicBezTo>
                    <a:pt x="323779" y="668714"/>
                    <a:pt x="365995" y="710930"/>
                    <a:pt x="417852" y="710930"/>
                  </a:cubicBezTo>
                  <a:cubicBezTo>
                    <a:pt x="469708" y="710930"/>
                    <a:pt x="511923" y="668714"/>
                    <a:pt x="511923" y="616858"/>
                  </a:cubicBezTo>
                  <a:cubicBezTo>
                    <a:pt x="511923" y="565001"/>
                    <a:pt x="469708" y="522786"/>
                    <a:pt x="417852" y="522786"/>
                  </a:cubicBezTo>
                  <a:close/>
                  <a:moveTo>
                    <a:pt x="195309" y="444088"/>
                  </a:moveTo>
                  <a:cubicBezTo>
                    <a:pt x="204664" y="444088"/>
                    <a:pt x="212247" y="451671"/>
                    <a:pt x="212247" y="461026"/>
                  </a:cubicBezTo>
                  <a:cubicBezTo>
                    <a:pt x="212247" y="470381"/>
                    <a:pt x="204664" y="477964"/>
                    <a:pt x="195309" y="477964"/>
                  </a:cubicBezTo>
                  <a:cubicBezTo>
                    <a:pt x="185955" y="477964"/>
                    <a:pt x="178371" y="470381"/>
                    <a:pt x="178371" y="461026"/>
                  </a:cubicBezTo>
                  <a:cubicBezTo>
                    <a:pt x="178371" y="451671"/>
                    <a:pt x="185955" y="444088"/>
                    <a:pt x="195309" y="444088"/>
                  </a:cubicBezTo>
                  <a:close/>
                  <a:moveTo>
                    <a:pt x="1170948" y="355489"/>
                  </a:moveTo>
                  <a:cubicBezTo>
                    <a:pt x="1176681" y="357313"/>
                    <a:pt x="1181111" y="362265"/>
                    <a:pt x="1182153" y="368258"/>
                  </a:cubicBezTo>
                  <a:cubicBezTo>
                    <a:pt x="1190753" y="413600"/>
                    <a:pt x="1194662" y="460245"/>
                    <a:pt x="1193880" y="506630"/>
                  </a:cubicBezTo>
                  <a:cubicBezTo>
                    <a:pt x="1193619" y="555360"/>
                    <a:pt x="1182935" y="602265"/>
                    <a:pt x="1162349" y="646304"/>
                  </a:cubicBezTo>
                  <a:cubicBezTo>
                    <a:pt x="1160525" y="650474"/>
                    <a:pt x="1156876" y="653601"/>
                    <a:pt x="1152707" y="655164"/>
                  </a:cubicBezTo>
                  <a:cubicBezTo>
                    <a:pt x="1148537" y="656728"/>
                    <a:pt x="1143847" y="656467"/>
                    <a:pt x="1139678" y="654643"/>
                  </a:cubicBezTo>
                  <a:cubicBezTo>
                    <a:pt x="1131078" y="650734"/>
                    <a:pt x="1127430" y="640572"/>
                    <a:pt x="1131339" y="632233"/>
                  </a:cubicBezTo>
                  <a:cubicBezTo>
                    <a:pt x="1149840" y="592624"/>
                    <a:pt x="1159222" y="550148"/>
                    <a:pt x="1159482" y="506369"/>
                  </a:cubicBezTo>
                  <a:cubicBezTo>
                    <a:pt x="1160264" y="462330"/>
                    <a:pt x="1156616" y="418030"/>
                    <a:pt x="1148537" y="374773"/>
                  </a:cubicBezTo>
                  <a:cubicBezTo>
                    <a:pt x="1147495" y="368779"/>
                    <a:pt x="1149580" y="362525"/>
                    <a:pt x="1154271" y="358616"/>
                  </a:cubicBezTo>
                  <a:cubicBezTo>
                    <a:pt x="1158700" y="354707"/>
                    <a:pt x="1165215" y="353405"/>
                    <a:pt x="1170948" y="355489"/>
                  </a:cubicBezTo>
                  <a:close/>
                  <a:moveTo>
                    <a:pt x="818113" y="332818"/>
                  </a:moveTo>
                  <a:cubicBezTo>
                    <a:pt x="827494" y="332818"/>
                    <a:pt x="835051" y="340375"/>
                    <a:pt x="834791" y="350017"/>
                  </a:cubicBezTo>
                  <a:cubicBezTo>
                    <a:pt x="834791" y="359398"/>
                    <a:pt x="827234" y="366955"/>
                    <a:pt x="817853" y="366955"/>
                  </a:cubicBezTo>
                  <a:cubicBezTo>
                    <a:pt x="778243" y="366955"/>
                    <a:pt x="745930" y="399268"/>
                    <a:pt x="745930" y="438877"/>
                  </a:cubicBezTo>
                  <a:cubicBezTo>
                    <a:pt x="745930" y="448258"/>
                    <a:pt x="738374" y="455815"/>
                    <a:pt x="728992" y="455815"/>
                  </a:cubicBezTo>
                  <a:cubicBezTo>
                    <a:pt x="719611" y="455815"/>
                    <a:pt x="712054" y="448258"/>
                    <a:pt x="712054" y="438877"/>
                  </a:cubicBezTo>
                  <a:cubicBezTo>
                    <a:pt x="712315" y="380505"/>
                    <a:pt x="759742" y="332818"/>
                    <a:pt x="818113" y="332818"/>
                  </a:cubicBezTo>
                  <a:close/>
                  <a:moveTo>
                    <a:pt x="818113" y="278094"/>
                  </a:moveTo>
                  <a:cubicBezTo>
                    <a:pt x="729514" y="278094"/>
                    <a:pt x="657331" y="350277"/>
                    <a:pt x="657331" y="438877"/>
                  </a:cubicBezTo>
                  <a:cubicBezTo>
                    <a:pt x="657331" y="527476"/>
                    <a:pt x="729514" y="599659"/>
                    <a:pt x="818113" y="599659"/>
                  </a:cubicBezTo>
                  <a:cubicBezTo>
                    <a:pt x="906713" y="599659"/>
                    <a:pt x="978895" y="527476"/>
                    <a:pt x="978895" y="438877"/>
                  </a:cubicBezTo>
                  <a:cubicBezTo>
                    <a:pt x="978895" y="350277"/>
                    <a:pt x="906713" y="278094"/>
                    <a:pt x="818113" y="278094"/>
                  </a:cubicBezTo>
                  <a:close/>
                  <a:moveTo>
                    <a:pt x="412379" y="131384"/>
                  </a:moveTo>
                  <a:lnTo>
                    <a:pt x="412640" y="131384"/>
                  </a:lnTo>
                  <a:cubicBezTo>
                    <a:pt x="418633" y="129560"/>
                    <a:pt x="425148" y="130862"/>
                    <a:pt x="429578" y="135032"/>
                  </a:cubicBezTo>
                  <a:cubicBezTo>
                    <a:pt x="434008" y="139201"/>
                    <a:pt x="436093" y="145455"/>
                    <a:pt x="434529" y="151449"/>
                  </a:cubicBezTo>
                  <a:cubicBezTo>
                    <a:pt x="433226" y="157442"/>
                    <a:pt x="428535" y="162394"/>
                    <a:pt x="422802" y="163957"/>
                  </a:cubicBezTo>
                  <a:cubicBezTo>
                    <a:pt x="383714" y="173859"/>
                    <a:pt x="347493" y="193925"/>
                    <a:pt x="318046" y="221547"/>
                  </a:cubicBezTo>
                  <a:cubicBezTo>
                    <a:pt x="290424" y="251254"/>
                    <a:pt x="269577" y="285651"/>
                    <a:pt x="256027" y="323436"/>
                  </a:cubicBezTo>
                  <a:cubicBezTo>
                    <a:pt x="249773" y="341677"/>
                    <a:pt x="244822" y="360440"/>
                    <a:pt x="240913" y="378941"/>
                  </a:cubicBezTo>
                  <a:lnTo>
                    <a:pt x="238567" y="388583"/>
                  </a:lnTo>
                  <a:cubicBezTo>
                    <a:pt x="237004" y="394577"/>
                    <a:pt x="232574" y="399267"/>
                    <a:pt x="226841" y="401091"/>
                  </a:cubicBezTo>
                  <a:cubicBezTo>
                    <a:pt x="221108" y="402915"/>
                    <a:pt x="214594" y="401352"/>
                    <a:pt x="210163" y="397182"/>
                  </a:cubicBezTo>
                  <a:cubicBezTo>
                    <a:pt x="205733" y="393013"/>
                    <a:pt x="203649" y="386759"/>
                    <a:pt x="205212" y="380765"/>
                  </a:cubicBezTo>
                  <a:lnTo>
                    <a:pt x="207557" y="371124"/>
                  </a:lnTo>
                  <a:cubicBezTo>
                    <a:pt x="211727" y="351059"/>
                    <a:pt x="217199" y="330993"/>
                    <a:pt x="223714" y="311710"/>
                  </a:cubicBezTo>
                  <a:cubicBezTo>
                    <a:pt x="239088" y="269234"/>
                    <a:pt x="262541" y="231188"/>
                    <a:pt x="293030" y="198355"/>
                  </a:cubicBezTo>
                  <a:cubicBezTo>
                    <a:pt x="326125" y="166042"/>
                    <a:pt x="367558" y="143110"/>
                    <a:pt x="412379" y="131384"/>
                  </a:cubicBezTo>
                  <a:close/>
                  <a:moveTo>
                    <a:pt x="1151665" y="77703"/>
                  </a:moveTo>
                  <a:cubicBezTo>
                    <a:pt x="1099547" y="77703"/>
                    <a:pt x="1057593" y="119918"/>
                    <a:pt x="1057593" y="171775"/>
                  </a:cubicBezTo>
                  <a:cubicBezTo>
                    <a:pt x="1057593" y="223632"/>
                    <a:pt x="1099808" y="265847"/>
                    <a:pt x="1151665" y="265847"/>
                  </a:cubicBezTo>
                  <a:cubicBezTo>
                    <a:pt x="1203522" y="265847"/>
                    <a:pt x="1245737" y="223632"/>
                    <a:pt x="1245737" y="171775"/>
                  </a:cubicBezTo>
                  <a:cubicBezTo>
                    <a:pt x="1245737" y="119918"/>
                    <a:pt x="1203522" y="77703"/>
                    <a:pt x="1151665" y="77703"/>
                  </a:cubicBezTo>
                  <a:close/>
                  <a:moveTo>
                    <a:pt x="675572" y="33924"/>
                  </a:moveTo>
                  <a:cubicBezTo>
                    <a:pt x="639611" y="38354"/>
                    <a:pt x="612771" y="69104"/>
                    <a:pt x="612771" y="105325"/>
                  </a:cubicBezTo>
                  <a:cubicBezTo>
                    <a:pt x="612771" y="124609"/>
                    <a:pt x="620328" y="142589"/>
                    <a:pt x="633878" y="156140"/>
                  </a:cubicBezTo>
                  <a:cubicBezTo>
                    <a:pt x="647429" y="169690"/>
                    <a:pt x="665409" y="177247"/>
                    <a:pt x="684692" y="177247"/>
                  </a:cubicBezTo>
                  <a:cubicBezTo>
                    <a:pt x="693552" y="177247"/>
                    <a:pt x="702152" y="175423"/>
                    <a:pt x="710230" y="172296"/>
                  </a:cubicBezTo>
                  <a:lnTo>
                    <a:pt x="711273" y="172035"/>
                  </a:lnTo>
                  <a:cubicBezTo>
                    <a:pt x="744888" y="158485"/>
                    <a:pt x="763129" y="122003"/>
                    <a:pt x="754269" y="87084"/>
                  </a:cubicBezTo>
                  <a:cubicBezTo>
                    <a:pt x="745409" y="52165"/>
                    <a:pt x="711533" y="29234"/>
                    <a:pt x="675572" y="33924"/>
                  </a:cubicBezTo>
                  <a:close/>
                  <a:moveTo>
                    <a:pt x="851207" y="26107"/>
                  </a:moveTo>
                  <a:cubicBezTo>
                    <a:pt x="853032" y="26107"/>
                    <a:pt x="854856" y="26628"/>
                    <a:pt x="856679" y="27149"/>
                  </a:cubicBezTo>
                  <a:cubicBezTo>
                    <a:pt x="897852" y="41742"/>
                    <a:pt x="937461" y="61026"/>
                    <a:pt x="974205" y="85000"/>
                  </a:cubicBezTo>
                  <a:cubicBezTo>
                    <a:pt x="982022" y="89951"/>
                    <a:pt x="984367" y="100635"/>
                    <a:pt x="979416" y="108453"/>
                  </a:cubicBezTo>
                  <a:cubicBezTo>
                    <a:pt x="974465" y="116270"/>
                    <a:pt x="963781" y="118615"/>
                    <a:pt x="955963" y="113664"/>
                  </a:cubicBezTo>
                  <a:cubicBezTo>
                    <a:pt x="921566" y="91254"/>
                    <a:pt x="884302" y="73013"/>
                    <a:pt x="845474" y="59202"/>
                  </a:cubicBezTo>
                  <a:cubicBezTo>
                    <a:pt x="839741" y="57117"/>
                    <a:pt x="835572" y="52166"/>
                    <a:pt x="834530" y="46433"/>
                  </a:cubicBezTo>
                  <a:cubicBezTo>
                    <a:pt x="833227" y="40439"/>
                    <a:pt x="835311" y="34185"/>
                    <a:pt x="840002" y="30276"/>
                  </a:cubicBezTo>
                  <a:cubicBezTo>
                    <a:pt x="843129" y="27410"/>
                    <a:pt x="847298" y="26107"/>
                    <a:pt x="851207" y="26107"/>
                  </a:cubicBezTo>
                  <a:close/>
                  <a:moveTo>
                    <a:pt x="517656" y="18550"/>
                  </a:moveTo>
                  <a:cubicBezTo>
                    <a:pt x="526516" y="17507"/>
                    <a:pt x="534855" y="23501"/>
                    <a:pt x="536419" y="32361"/>
                  </a:cubicBezTo>
                  <a:cubicBezTo>
                    <a:pt x="537982" y="41221"/>
                    <a:pt x="532510" y="49820"/>
                    <a:pt x="523910" y="51905"/>
                  </a:cubicBezTo>
                  <a:cubicBezTo>
                    <a:pt x="498633" y="56595"/>
                    <a:pt x="476223" y="60765"/>
                    <a:pt x="454855" y="65195"/>
                  </a:cubicBezTo>
                  <a:cubicBezTo>
                    <a:pt x="364170" y="83175"/>
                    <a:pt x="296157" y="115488"/>
                    <a:pt x="252900" y="161351"/>
                  </a:cubicBezTo>
                  <a:cubicBezTo>
                    <a:pt x="217199" y="199658"/>
                    <a:pt x="190098" y="243957"/>
                    <a:pt x="172118" y="293469"/>
                  </a:cubicBezTo>
                  <a:cubicBezTo>
                    <a:pt x="164821" y="315098"/>
                    <a:pt x="158567" y="337508"/>
                    <a:pt x="153877" y="359658"/>
                  </a:cubicBezTo>
                  <a:lnTo>
                    <a:pt x="151792" y="369039"/>
                  </a:lnTo>
                  <a:cubicBezTo>
                    <a:pt x="146580" y="388844"/>
                    <a:pt x="139544" y="408388"/>
                    <a:pt x="130424" y="426890"/>
                  </a:cubicBezTo>
                  <a:cubicBezTo>
                    <a:pt x="126515" y="435489"/>
                    <a:pt x="122085" y="445391"/>
                    <a:pt x="118437" y="455294"/>
                  </a:cubicBezTo>
                  <a:cubicBezTo>
                    <a:pt x="116091" y="460505"/>
                    <a:pt x="114789" y="466238"/>
                    <a:pt x="114528" y="472232"/>
                  </a:cubicBezTo>
                  <a:lnTo>
                    <a:pt x="114528" y="472753"/>
                  </a:lnTo>
                  <a:lnTo>
                    <a:pt x="114528" y="473274"/>
                  </a:lnTo>
                  <a:cubicBezTo>
                    <a:pt x="115831" y="482134"/>
                    <a:pt x="124691" y="490473"/>
                    <a:pt x="134072" y="499072"/>
                  </a:cubicBezTo>
                  <a:lnTo>
                    <a:pt x="135114" y="500115"/>
                  </a:lnTo>
                  <a:cubicBezTo>
                    <a:pt x="152053" y="512362"/>
                    <a:pt x="162997" y="531124"/>
                    <a:pt x="165342" y="551711"/>
                  </a:cubicBezTo>
                  <a:cubicBezTo>
                    <a:pt x="165082" y="561352"/>
                    <a:pt x="162215" y="570734"/>
                    <a:pt x="157525" y="579072"/>
                  </a:cubicBezTo>
                  <a:lnTo>
                    <a:pt x="157264" y="579333"/>
                  </a:lnTo>
                  <a:cubicBezTo>
                    <a:pt x="129642" y="637444"/>
                    <a:pt x="95505" y="692688"/>
                    <a:pt x="56156" y="743503"/>
                  </a:cubicBezTo>
                  <a:cubicBezTo>
                    <a:pt x="36873" y="766956"/>
                    <a:pt x="34528" y="774773"/>
                    <a:pt x="34528" y="778943"/>
                  </a:cubicBezTo>
                  <a:lnTo>
                    <a:pt x="34528" y="781027"/>
                  </a:lnTo>
                  <a:lnTo>
                    <a:pt x="36091" y="782591"/>
                  </a:lnTo>
                  <a:cubicBezTo>
                    <a:pt x="40261" y="786760"/>
                    <a:pt x="44951" y="790409"/>
                    <a:pt x="49902" y="793796"/>
                  </a:cubicBezTo>
                  <a:cubicBezTo>
                    <a:pt x="55896" y="797966"/>
                    <a:pt x="62411" y="801614"/>
                    <a:pt x="68925" y="804741"/>
                  </a:cubicBezTo>
                  <a:cubicBezTo>
                    <a:pt x="86906" y="813861"/>
                    <a:pt x="111401" y="826630"/>
                    <a:pt x="116352" y="851125"/>
                  </a:cubicBezTo>
                  <a:cubicBezTo>
                    <a:pt x="119479" y="867021"/>
                    <a:pt x="117394" y="883178"/>
                    <a:pt x="110880" y="897770"/>
                  </a:cubicBezTo>
                  <a:cubicBezTo>
                    <a:pt x="106971" y="906109"/>
                    <a:pt x="103062" y="912884"/>
                    <a:pt x="99674" y="918878"/>
                  </a:cubicBezTo>
                  <a:cubicBezTo>
                    <a:pt x="98632" y="920181"/>
                    <a:pt x="97850" y="921744"/>
                    <a:pt x="97068" y="923308"/>
                  </a:cubicBezTo>
                  <a:lnTo>
                    <a:pt x="94202" y="928780"/>
                  </a:lnTo>
                  <a:lnTo>
                    <a:pt x="97590" y="931647"/>
                  </a:lnTo>
                  <a:cubicBezTo>
                    <a:pt x="106450" y="938683"/>
                    <a:pt x="118697" y="948064"/>
                    <a:pt x="124951" y="952494"/>
                  </a:cubicBezTo>
                  <a:cubicBezTo>
                    <a:pt x="128600" y="955360"/>
                    <a:pt x="131206" y="959530"/>
                    <a:pt x="131727" y="963960"/>
                  </a:cubicBezTo>
                  <a:cubicBezTo>
                    <a:pt x="132248" y="968390"/>
                    <a:pt x="130945" y="973080"/>
                    <a:pt x="128078" y="976728"/>
                  </a:cubicBezTo>
                  <a:cubicBezTo>
                    <a:pt x="124430" y="981158"/>
                    <a:pt x="121564" y="986109"/>
                    <a:pt x="118958" y="991321"/>
                  </a:cubicBezTo>
                  <a:lnTo>
                    <a:pt x="116873" y="995751"/>
                  </a:lnTo>
                  <a:lnTo>
                    <a:pt x="125733" y="1000702"/>
                  </a:lnTo>
                  <a:lnTo>
                    <a:pt x="126254" y="1000963"/>
                  </a:lnTo>
                  <a:cubicBezTo>
                    <a:pt x="144496" y="1008781"/>
                    <a:pt x="158567" y="1024155"/>
                    <a:pt x="164561" y="1042917"/>
                  </a:cubicBezTo>
                  <a:cubicBezTo>
                    <a:pt x="167688" y="1057771"/>
                    <a:pt x="166906" y="1073146"/>
                    <a:pt x="162737" y="1087478"/>
                  </a:cubicBezTo>
                  <a:lnTo>
                    <a:pt x="162476" y="1089041"/>
                  </a:lnTo>
                  <a:cubicBezTo>
                    <a:pt x="161434" y="1093211"/>
                    <a:pt x="160391" y="1097641"/>
                    <a:pt x="159870" y="1102331"/>
                  </a:cubicBezTo>
                  <a:cubicBezTo>
                    <a:pt x="158567" y="1116403"/>
                    <a:pt x="160391" y="1130735"/>
                    <a:pt x="165342" y="1144025"/>
                  </a:cubicBezTo>
                  <a:cubicBezTo>
                    <a:pt x="170815" y="1167217"/>
                    <a:pt x="193486" y="1181810"/>
                    <a:pt x="217199" y="1177120"/>
                  </a:cubicBezTo>
                  <a:cubicBezTo>
                    <a:pt x="281825" y="1161745"/>
                    <a:pt x="345929" y="1142201"/>
                    <a:pt x="408209" y="1119530"/>
                  </a:cubicBezTo>
                  <a:lnTo>
                    <a:pt x="408991" y="1119269"/>
                  </a:lnTo>
                  <a:cubicBezTo>
                    <a:pt x="431662" y="1111452"/>
                    <a:pt x="452249" y="1104155"/>
                    <a:pt x="469708" y="1098162"/>
                  </a:cubicBezTo>
                  <a:cubicBezTo>
                    <a:pt x="484562" y="1092950"/>
                    <a:pt x="496549" y="1088781"/>
                    <a:pt x="502542" y="1086957"/>
                  </a:cubicBezTo>
                  <a:cubicBezTo>
                    <a:pt x="598178" y="1056729"/>
                    <a:pt x="617461" y="1021028"/>
                    <a:pt x="616940" y="996272"/>
                  </a:cubicBezTo>
                  <a:cubicBezTo>
                    <a:pt x="616679" y="986891"/>
                    <a:pt x="623976" y="979074"/>
                    <a:pt x="633357" y="978813"/>
                  </a:cubicBezTo>
                  <a:lnTo>
                    <a:pt x="633878" y="978813"/>
                  </a:lnTo>
                  <a:cubicBezTo>
                    <a:pt x="642998" y="978813"/>
                    <a:pt x="650555" y="986370"/>
                    <a:pt x="650816" y="995491"/>
                  </a:cubicBezTo>
                  <a:cubicBezTo>
                    <a:pt x="651858" y="1048129"/>
                    <a:pt x="605474" y="1089823"/>
                    <a:pt x="512705" y="1119269"/>
                  </a:cubicBezTo>
                  <a:cubicBezTo>
                    <a:pt x="506972" y="1121094"/>
                    <a:pt x="496809" y="1124481"/>
                    <a:pt x="480653" y="1130214"/>
                  </a:cubicBezTo>
                  <a:lnTo>
                    <a:pt x="453291" y="1139856"/>
                  </a:lnTo>
                  <a:lnTo>
                    <a:pt x="458503" y="1145589"/>
                  </a:lnTo>
                  <a:cubicBezTo>
                    <a:pt x="494464" y="1185459"/>
                    <a:pt x="521044" y="1233928"/>
                    <a:pt x="535637" y="1285524"/>
                  </a:cubicBezTo>
                  <a:lnTo>
                    <a:pt x="536679" y="1289433"/>
                  </a:lnTo>
                  <a:lnTo>
                    <a:pt x="1054726" y="1287869"/>
                  </a:lnTo>
                  <a:lnTo>
                    <a:pt x="1047690" y="1277446"/>
                  </a:lnTo>
                  <a:cubicBezTo>
                    <a:pt x="1041436" y="1268325"/>
                    <a:pt x="1035703" y="1258944"/>
                    <a:pt x="1030752" y="1249042"/>
                  </a:cubicBezTo>
                  <a:cubicBezTo>
                    <a:pt x="1019808" y="1226892"/>
                    <a:pt x="1010687" y="1203700"/>
                    <a:pt x="1003390" y="1180247"/>
                  </a:cubicBezTo>
                  <a:cubicBezTo>
                    <a:pt x="990101" y="1135165"/>
                    <a:pt x="980719" y="1088520"/>
                    <a:pt x="975508" y="1041614"/>
                  </a:cubicBezTo>
                  <a:cubicBezTo>
                    <a:pt x="966908" y="968129"/>
                    <a:pt x="978114" y="893601"/>
                    <a:pt x="1007820" y="825848"/>
                  </a:cubicBezTo>
                  <a:cubicBezTo>
                    <a:pt x="1013032" y="813601"/>
                    <a:pt x="1019286" y="801614"/>
                    <a:pt x="1026322" y="790409"/>
                  </a:cubicBezTo>
                  <a:cubicBezTo>
                    <a:pt x="1029710" y="785197"/>
                    <a:pt x="1035443" y="782070"/>
                    <a:pt x="1041436" y="782330"/>
                  </a:cubicBezTo>
                  <a:cubicBezTo>
                    <a:pt x="1047690" y="782591"/>
                    <a:pt x="1053163" y="785979"/>
                    <a:pt x="1056029" y="791451"/>
                  </a:cubicBezTo>
                  <a:cubicBezTo>
                    <a:pt x="1058896" y="796663"/>
                    <a:pt x="1058635" y="803177"/>
                    <a:pt x="1055508" y="808389"/>
                  </a:cubicBezTo>
                  <a:cubicBezTo>
                    <a:pt x="1049254" y="818291"/>
                    <a:pt x="1043781" y="828454"/>
                    <a:pt x="1039352" y="839138"/>
                  </a:cubicBezTo>
                  <a:cubicBezTo>
                    <a:pt x="1011990" y="901419"/>
                    <a:pt x="1001827" y="969692"/>
                    <a:pt x="1009645" y="1037185"/>
                  </a:cubicBezTo>
                  <a:cubicBezTo>
                    <a:pt x="1014596" y="1082005"/>
                    <a:pt x="1023455" y="1126566"/>
                    <a:pt x="1036224" y="1169823"/>
                  </a:cubicBezTo>
                  <a:cubicBezTo>
                    <a:pt x="1043000" y="1191713"/>
                    <a:pt x="1051599" y="1213341"/>
                    <a:pt x="1061762" y="1233928"/>
                  </a:cubicBezTo>
                  <a:cubicBezTo>
                    <a:pt x="1066192" y="1242527"/>
                    <a:pt x="1071143" y="1250605"/>
                    <a:pt x="1076615" y="1258684"/>
                  </a:cubicBezTo>
                  <a:cubicBezTo>
                    <a:pt x="1085736" y="1271192"/>
                    <a:pt x="1093032" y="1285003"/>
                    <a:pt x="1098244" y="1300377"/>
                  </a:cubicBezTo>
                  <a:cubicBezTo>
                    <a:pt x="1099808" y="1305589"/>
                    <a:pt x="1098765" y="1311062"/>
                    <a:pt x="1095638" y="1315492"/>
                  </a:cubicBezTo>
                  <a:cubicBezTo>
                    <a:pt x="1092251" y="1319922"/>
                    <a:pt x="1087299" y="1322527"/>
                    <a:pt x="1081827" y="1322527"/>
                  </a:cubicBezTo>
                  <a:lnTo>
                    <a:pt x="523650" y="1324091"/>
                  </a:lnTo>
                  <a:cubicBezTo>
                    <a:pt x="515832" y="1324091"/>
                    <a:pt x="509057" y="1318619"/>
                    <a:pt x="507233" y="1311062"/>
                  </a:cubicBezTo>
                  <a:cubicBezTo>
                    <a:pt x="499154" y="1278228"/>
                    <a:pt x="466581" y="1185980"/>
                    <a:pt x="414724" y="1155491"/>
                  </a:cubicBezTo>
                  <a:lnTo>
                    <a:pt x="412640" y="1154188"/>
                  </a:lnTo>
                  <a:lnTo>
                    <a:pt x="410294" y="1154970"/>
                  </a:lnTo>
                  <a:cubicBezTo>
                    <a:pt x="349317" y="1177380"/>
                    <a:pt x="286515" y="1196143"/>
                    <a:pt x="223453" y="1210996"/>
                  </a:cubicBezTo>
                  <a:cubicBezTo>
                    <a:pt x="217981" y="1212299"/>
                    <a:pt x="212248" y="1212820"/>
                    <a:pt x="206515" y="1212820"/>
                  </a:cubicBezTo>
                  <a:cubicBezTo>
                    <a:pt x="171857" y="1212299"/>
                    <a:pt x="142150" y="1189367"/>
                    <a:pt x="132769" y="1156012"/>
                  </a:cubicBezTo>
                  <a:lnTo>
                    <a:pt x="132769" y="1155752"/>
                  </a:lnTo>
                  <a:cubicBezTo>
                    <a:pt x="125994" y="1137511"/>
                    <a:pt x="123649" y="1117706"/>
                    <a:pt x="125733" y="1098423"/>
                  </a:cubicBezTo>
                  <a:cubicBezTo>
                    <a:pt x="126254" y="1092690"/>
                    <a:pt x="127557" y="1086696"/>
                    <a:pt x="128860" y="1081224"/>
                  </a:cubicBezTo>
                  <a:cubicBezTo>
                    <a:pt x="131727" y="1072103"/>
                    <a:pt x="132509" y="1062201"/>
                    <a:pt x="131206" y="1052559"/>
                  </a:cubicBezTo>
                  <a:lnTo>
                    <a:pt x="131206" y="1052038"/>
                  </a:lnTo>
                  <a:cubicBezTo>
                    <a:pt x="128860" y="1042657"/>
                    <a:pt x="122085" y="1038487"/>
                    <a:pt x="108795" y="1030930"/>
                  </a:cubicBezTo>
                  <a:cubicBezTo>
                    <a:pt x="104105" y="1028325"/>
                    <a:pt x="98632" y="1025197"/>
                    <a:pt x="93942" y="1021810"/>
                  </a:cubicBezTo>
                  <a:cubicBezTo>
                    <a:pt x="87948" y="1017380"/>
                    <a:pt x="84039" y="1010865"/>
                    <a:pt x="82997" y="1003569"/>
                  </a:cubicBezTo>
                  <a:cubicBezTo>
                    <a:pt x="82215" y="993406"/>
                    <a:pt x="84560" y="983504"/>
                    <a:pt x="89512" y="974644"/>
                  </a:cubicBezTo>
                  <a:lnTo>
                    <a:pt x="91857" y="970735"/>
                  </a:lnTo>
                  <a:lnTo>
                    <a:pt x="88209" y="967868"/>
                  </a:lnTo>
                  <a:cubicBezTo>
                    <a:pt x="80912" y="962135"/>
                    <a:pt x="72574" y="955621"/>
                    <a:pt x="67883" y="951451"/>
                  </a:cubicBezTo>
                  <a:lnTo>
                    <a:pt x="67622" y="951191"/>
                  </a:lnTo>
                  <a:cubicBezTo>
                    <a:pt x="51727" y="938161"/>
                    <a:pt x="60065" y="919920"/>
                    <a:pt x="69968" y="902461"/>
                  </a:cubicBezTo>
                  <a:cubicBezTo>
                    <a:pt x="72834" y="897249"/>
                    <a:pt x="76482" y="890995"/>
                    <a:pt x="79870" y="883438"/>
                  </a:cubicBezTo>
                  <a:cubicBezTo>
                    <a:pt x="83258" y="875360"/>
                    <a:pt x="84300" y="866500"/>
                    <a:pt x="82736" y="857901"/>
                  </a:cubicBezTo>
                  <a:cubicBezTo>
                    <a:pt x="81433" y="851125"/>
                    <a:pt x="71792" y="844871"/>
                    <a:pt x="53290" y="835490"/>
                  </a:cubicBezTo>
                  <a:lnTo>
                    <a:pt x="53030" y="835490"/>
                  </a:lnTo>
                  <a:cubicBezTo>
                    <a:pt x="45212" y="831581"/>
                    <a:pt x="37655" y="827412"/>
                    <a:pt x="30619" y="822461"/>
                  </a:cubicBezTo>
                  <a:lnTo>
                    <a:pt x="30098" y="822200"/>
                  </a:lnTo>
                  <a:cubicBezTo>
                    <a:pt x="15505" y="813861"/>
                    <a:pt x="4821" y="800050"/>
                    <a:pt x="391" y="783894"/>
                  </a:cubicBezTo>
                  <a:cubicBezTo>
                    <a:pt x="-2736" y="763047"/>
                    <a:pt x="13420" y="741418"/>
                    <a:pt x="28795" y="722656"/>
                  </a:cubicBezTo>
                  <a:cubicBezTo>
                    <a:pt x="66840" y="673405"/>
                    <a:pt x="99674" y="619985"/>
                    <a:pt x="126515" y="563698"/>
                  </a:cubicBezTo>
                  <a:cubicBezTo>
                    <a:pt x="128339" y="560310"/>
                    <a:pt x="129903" y="556662"/>
                    <a:pt x="130684" y="552753"/>
                  </a:cubicBezTo>
                  <a:lnTo>
                    <a:pt x="130945" y="552232"/>
                  </a:lnTo>
                  <a:lnTo>
                    <a:pt x="130945" y="551711"/>
                  </a:lnTo>
                  <a:cubicBezTo>
                    <a:pt x="130684" y="543372"/>
                    <a:pt x="123388" y="536076"/>
                    <a:pt x="111140" y="524870"/>
                  </a:cubicBezTo>
                  <a:lnTo>
                    <a:pt x="110619" y="524610"/>
                  </a:lnTo>
                  <a:cubicBezTo>
                    <a:pt x="95505" y="513144"/>
                    <a:pt x="84560" y="496727"/>
                    <a:pt x="80391" y="478225"/>
                  </a:cubicBezTo>
                  <a:cubicBezTo>
                    <a:pt x="79349" y="466759"/>
                    <a:pt x="81173" y="454772"/>
                    <a:pt x="85863" y="444088"/>
                  </a:cubicBezTo>
                  <a:lnTo>
                    <a:pt x="85863" y="443828"/>
                  </a:lnTo>
                  <a:cubicBezTo>
                    <a:pt x="88990" y="435228"/>
                    <a:pt x="92639" y="426890"/>
                    <a:pt x="96287" y="418811"/>
                  </a:cubicBezTo>
                  <a:lnTo>
                    <a:pt x="98632" y="413339"/>
                  </a:lnTo>
                  <a:cubicBezTo>
                    <a:pt x="106450" y="396661"/>
                    <a:pt x="112965" y="379463"/>
                    <a:pt x="117915" y="361482"/>
                  </a:cubicBezTo>
                  <a:lnTo>
                    <a:pt x="120261" y="352101"/>
                  </a:lnTo>
                  <a:cubicBezTo>
                    <a:pt x="125473" y="328388"/>
                    <a:pt x="131987" y="304674"/>
                    <a:pt x="139805" y="281743"/>
                  </a:cubicBezTo>
                  <a:cubicBezTo>
                    <a:pt x="159349" y="228322"/>
                    <a:pt x="189056" y="179853"/>
                    <a:pt x="227883" y="138159"/>
                  </a:cubicBezTo>
                  <a:cubicBezTo>
                    <a:pt x="276874" y="86302"/>
                    <a:pt x="348796" y="51644"/>
                    <a:pt x="448079" y="31840"/>
                  </a:cubicBezTo>
                  <a:cubicBezTo>
                    <a:pt x="471011" y="27149"/>
                    <a:pt x="494464" y="22719"/>
                    <a:pt x="517656" y="18550"/>
                  </a:cubicBezTo>
                  <a:close/>
                  <a:moveTo>
                    <a:pt x="691944" y="264"/>
                  </a:moveTo>
                  <a:cubicBezTo>
                    <a:pt x="729334" y="2914"/>
                    <a:pt x="763977" y="25390"/>
                    <a:pt x="780589" y="60765"/>
                  </a:cubicBezTo>
                  <a:cubicBezTo>
                    <a:pt x="802739" y="107931"/>
                    <a:pt x="786582" y="165260"/>
                    <a:pt x="743064" y="193925"/>
                  </a:cubicBezTo>
                  <a:lnTo>
                    <a:pt x="739416" y="196270"/>
                  </a:lnTo>
                  <a:lnTo>
                    <a:pt x="762087" y="252557"/>
                  </a:lnTo>
                  <a:lnTo>
                    <a:pt x="766517" y="251254"/>
                  </a:lnTo>
                  <a:cubicBezTo>
                    <a:pt x="834009" y="232231"/>
                    <a:pt x="906713" y="251254"/>
                    <a:pt x="955964" y="301026"/>
                  </a:cubicBezTo>
                  <a:lnTo>
                    <a:pt x="959351" y="304414"/>
                  </a:lnTo>
                  <a:lnTo>
                    <a:pt x="1041958" y="238225"/>
                  </a:lnTo>
                  <a:lnTo>
                    <a:pt x="1039873" y="234316"/>
                  </a:lnTo>
                  <a:cubicBezTo>
                    <a:pt x="1007820" y="176726"/>
                    <a:pt x="1025540" y="102980"/>
                    <a:pt x="1080003" y="66237"/>
                  </a:cubicBezTo>
                  <a:cubicBezTo>
                    <a:pt x="1134727" y="29494"/>
                    <a:pt x="1209775" y="40700"/>
                    <a:pt x="1250948" y="92035"/>
                  </a:cubicBezTo>
                  <a:cubicBezTo>
                    <a:pt x="1292121" y="143371"/>
                    <a:pt x="1287170" y="219202"/>
                    <a:pt x="1239482" y="264544"/>
                  </a:cubicBezTo>
                  <a:cubicBezTo>
                    <a:pt x="1191795" y="309886"/>
                    <a:pt x="1115964" y="311189"/>
                    <a:pt x="1066713" y="267671"/>
                  </a:cubicBezTo>
                  <a:lnTo>
                    <a:pt x="1063326" y="264804"/>
                  </a:lnTo>
                  <a:lnTo>
                    <a:pt x="980459" y="331254"/>
                  </a:lnTo>
                  <a:lnTo>
                    <a:pt x="983065" y="335163"/>
                  </a:lnTo>
                  <a:cubicBezTo>
                    <a:pt x="1026322" y="403176"/>
                    <a:pt x="1022674" y="492036"/>
                    <a:pt x="973944" y="556141"/>
                  </a:cubicBezTo>
                  <a:lnTo>
                    <a:pt x="971078" y="559789"/>
                  </a:lnTo>
                  <a:lnTo>
                    <a:pt x="1154271" y="733079"/>
                  </a:lnTo>
                  <a:lnTo>
                    <a:pt x="1157658" y="730474"/>
                  </a:lnTo>
                  <a:cubicBezTo>
                    <a:pt x="1175378" y="717705"/>
                    <a:pt x="1196486" y="710930"/>
                    <a:pt x="1218375" y="710930"/>
                  </a:cubicBezTo>
                  <a:cubicBezTo>
                    <a:pt x="1276746" y="710930"/>
                    <a:pt x="1324173" y="758356"/>
                    <a:pt x="1324434" y="816467"/>
                  </a:cubicBezTo>
                  <a:cubicBezTo>
                    <a:pt x="1324434" y="875099"/>
                    <a:pt x="1276746" y="922526"/>
                    <a:pt x="1218375" y="922526"/>
                  </a:cubicBezTo>
                  <a:cubicBezTo>
                    <a:pt x="1159743" y="922526"/>
                    <a:pt x="1112316" y="874839"/>
                    <a:pt x="1112316" y="816467"/>
                  </a:cubicBezTo>
                  <a:cubicBezTo>
                    <a:pt x="1112316" y="796923"/>
                    <a:pt x="1118049" y="777640"/>
                    <a:pt x="1128472" y="760962"/>
                  </a:cubicBezTo>
                  <a:lnTo>
                    <a:pt x="1130818" y="757314"/>
                  </a:lnTo>
                  <a:lnTo>
                    <a:pt x="947625" y="584024"/>
                  </a:lnTo>
                  <a:lnTo>
                    <a:pt x="943977" y="587151"/>
                  </a:lnTo>
                  <a:cubicBezTo>
                    <a:pt x="908797" y="617118"/>
                    <a:pt x="864237" y="633535"/>
                    <a:pt x="818113" y="633535"/>
                  </a:cubicBezTo>
                  <a:cubicBezTo>
                    <a:pt x="811338" y="633535"/>
                    <a:pt x="804302" y="633275"/>
                    <a:pt x="797266" y="632493"/>
                  </a:cubicBezTo>
                  <a:lnTo>
                    <a:pt x="792576" y="631972"/>
                  </a:lnTo>
                  <a:lnTo>
                    <a:pt x="763650" y="763047"/>
                  </a:lnTo>
                  <a:lnTo>
                    <a:pt x="767299" y="764871"/>
                  </a:lnTo>
                  <a:cubicBezTo>
                    <a:pt x="805084" y="784155"/>
                    <a:pt x="822543" y="828715"/>
                    <a:pt x="808211" y="868585"/>
                  </a:cubicBezTo>
                  <a:cubicBezTo>
                    <a:pt x="793879" y="908455"/>
                    <a:pt x="751664" y="931386"/>
                    <a:pt x="710491" y="922005"/>
                  </a:cubicBezTo>
                  <a:cubicBezTo>
                    <a:pt x="669057" y="912885"/>
                    <a:pt x="640914" y="874057"/>
                    <a:pt x="645083" y="831842"/>
                  </a:cubicBezTo>
                  <a:cubicBezTo>
                    <a:pt x="648992" y="789627"/>
                    <a:pt x="684171" y="757053"/>
                    <a:pt x="726386" y="755751"/>
                  </a:cubicBezTo>
                  <a:lnTo>
                    <a:pt x="730556" y="755751"/>
                  </a:lnTo>
                  <a:lnTo>
                    <a:pt x="759742" y="624675"/>
                  </a:lnTo>
                  <a:lnTo>
                    <a:pt x="755312" y="623112"/>
                  </a:lnTo>
                  <a:cubicBezTo>
                    <a:pt x="711273" y="607998"/>
                    <a:pt x="674008" y="577509"/>
                    <a:pt x="650556" y="537379"/>
                  </a:cubicBezTo>
                  <a:lnTo>
                    <a:pt x="648210" y="533470"/>
                  </a:lnTo>
                  <a:lnTo>
                    <a:pt x="541370" y="580897"/>
                  </a:lnTo>
                  <a:lnTo>
                    <a:pt x="542412" y="585066"/>
                  </a:lnTo>
                  <a:cubicBezTo>
                    <a:pt x="559350" y="650473"/>
                    <a:pt x="522347" y="719268"/>
                    <a:pt x="458503" y="741418"/>
                  </a:cubicBezTo>
                  <a:cubicBezTo>
                    <a:pt x="394399" y="763829"/>
                    <a:pt x="322998" y="732558"/>
                    <a:pt x="295636" y="670799"/>
                  </a:cubicBezTo>
                  <a:cubicBezTo>
                    <a:pt x="268275" y="608779"/>
                    <a:pt x="293291" y="535033"/>
                    <a:pt x="352705" y="502720"/>
                  </a:cubicBezTo>
                  <a:cubicBezTo>
                    <a:pt x="412118" y="470408"/>
                    <a:pt x="487949" y="489431"/>
                    <a:pt x="524953" y="545978"/>
                  </a:cubicBezTo>
                  <a:lnTo>
                    <a:pt x="527298" y="549626"/>
                  </a:lnTo>
                  <a:lnTo>
                    <a:pt x="633878" y="502199"/>
                  </a:lnTo>
                  <a:lnTo>
                    <a:pt x="632575" y="497769"/>
                  </a:lnTo>
                  <a:cubicBezTo>
                    <a:pt x="604171" y="408388"/>
                    <a:pt x="643520" y="311450"/>
                    <a:pt x="726386" y="267150"/>
                  </a:cubicBezTo>
                  <a:lnTo>
                    <a:pt x="730556" y="265065"/>
                  </a:lnTo>
                  <a:lnTo>
                    <a:pt x="707885" y="208778"/>
                  </a:lnTo>
                  <a:lnTo>
                    <a:pt x="703715" y="209560"/>
                  </a:lnTo>
                  <a:cubicBezTo>
                    <a:pt x="697461" y="210602"/>
                    <a:pt x="691207" y="211384"/>
                    <a:pt x="684953" y="211384"/>
                  </a:cubicBezTo>
                  <a:cubicBezTo>
                    <a:pt x="684692" y="211384"/>
                    <a:pt x="684692" y="211384"/>
                    <a:pt x="684692" y="211384"/>
                  </a:cubicBezTo>
                  <a:cubicBezTo>
                    <a:pt x="632836" y="211384"/>
                    <a:pt x="587754" y="172817"/>
                    <a:pt x="580197" y="121221"/>
                  </a:cubicBezTo>
                  <a:cubicBezTo>
                    <a:pt x="572380" y="69625"/>
                    <a:pt x="604432" y="19592"/>
                    <a:pt x="654204" y="4478"/>
                  </a:cubicBezTo>
                  <a:cubicBezTo>
                    <a:pt x="666712" y="700"/>
                    <a:pt x="679481" y="-620"/>
                    <a:pt x="691944" y="264"/>
                  </a:cubicBezTo>
                  <a:close/>
                </a:path>
              </a:pathLst>
            </a:custGeom>
            <a:solidFill>
              <a:schemeClr val="bg1"/>
            </a:solidFill>
            <a:ln w="26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grpSp>
      <p:grpSp>
        <p:nvGrpSpPr>
          <p:cNvPr id="86" name="Group 85">
            <a:extLst>
              <a:ext uri="{FF2B5EF4-FFF2-40B4-BE49-F238E27FC236}">
                <a16:creationId xmlns:a16="http://schemas.microsoft.com/office/drawing/2014/main" id="{E2AEE929-BA4C-477B-8DA5-B0F7E3129D84}"/>
              </a:ext>
            </a:extLst>
          </p:cNvPr>
          <p:cNvGrpSpPr/>
          <p:nvPr/>
        </p:nvGrpSpPr>
        <p:grpSpPr>
          <a:xfrm>
            <a:off x="5616136" y="1157020"/>
            <a:ext cx="1289304" cy="1285193"/>
            <a:chOff x="3830792" y="837187"/>
            <a:chExt cx="1289304" cy="1285193"/>
          </a:xfrm>
        </p:grpSpPr>
        <p:sp>
          <p:nvSpPr>
            <p:cNvPr id="22" name="Oval 21">
              <a:extLst>
                <a:ext uri="{FF2B5EF4-FFF2-40B4-BE49-F238E27FC236}">
                  <a16:creationId xmlns:a16="http://schemas.microsoft.com/office/drawing/2014/main" id="{5F63CC60-751B-4201-A3D7-A1A6326F3444}"/>
                </a:ext>
              </a:extLst>
            </p:cNvPr>
            <p:cNvSpPr/>
            <p:nvPr/>
          </p:nvSpPr>
          <p:spPr>
            <a:xfrm>
              <a:off x="3883697" y="885980"/>
              <a:ext cx="1236399" cy="1236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867"/>
            </a:p>
          </p:txBody>
        </p:sp>
        <p:grpSp>
          <p:nvGrpSpPr>
            <p:cNvPr id="23" name="Group 22">
              <a:extLst>
                <a:ext uri="{FF2B5EF4-FFF2-40B4-BE49-F238E27FC236}">
                  <a16:creationId xmlns:a16="http://schemas.microsoft.com/office/drawing/2014/main" id="{1CE95E34-A40C-425A-A67A-C66B223D56BD}"/>
                </a:ext>
              </a:extLst>
            </p:cNvPr>
            <p:cNvGrpSpPr/>
            <p:nvPr/>
          </p:nvGrpSpPr>
          <p:grpSpPr>
            <a:xfrm>
              <a:off x="3830792" y="837187"/>
              <a:ext cx="1205920" cy="1205921"/>
              <a:chOff x="-2484439" y="2579684"/>
              <a:chExt cx="2974977" cy="2974970"/>
            </a:xfrm>
          </p:grpSpPr>
          <p:sp>
            <p:nvSpPr>
              <p:cNvPr id="24" name="Freeform 28">
                <a:extLst>
                  <a:ext uri="{FF2B5EF4-FFF2-40B4-BE49-F238E27FC236}">
                    <a16:creationId xmlns:a16="http://schemas.microsoft.com/office/drawing/2014/main" id="{1A54E862-B819-4CD5-8394-652A29969EC5}"/>
                  </a:ext>
                </a:extLst>
              </p:cNvPr>
              <p:cNvSpPr>
                <a:spLocks/>
              </p:cNvSpPr>
              <p:nvPr/>
            </p:nvSpPr>
            <p:spPr bwMode="auto">
              <a:xfrm>
                <a:off x="-2484439" y="2579684"/>
                <a:ext cx="2974977" cy="2974970"/>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pPr algn="r" rtl="1"/>
                <a:endParaRPr lang="en-US" sz="1867"/>
              </a:p>
            </p:txBody>
          </p:sp>
          <p:sp>
            <p:nvSpPr>
              <p:cNvPr id="25" name="Freeform 29">
                <a:extLst>
                  <a:ext uri="{FF2B5EF4-FFF2-40B4-BE49-F238E27FC236}">
                    <a16:creationId xmlns:a16="http://schemas.microsoft.com/office/drawing/2014/main" id="{1B464205-590E-417B-A0A1-17D20B0FE323}"/>
                  </a:ext>
                </a:extLst>
              </p:cNvPr>
              <p:cNvSpPr>
                <a:spLocks/>
              </p:cNvSpPr>
              <p:nvPr/>
            </p:nvSpPr>
            <p:spPr bwMode="auto">
              <a:xfrm>
                <a:off x="-2484439" y="2579684"/>
                <a:ext cx="2974977" cy="2974970"/>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pPr algn="r" rtl="1"/>
                <a:endParaRPr lang="en-US" sz="1867"/>
              </a:p>
            </p:txBody>
          </p:sp>
          <p:sp>
            <p:nvSpPr>
              <p:cNvPr id="26" name="Freeform 30">
                <a:extLst>
                  <a:ext uri="{FF2B5EF4-FFF2-40B4-BE49-F238E27FC236}">
                    <a16:creationId xmlns:a16="http://schemas.microsoft.com/office/drawing/2014/main" id="{70801DCC-854A-48B7-9863-1526E9AC945D}"/>
                  </a:ext>
                </a:extLst>
              </p:cNvPr>
              <p:cNvSpPr>
                <a:spLocks/>
              </p:cNvSpPr>
              <p:nvPr/>
            </p:nvSpPr>
            <p:spPr bwMode="auto">
              <a:xfrm>
                <a:off x="57150" y="4899027"/>
                <a:ext cx="180975" cy="220661"/>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pPr algn="r" rtl="1"/>
                <a:endParaRPr lang="en-US" sz="1867"/>
              </a:p>
            </p:txBody>
          </p:sp>
          <p:sp>
            <p:nvSpPr>
              <p:cNvPr id="27" name="Freeform 31">
                <a:extLst>
                  <a:ext uri="{FF2B5EF4-FFF2-40B4-BE49-F238E27FC236}">
                    <a16:creationId xmlns:a16="http://schemas.microsoft.com/office/drawing/2014/main" id="{B2105196-D1EC-4BC3-9269-4EFB0E1D31A2}"/>
                  </a:ext>
                </a:extLst>
              </p:cNvPr>
              <p:cNvSpPr>
                <a:spLocks/>
              </p:cNvSpPr>
              <p:nvPr/>
            </p:nvSpPr>
            <p:spPr bwMode="auto">
              <a:xfrm>
                <a:off x="57150" y="4899025"/>
                <a:ext cx="180975" cy="220661"/>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pPr algn="r" rtl="1"/>
                <a:endParaRPr lang="en-US" sz="1867"/>
              </a:p>
            </p:txBody>
          </p:sp>
        </p:grpSp>
        <p:sp>
          <p:nvSpPr>
            <p:cNvPr id="37" name="Rectangle 36">
              <a:extLst>
                <a:ext uri="{FF2B5EF4-FFF2-40B4-BE49-F238E27FC236}">
                  <a16:creationId xmlns:a16="http://schemas.microsoft.com/office/drawing/2014/main" id="{3C7ACFB7-38D4-401F-9B5C-C8D5C311A05D}"/>
                </a:ext>
              </a:extLst>
            </p:cNvPr>
            <p:cNvSpPr/>
            <p:nvPr/>
          </p:nvSpPr>
          <p:spPr>
            <a:xfrm flipH="1">
              <a:off x="3976552" y="1741365"/>
              <a:ext cx="914400" cy="164212"/>
            </a:xfrm>
            <a:prstGeom prst="rect">
              <a:avLst/>
            </a:prstGeom>
          </p:spPr>
          <p:txBody>
            <a:bodyPr wrap="square" lIns="0" tIns="0" rIns="0" bIns="0" anchor="ctr">
              <a:spAutoFit/>
            </a:bodyPr>
            <a:lstStyle/>
            <a:p>
              <a:pPr algn="ctr" rtl="1"/>
              <a:r>
                <a:rPr lang="en-US" sz="1067" b="1" dirty="0">
                  <a:solidFill>
                    <a:schemeClr val="bg1"/>
                  </a:solidFill>
                </a:rPr>
                <a:t>Situation</a:t>
              </a:r>
              <a:endParaRPr lang="en-US" sz="1067" b="1" dirty="0">
                <a:solidFill>
                  <a:schemeClr val="bg1"/>
                </a:solidFill>
                <a:cs typeface="Aharoni" panose="02010803020104030203" pitchFamily="2" charset="-79"/>
              </a:endParaRPr>
            </a:p>
          </p:txBody>
        </p:sp>
        <p:sp>
          <p:nvSpPr>
            <p:cNvPr id="73" name="Freeform: Shape 72">
              <a:extLst>
                <a:ext uri="{FF2B5EF4-FFF2-40B4-BE49-F238E27FC236}">
                  <a16:creationId xmlns:a16="http://schemas.microsoft.com/office/drawing/2014/main" id="{6E826BC9-BF70-40BB-8157-ECAD46FD0690}"/>
                </a:ext>
              </a:extLst>
            </p:cNvPr>
            <p:cNvSpPr/>
            <p:nvPr/>
          </p:nvSpPr>
          <p:spPr>
            <a:xfrm>
              <a:off x="4098482" y="987574"/>
              <a:ext cx="670541" cy="693852"/>
            </a:xfrm>
            <a:custGeom>
              <a:avLst/>
              <a:gdLst>
                <a:gd name="connsiteX0" fmla="*/ 421630 w 1281828"/>
                <a:gd name="connsiteY0" fmla="*/ 983456 h 1326389"/>
                <a:gd name="connsiteX1" fmla="*/ 423193 w 1281828"/>
                <a:gd name="connsiteY1" fmla="*/ 983456 h 1326389"/>
                <a:gd name="connsiteX2" fmla="*/ 442737 w 1281828"/>
                <a:gd name="connsiteY2" fmla="*/ 1000915 h 1326389"/>
                <a:gd name="connsiteX3" fmla="*/ 438568 w 1281828"/>
                <a:gd name="connsiteY3" fmla="*/ 1015248 h 1326389"/>
                <a:gd name="connsiteX4" fmla="*/ 425538 w 1281828"/>
                <a:gd name="connsiteY4" fmla="*/ 1022544 h 1326389"/>
                <a:gd name="connsiteX5" fmla="*/ 128209 w 1281828"/>
                <a:gd name="connsiteY5" fmla="*/ 1082219 h 1326389"/>
                <a:gd name="connsiteX6" fmla="*/ 39349 w 1281828"/>
                <a:gd name="connsiteY6" fmla="*/ 1149971 h 1326389"/>
                <a:gd name="connsiteX7" fmla="*/ 201694 w 1281828"/>
                <a:gd name="connsiteY7" fmla="*/ 1240916 h 1326389"/>
                <a:gd name="connsiteX8" fmla="*/ 641044 w 1281828"/>
                <a:gd name="connsiteY8" fmla="*/ 1287301 h 1326389"/>
                <a:gd name="connsiteX9" fmla="*/ 1080394 w 1281828"/>
                <a:gd name="connsiteY9" fmla="*/ 1240916 h 1326389"/>
                <a:gd name="connsiteX10" fmla="*/ 1242740 w 1281828"/>
                <a:gd name="connsiteY10" fmla="*/ 1149971 h 1326389"/>
                <a:gd name="connsiteX11" fmla="*/ 1154140 w 1281828"/>
                <a:gd name="connsiteY11" fmla="*/ 1082219 h 1326389"/>
                <a:gd name="connsiteX12" fmla="*/ 856810 w 1281828"/>
                <a:gd name="connsiteY12" fmla="*/ 1022544 h 1326389"/>
                <a:gd name="connsiteX13" fmla="*/ 839351 w 1281828"/>
                <a:gd name="connsiteY13" fmla="*/ 1001437 h 1326389"/>
                <a:gd name="connsiteX14" fmla="*/ 846126 w 1281828"/>
                <a:gd name="connsiteY14" fmla="*/ 988147 h 1326389"/>
                <a:gd name="connsiteX15" fmla="*/ 860458 w 1281828"/>
                <a:gd name="connsiteY15" fmla="*/ 983456 h 1326389"/>
                <a:gd name="connsiteX16" fmla="*/ 1281828 w 1281828"/>
                <a:gd name="connsiteY16" fmla="*/ 1149971 h 1326389"/>
                <a:gd name="connsiteX17" fmla="*/ 1081957 w 1281828"/>
                <a:gd name="connsiteY17" fmla="*/ 1281046 h 1326389"/>
                <a:gd name="connsiteX18" fmla="*/ 640783 w 1281828"/>
                <a:gd name="connsiteY18" fmla="*/ 1326389 h 1326389"/>
                <a:gd name="connsiteX19" fmla="*/ 199870 w 1281828"/>
                <a:gd name="connsiteY19" fmla="*/ 1281046 h 1326389"/>
                <a:gd name="connsiteX20" fmla="*/ 0 w 1281828"/>
                <a:gd name="connsiteY20" fmla="*/ 1149971 h 1326389"/>
                <a:gd name="connsiteX21" fmla="*/ 421630 w 1281828"/>
                <a:gd name="connsiteY21" fmla="*/ 983456 h 1326389"/>
                <a:gd name="connsiteX22" fmla="*/ 656420 w 1281828"/>
                <a:gd name="connsiteY22" fmla="*/ 214658 h 1326389"/>
                <a:gd name="connsiteX23" fmla="*/ 710621 w 1281828"/>
                <a:gd name="connsiteY23" fmla="*/ 228274 h 1326389"/>
                <a:gd name="connsiteX24" fmla="*/ 721044 w 1281828"/>
                <a:gd name="connsiteY24" fmla="*/ 238958 h 1326389"/>
                <a:gd name="connsiteX25" fmla="*/ 720784 w 1281828"/>
                <a:gd name="connsiteY25" fmla="*/ 254072 h 1326389"/>
                <a:gd name="connsiteX26" fmla="*/ 710100 w 1281828"/>
                <a:gd name="connsiteY26" fmla="*/ 264496 h 1326389"/>
                <a:gd name="connsiteX27" fmla="*/ 694986 w 1281828"/>
                <a:gd name="connsiteY27" fmla="*/ 264235 h 1326389"/>
                <a:gd name="connsiteX28" fmla="*/ 670230 w 1281828"/>
                <a:gd name="connsiteY28" fmla="*/ 256157 h 1326389"/>
                <a:gd name="connsiteX29" fmla="*/ 566256 w 1281828"/>
                <a:gd name="connsiteY29" fmla="*/ 274398 h 1326389"/>
                <a:gd name="connsiteX30" fmla="*/ 505799 w 1281828"/>
                <a:gd name="connsiteY30" fmla="*/ 360913 h 1326389"/>
                <a:gd name="connsiteX31" fmla="*/ 543845 w 1281828"/>
                <a:gd name="connsiteY31" fmla="*/ 493552 h 1326389"/>
                <a:gd name="connsiteX32" fmla="*/ 673357 w 1281828"/>
                <a:gd name="connsiteY32" fmla="*/ 530294 h 1326389"/>
                <a:gd name="connsiteX33" fmla="*/ 776550 w 1281828"/>
                <a:gd name="connsiteY33" fmla="*/ 425799 h 1326389"/>
                <a:gd name="connsiteX34" fmla="*/ 769774 w 1281828"/>
                <a:gd name="connsiteY34" fmla="*/ 340848 h 1326389"/>
                <a:gd name="connsiteX35" fmla="*/ 770035 w 1281828"/>
                <a:gd name="connsiteY35" fmla="*/ 325994 h 1326389"/>
                <a:gd name="connsiteX36" fmla="*/ 780719 w 1281828"/>
                <a:gd name="connsiteY36" fmla="*/ 315571 h 1326389"/>
                <a:gd name="connsiteX37" fmla="*/ 806256 w 1281828"/>
                <a:gd name="connsiteY37" fmla="*/ 326515 h 1326389"/>
                <a:gd name="connsiteX38" fmla="*/ 814856 w 1281828"/>
                <a:gd name="connsiteY38" fmla="*/ 434138 h 1326389"/>
                <a:gd name="connsiteX39" fmla="*/ 681956 w 1281828"/>
                <a:gd name="connsiteY39" fmla="*/ 568601 h 1326389"/>
                <a:gd name="connsiteX40" fmla="*/ 641826 w 1281828"/>
                <a:gd name="connsiteY40" fmla="*/ 573031 h 1326389"/>
                <a:gd name="connsiteX41" fmla="*/ 641565 w 1281828"/>
                <a:gd name="connsiteY41" fmla="*/ 573031 h 1326389"/>
                <a:gd name="connsiteX42" fmla="*/ 516223 w 1281828"/>
                <a:gd name="connsiteY42" fmla="*/ 521695 h 1326389"/>
                <a:gd name="connsiteX43" fmla="*/ 467754 w 1281828"/>
                <a:gd name="connsiteY43" fmla="*/ 352835 h 1326389"/>
                <a:gd name="connsiteX44" fmla="*/ 600653 w 1281828"/>
                <a:gd name="connsiteY44" fmla="*/ 218632 h 1326389"/>
                <a:gd name="connsiteX45" fmla="*/ 656420 w 1281828"/>
                <a:gd name="connsiteY45" fmla="*/ 214658 h 1326389"/>
                <a:gd name="connsiteX46" fmla="*/ 642868 w 1281828"/>
                <a:gd name="connsiteY46" fmla="*/ 39349 h 1326389"/>
                <a:gd name="connsiteX47" fmla="*/ 342411 w 1281828"/>
                <a:gd name="connsiteY47" fmla="*/ 214724 h 1326389"/>
                <a:gd name="connsiteX48" fmla="*/ 332509 w 1281828"/>
                <a:gd name="connsiteY48" fmla="*/ 578503 h 1326389"/>
                <a:gd name="connsiteX49" fmla="*/ 606125 w 1281828"/>
                <a:gd name="connsiteY49" fmla="*/ 1010817 h 1326389"/>
                <a:gd name="connsiteX50" fmla="*/ 641565 w 1281828"/>
                <a:gd name="connsiteY50" fmla="*/ 1055378 h 1326389"/>
                <a:gd name="connsiteX51" fmla="*/ 675703 w 1281828"/>
                <a:gd name="connsiteY51" fmla="*/ 1012120 h 1326389"/>
                <a:gd name="connsiteX52" fmla="*/ 950622 w 1281828"/>
                <a:gd name="connsiteY52" fmla="*/ 578503 h 1326389"/>
                <a:gd name="connsiteX53" fmla="*/ 986061 w 1281828"/>
                <a:gd name="connsiteY53" fmla="*/ 347363 h 1326389"/>
                <a:gd name="connsiteX54" fmla="*/ 883129 w 1281828"/>
                <a:gd name="connsiteY54" fmla="*/ 137329 h 1326389"/>
                <a:gd name="connsiteX55" fmla="*/ 642868 w 1281828"/>
                <a:gd name="connsiteY55" fmla="*/ 39349 h 1326389"/>
                <a:gd name="connsiteX56" fmla="*/ 641826 w 1281828"/>
                <a:gd name="connsiteY56" fmla="*/ 0 h 1326389"/>
                <a:gd name="connsiteX57" fmla="*/ 647559 w 1281828"/>
                <a:gd name="connsiteY57" fmla="*/ 0 h 1326389"/>
                <a:gd name="connsiteX58" fmla="*/ 911794 w 1281828"/>
                <a:gd name="connsiteY58" fmla="*/ 110228 h 1326389"/>
                <a:gd name="connsiteX59" fmla="*/ 985801 w 1281828"/>
                <a:gd name="connsiteY59" fmla="*/ 595702 h 1326389"/>
                <a:gd name="connsiteX60" fmla="*/ 706451 w 1281828"/>
                <a:gd name="connsiteY60" fmla="*/ 1036094 h 1326389"/>
                <a:gd name="connsiteX61" fmla="*/ 656940 w 1281828"/>
                <a:gd name="connsiteY61" fmla="*/ 1098896 h 1326389"/>
                <a:gd name="connsiteX62" fmla="*/ 641565 w 1281828"/>
                <a:gd name="connsiteY62" fmla="*/ 1106453 h 1326389"/>
                <a:gd name="connsiteX63" fmla="*/ 626191 w 1281828"/>
                <a:gd name="connsiteY63" fmla="*/ 1099156 h 1326389"/>
                <a:gd name="connsiteX64" fmla="*/ 575377 w 1281828"/>
                <a:gd name="connsiteY64" fmla="*/ 1035313 h 1326389"/>
                <a:gd name="connsiteX65" fmla="*/ 297851 w 1281828"/>
                <a:gd name="connsiteY65" fmla="*/ 595702 h 1326389"/>
                <a:gd name="connsiteX66" fmla="*/ 308796 w 1281828"/>
                <a:gd name="connsiteY66" fmla="*/ 195180 h 1326389"/>
                <a:gd name="connsiteX67" fmla="*/ 641826 w 1281828"/>
                <a:gd name="connsiteY67" fmla="*/ 0 h 13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81828" h="1326389">
                  <a:moveTo>
                    <a:pt x="421630" y="983456"/>
                  </a:moveTo>
                  <a:cubicBezTo>
                    <a:pt x="422151" y="983456"/>
                    <a:pt x="422672" y="983456"/>
                    <a:pt x="423193" y="983456"/>
                  </a:cubicBezTo>
                  <a:cubicBezTo>
                    <a:pt x="433096" y="983456"/>
                    <a:pt x="441695" y="991013"/>
                    <a:pt x="442737" y="1000915"/>
                  </a:cubicBezTo>
                  <a:cubicBezTo>
                    <a:pt x="443259" y="1006127"/>
                    <a:pt x="441956" y="1011078"/>
                    <a:pt x="438568" y="1015248"/>
                  </a:cubicBezTo>
                  <a:cubicBezTo>
                    <a:pt x="435441" y="1019417"/>
                    <a:pt x="430750" y="1022023"/>
                    <a:pt x="425538" y="1022544"/>
                  </a:cubicBezTo>
                  <a:cubicBezTo>
                    <a:pt x="268926" y="1037398"/>
                    <a:pt x="177460" y="1063196"/>
                    <a:pt x="128209" y="1082219"/>
                  </a:cubicBezTo>
                  <a:cubicBezTo>
                    <a:pt x="72443" y="1103847"/>
                    <a:pt x="39349" y="1129124"/>
                    <a:pt x="39349" y="1149971"/>
                  </a:cubicBezTo>
                  <a:cubicBezTo>
                    <a:pt x="39349" y="1180720"/>
                    <a:pt x="100065" y="1214597"/>
                    <a:pt x="201694" y="1240916"/>
                  </a:cubicBezTo>
                  <a:cubicBezTo>
                    <a:pt x="317655" y="1270884"/>
                    <a:pt x="473747" y="1287301"/>
                    <a:pt x="641044" y="1287301"/>
                  </a:cubicBezTo>
                  <a:cubicBezTo>
                    <a:pt x="808341" y="1287301"/>
                    <a:pt x="964432" y="1270884"/>
                    <a:pt x="1080394" y="1240916"/>
                  </a:cubicBezTo>
                  <a:cubicBezTo>
                    <a:pt x="1182023" y="1214857"/>
                    <a:pt x="1242740" y="1180720"/>
                    <a:pt x="1242740" y="1149971"/>
                  </a:cubicBezTo>
                  <a:cubicBezTo>
                    <a:pt x="1242740" y="1129124"/>
                    <a:pt x="1209645" y="1103587"/>
                    <a:pt x="1154140" y="1082219"/>
                  </a:cubicBezTo>
                  <a:cubicBezTo>
                    <a:pt x="1105149" y="1063196"/>
                    <a:pt x="1013684" y="1037398"/>
                    <a:pt x="856810" y="1022544"/>
                  </a:cubicBezTo>
                  <a:cubicBezTo>
                    <a:pt x="846126" y="1021502"/>
                    <a:pt x="838569" y="1012121"/>
                    <a:pt x="839351" y="1001437"/>
                  </a:cubicBezTo>
                  <a:cubicBezTo>
                    <a:pt x="839611" y="996225"/>
                    <a:pt x="842217" y="991534"/>
                    <a:pt x="846126" y="988147"/>
                  </a:cubicBezTo>
                  <a:cubicBezTo>
                    <a:pt x="850296" y="984759"/>
                    <a:pt x="855247" y="982935"/>
                    <a:pt x="860458" y="983456"/>
                  </a:cubicBezTo>
                  <a:cubicBezTo>
                    <a:pt x="959221" y="992837"/>
                    <a:pt x="1281828" y="1032446"/>
                    <a:pt x="1281828" y="1149971"/>
                  </a:cubicBezTo>
                  <a:cubicBezTo>
                    <a:pt x="1281828" y="1203131"/>
                    <a:pt x="1212772" y="1248473"/>
                    <a:pt x="1081957" y="1281046"/>
                  </a:cubicBezTo>
                  <a:cubicBezTo>
                    <a:pt x="966257" y="1309711"/>
                    <a:pt x="804953" y="1326389"/>
                    <a:pt x="640783" y="1326389"/>
                  </a:cubicBezTo>
                  <a:cubicBezTo>
                    <a:pt x="476613" y="1326389"/>
                    <a:pt x="315831" y="1309972"/>
                    <a:pt x="199870" y="1281046"/>
                  </a:cubicBezTo>
                  <a:cubicBezTo>
                    <a:pt x="69056" y="1248473"/>
                    <a:pt x="0" y="1203131"/>
                    <a:pt x="0" y="1149971"/>
                  </a:cubicBezTo>
                  <a:cubicBezTo>
                    <a:pt x="0" y="1032707"/>
                    <a:pt x="322867" y="992837"/>
                    <a:pt x="421630" y="983456"/>
                  </a:cubicBezTo>
                  <a:close/>
                  <a:moveTo>
                    <a:pt x="656420" y="214658"/>
                  </a:moveTo>
                  <a:cubicBezTo>
                    <a:pt x="674921" y="216287"/>
                    <a:pt x="693162" y="220847"/>
                    <a:pt x="710621" y="228274"/>
                  </a:cubicBezTo>
                  <a:cubicBezTo>
                    <a:pt x="715312" y="230359"/>
                    <a:pt x="719220" y="234007"/>
                    <a:pt x="721044" y="238958"/>
                  </a:cubicBezTo>
                  <a:cubicBezTo>
                    <a:pt x="722868" y="243909"/>
                    <a:pt x="722868" y="249381"/>
                    <a:pt x="720784" y="254072"/>
                  </a:cubicBezTo>
                  <a:cubicBezTo>
                    <a:pt x="718699" y="258763"/>
                    <a:pt x="715051" y="262671"/>
                    <a:pt x="710100" y="264496"/>
                  </a:cubicBezTo>
                  <a:cubicBezTo>
                    <a:pt x="705148" y="266320"/>
                    <a:pt x="699676" y="266320"/>
                    <a:pt x="694986" y="264235"/>
                  </a:cubicBezTo>
                  <a:cubicBezTo>
                    <a:pt x="686907" y="260587"/>
                    <a:pt x="678569" y="257981"/>
                    <a:pt x="670230" y="256157"/>
                  </a:cubicBezTo>
                  <a:cubicBezTo>
                    <a:pt x="634269" y="248079"/>
                    <a:pt x="597266" y="254593"/>
                    <a:pt x="566256" y="274398"/>
                  </a:cubicBezTo>
                  <a:cubicBezTo>
                    <a:pt x="535246" y="294202"/>
                    <a:pt x="513878" y="324952"/>
                    <a:pt x="505799" y="360913"/>
                  </a:cubicBezTo>
                  <a:cubicBezTo>
                    <a:pt x="494855" y="408861"/>
                    <a:pt x="508927" y="458633"/>
                    <a:pt x="543845" y="493552"/>
                  </a:cubicBezTo>
                  <a:cubicBezTo>
                    <a:pt x="577461" y="527167"/>
                    <a:pt x="627233" y="541239"/>
                    <a:pt x="673357" y="530294"/>
                  </a:cubicBezTo>
                  <a:cubicBezTo>
                    <a:pt x="725214" y="517786"/>
                    <a:pt x="764823" y="477916"/>
                    <a:pt x="776550" y="425799"/>
                  </a:cubicBezTo>
                  <a:cubicBezTo>
                    <a:pt x="782803" y="397134"/>
                    <a:pt x="780458" y="367949"/>
                    <a:pt x="769774" y="340848"/>
                  </a:cubicBezTo>
                  <a:cubicBezTo>
                    <a:pt x="767950" y="336157"/>
                    <a:pt x="767950" y="330685"/>
                    <a:pt x="770035" y="325994"/>
                  </a:cubicBezTo>
                  <a:cubicBezTo>
                    <a:pt x="772120" y="321303"/>
                    <a:pt x="775768" y="317395"/>
                    <a:pt x="780719" y="315571"/>
                  </a:cubicBezTo>
                  <a:cubicBezTo>
                    <a:pt x="790882" y="311662"/>
                    <a:pt x="802347" y="316613"/>
                    <a:pt x="806256" y="326515"/>
                  </a:cubicBezTo>
                  <a:cubicBezTo>
                    <a:pt x="820067" y="360913"/>
                    <a:pt x="822934" y="397916"/>
                    <a:pt x="814856" y="434138"/>
                  </a:cubicBezTo>
                  <a:cubicBezTo>
                    <a:pt x="800263" y="500587"/>
                    <a:pt x="748145" y="553487"/>
                    <a:pt x="681956" y="568601"/>
                  </a:cubicBezTo>
                  <a:cubicBezTo>
                    <a:pt x="668927" y="571467"/>
                    <a:pt x="655377" y="573031"/>
                    <a:pt x="641826" y="573031"/>
                  </a:cubicBezTo>
                  <a:cubicBezTo>
                    <a:pt x="641826" y="573031"/>
                    <a:pt x="641565" y="573031"/>
                    <a:pt x="641565" y="573031"/>
                  </a:cubicBezTo>
                  <a:cubicBezTo>
                    <a:pt x="594399" y="573031"/>
                    <a:pt x="550099" y="554529"/>
                    <a:pt x="516223" y="521695"/>
                  </a:cubicBezTo>
                  <a:cubicBezTo>
                    <a:pt x="471923" y="477135"/>
                    <a:pt x="453682" y="414072"/>
                    <a:pt x="467754" y="352835"/>
                  </a:cubicBezTo>
                  <a:cubicBezTo>
                    <a:pt x="482086" y="286645"/>
                    <a:pt x="534464" y="233746"/>
                    <a:pt x="600653" y="218632"/>
                  </a:cubicBezTo>
                  <a:cubicBezTo>
                    <a:pt x="619155" y="214333"/>
                    <a:pt x="637918" y="213029"/>
                    <a:pt x="656420" y="214658"/>
                  </a:cubicBezTo>
                  <a:close/>
                  <a:moveTo>
                    <a:pt x="642868" y="39349"/>
                  </a:moveTo>
                  <a:cubicBezTo>
                    <a:pt x="518568" y="39349"/>
                    <a:pt x="403649" y="106580"/>
                    <a:pt x="342411" y="214724"/>
                  </a:cubicBezTo>
                  <a:cubicBezTo>
                    <a:pt x="278828" y="327037"/>
                    <a:pt x="275180" y="463063"/>
                    <a:pt x="332509" y="578503"/>
                  </a:cubicBezTo>
                  <a:cubicBezTo>
                    <a:pt x="407819" y="731729"/>
                    <a:pt x="499806" y="877136"/>
                    <a:pt x="606125" y="1010817"/>
                  </a:cubicBezTo>
                  <a:lnTo>
                    <a:pt x="641565" y="1055378"/>
                  </a:lnTo>
                  <a:lnTo>
                    <a:pt x="675703" y="1012120"/>
                  </a:lnTo>
                  <a:cubicBezTo>
                    <a:pt x="781761" y="877657"/>
                    <a:pt x="874270" y="731729"/>
                    <a:pt x="950622" y="578503"/>
                  </a:cubicBezTo>
                  <a:cubicBezTo>
                    <a:pt x="985801" y="506581"/>
                    <a:pt x="998049" y="426581"/>
                    <a:pt x="986061" y="347363"/>
                  </a:cubicBezTo>
                  <a:cubicBezTo>
                    <a:pt x="973814" y="268144"/>
                    <a:pt x="938374" y="195440"/>
                    <a:pt x="883129" y="137329"/>
                  </a:cubicBezTo>
                  <a:cubicBezTo>
                    <a:pt x="820068" y="73746"/>
                    <a:pt x="732510" y="37785"/>
                    <a:pt x="642868" y="39349"/>
                  </a:cubicBezTo>
                  <a:close/>
                  <a:moveTo>
                    <a:pt x="641826" y="0"/>
                  </a:moveTo>
                  <a:cubicBezTo>
                    <a:pt x="643650" y="0"/>
                    <a:pt x="645735" y="0"/>
                    <a:pt x="647559" y="0"/>
                  </a:cubicBezTo>
                  <a:cubicBezTo>
                    <a:pt x="746321" y="0"/>
                    <a:pt x="842217" y="39870"/>
                    <a:pt x="911794" y="110228"/>
                  </a:cubicBezTo>
                  <a:cubicBezTo>
                    <a:pt x="1034791" y="240001"/>
                    <a:pt x="1064498" y="435180"/>
                    <a:pt x="985801" y="595702"/>
                  </a:cubicBezTo>
                  <a:cubicBezTo>
                    <a:pt x="908146" y="751273"/>
                    <a:pt x="814074" y="899547"/>
                    <a:pt x="706451" y="1036094"/>
                  </a:cubicBezTo>
                  <a:lnTo>
                    <a:pt x="656940" y="1098896"/>
                  </a:lnTo>
                  <a:cubicBezTo>
                    <a:pt x="653292" y="1103847"/>
                    <a:pt x="647559" y="1106453"/>
                    <a:pt x="641565" y="1106453"/>
                  </a:cubicBezTo>
                  <a:cubicBezTo>
                    <a:pt x="635572" y="1106453"/>
                    <a:pt x="629839" y="1103847"/>
                    <a:pt x="626191" y="1099156"/>
                  </a:cubicBezTo>
                  <a:lnTo>
                    <a:pt x="575377" y="1035313"/>
                  </a:lnTo>
                  <a:cubicBezTo>
                    <a:pt x="467493" y="899286"/>
                    <a:pt x="373943" y="751533"/>
                    <a:pt x="297851" y="595702"/>
                  </a:cubicBezTo>
                  <a:cubicBezTo>
                    <a:pt x="234789" y="468275"/>
                    <a:pt x="238958" y="318698"/>
                    <a:pt x="308796" y="195180"/>
                  </a:cubicBezTo>
                  <a:cubicBezTo>
                    <a:pt x="376288" y="75310"/>
                    <a:pt x="503975" y="521"/>
                    <a:pt x="641826" y="0"/>
                  </a:cubicBezTo>
                  <a:close/>
                </a:path>
              </a:pathLst>
            </a:custGeom>
            <a:solidFill>
              <a:schemeClr val="bg1"/>
            </a:solidFill>
            <a:ln w="26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rtl="1"/>
              <a:endParaRPr lang="en-US" sz="1867"/>
            </a:p>
          </p:txBody>
        </p:sp>
      </p:grpSp>
      <p:grpSp>
        <p:nvGrpSpPr>
          <p:cNvPr id="87" name="Group 86">
            <a:extLst>
              <a:ext uri="{FF2B5EF4-FFF2-40B4-BE49-F238E27FC236}">
                <a16:creationId xmlns:a16="http://schemas.microsoft.com/office/drawing/2014/main" id="{5ACC272B-BCDD-40CF-AB49-EB87BF97073B}"/>
              </a:ext>
            </a:extLst>
          </p:cNvPr>
          <p:cNvGrpSpPr/>
          <p:nvPr/>
        </p:nvGrpSpPr>
        <p:grpSpPr>
          <a:xfrm>
            <a:off x="5616136" y="4948016"/>
            <a:ext cx="1289304" cy="1285193"/>
            <a:chOff x="3830792" y="3486150"/>
            <a:chExt cx="1289304" cy="1285193"/>
          </a:xfrm>
        </p:grpSpPr>
        <p:sp>
          <p:nvSpPr>
            <p:cNvPr id="29" name="Oval 28">
              <a:extLst>
                <a:ext uri="{FF2B5EF4-FFF2-40B4-BE49-F238E27FC236}">
                  <a16:creationId xmlns:a16="http://schemas.microsoft.com/office/drawing/2014/main" id="{2C10CE0F-019C-486A-94AA-508BBCB23449}"/>
                </a:ext>
              </a:extLst>
            </p:cNvPr>
            <p:cNvSpPr/>
            <p:nvPr/>
          </p:nvSpPr>
          <p:spPr>
            <a:xfrm>
              <a:off x="3883697" y="3534943"/>
              <a:ext cx="1236399" cy="1236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30" name="Group 29">
              <a:extLst>
                <a:ext uri="{FF2B5EF4-FFF2-40B4-BE49-F238E27FC236}">
                  <a16:creationId xmlns:a16="http://schemas.microsoft.com/office/drawing/2014/main" id="{144E94B0-66BE-4A73-B1DF-F52F756640E9}"/>
                </a:ext>
              </a:extLst>
            </p:cNvPr>
            <p:cNvGrpSpPr/>
            <p:nvPr/>
          </p:nvGrpSpPr>
          <p:grpSpPr>
            <a:xfrm>
              <a:off x="3830792" y="3486150"/>
              <a:ext cx="1205920" cy="1205921"/>
              <a:chOff x="-2484439" y="2579684"/>
              <a:chExt cx="2974977" cy="2974970"/>
            </a:xfrm>
          </p:grpSpPr>
          <p:sp>
            <p:nvSpPr>
              <p:cNvPr id="31" name="Freeform 28">
                <a:extLst>
                  <a:ext uri="{FF2B5EF4-FFF2-40B4-BE49-F238E27FC236}">
                    <a16:creationId xmlns:a16="http://schemas.microsoft.com/office/drawing/2014/main" id="{A6323B20-F4B7-4889-9E01-07432D856895}"/>
                  </a:ext>
                </a:extLst>
              </p:cNvPr>
              <p:cNvSpPr>
                <a:spLocks/>
              </p:cNvSpPr>
              <p:nvPr/>
            </p:nvSpPr>
            <p:spPr bwMode="auto">
              <a:xfrm>
                <a:off x="-2484439" y="2579684"/>
                <a:ext cx="2974977" cy="2974970"/>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32" name="Freeform 29">
                <a:extLst>
                  <a:ext uri="{FF2B5EF4-FFF2-40B4-BE49-F238E27FC236}">
                    <a16:creationId xmlns:a16="http://schemas.microsoft.com/office/drawing/2014/main" id="{F63B6CF1-0103-4A52-9BCE-FC15ADD93E8B}"/>
                  </a:ext>
                </a:extLst>
              </p:cNvPr>
              <p:cNvSpPr>
                <a:spLocks/>
              </p:cNvSpPr>
              <p:nvPr/>
            </p:nvSpPr>
            <p:spPr bwMode="auto">
              <a:xfrm>
                <a:off x="-2484439" y="2579684"/>
                <a:ext cx="2974977" cy="2974970"/>
              </a:xfrm>
              <a:custGeom>
                <a:avLst/>
                <a:gdLst>
                  <a:gd name="T0" fmla="*/ 1337 w 1924"/>
                  <a:gd name="T1" fmla="*/ 1848 h 1924"/>
                  <a:gd name="T2" fmla="*/ 1156 w 1924"/>
                  <a:gd name="T3" fmla="*/ 1904 h 1924"/>
                  <a:gd name="T4" fmla="*/ 962 w 1924"/>
                  <a:gd name="T5" fmla="*/ 1924 h 1924"/>
                  <a:gd name="T6" fmla="*/ 768 w 1924"/>
                  <a:gd name="T7" fmla="*/ 1904 h 1924"/>
                  <a:gd name="T8" fmla="*/ 588 w 1924"/>
                  <a:gd name="T9" fmla="*/ 1848 h 1924"/>
                  <a:gd name="T10" fmla="*/ 424 w 1924"/>
                  <a:gd name="T11" fmla="*/ 1759 h 1924"/>
                  <a:gd name="T12" fmla="*/ 282 w 1924"/>
                  <a:gd name="T13" fmla="*/ 1642 h 1924"/>
                  <a:gd name="T14" fmla="*/ 165 w 1924"/>
                  <a:gd name="T15" fmla="*/ 1500 h 1924"/>
                  <a:gd name="T16" fmla="*/ 76 w 1924"/>
                  <a:gd name="T17" fmla="*/ 1336 h 1924"/>
                  <a:gd name="T18" fmla="*/ 20 w 1924"/>
                  <a:gd name="T19" fmla="*/ 1156 h 1924"/>
                  <a:gd name="T20" fmla="*/ 0 w 1924"/>
                  <a:gd name="T21" fmla="*/ 962 h 1924"/>
                  <a:gd name="T22" fmla="*/ 20 w 1924"/>
                  <a:gd name="T23" fmla="*/ 768 h 1924"/>
                  <a:gd name="T24" fmla="*/ 76 w 1924"/>
                  <a:gd name="T25" fmla="*/ 587 h 1924"/>
                  <a:gd name="T26" fmla="*/ 165 w 1924"/>
                  <a:gd name="T27" fmla="*/ 424 h 1924"/>
                  <a:gd name="T28" fmla="*/ 282 w 1924"/>
                  <a:gd name="T29" fmla="*/ 281 h 1924"/>
                  <a:gd name="T30" fmla="*/ 424 w 1924"/>
                  <a:gd name="T31" fmla="*/ 164 h 1924"/>
                  <a:gd name="T32" fmla="*/ 588 w 1924"/>
                  <a:gd name="T33" fmla="*/ 75 h 1924"/>
                  <a:gd name="T34" fmla="*/ 768 w 1924"/>
                  <a:gd name="T35" fmla="*/ 19 h 1924"/>
                  <a:gd name="T36" fmla="*/ 962 w 1924"/>
                  <a:gd name="T37" fmla="*/ 0 h 1924"/>
                  <a:gd name="T38" fmla="*/ 1156 w 1924"/>
                  <a:gd name="T39" fmla="*/ 19 h 1924"/>
                  <a:gd name="T40" fmla="*/ 1337 w 1924"/>
                  <a:gd name="T41" fmla="*/ 75 h 1924"/>
                  <a:gd name="T42" fmla="*/ 1500 w 1924"/>
                  <a:gd name="T43" fmla="*/ 164 h 1924"/>
                  <a:gd name="T44" fmla="*/ 1643 w 1924"/>
                  <a:gd name="T45" fmla="*/ 281 h 1924"/>
                  <a:gd name="T46" fmla="*/ 1760 w 1924"/>
                  <a:gd name="T47" fmla="*/ 424 h 1924"/>
                  <a:gd name="T48" fmla="*/ 1849 w 1924"/>
                  <a:gd name="T49" fmla="*/ 587 h 1924"/>
                  <a:gd name="T50" fmla="*/ 1905 w 1924"/>
                  <a:gd name="T51" fmla="*/ 768 h 1924"/>
                  <a:gd name="T52" fmla="*/ 1924 w 1924"/>
                  <a:gd name="T53" fmla="*/ 962 h 1924"/>
                  <a:gd name="T54" fmla="*/ 1905 w 1924"/>
                  <a:gd name="T55" fmla="*/ 1156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4" h="1924">
                    <a:moveTo>
                      <a:pt x="1337" y="1848"/>
                    </a:moveTo>
                    <a:cubicBezTo>
                      <a:pt x="1279" y="1872"/>
                      <a:pt x="1219" y="1891"/>
                      <a:pt x="1156" y="1904"/>
                    </a:cubicBezTo>
                    <a:cubicBezTo>
                      <a:pt x="1094" y="1917"/>
                      <a:pt x="1029" y="1924"/>
                      <a:pt x="962" y="1924"/>
                    </a:cubicBezTo>
                    <a:cubicBezTo>
                      <a:pt x="896" y="1924"/>
                      <a:pt x="831" y="1917"/>
                      <a:pt x="768" y="1904"/>
                    </a:cubicBezTo>
                    <a:cubicBezTo>
                      <a:pt x="706" y="1891"/>
                      <a:pt x="645" y="1872"/>
                      <a:pt x="588" y="1848"/>
                    </a:cubicBezTo>
                    <a:cubicBezTo>
                      <a:pt x="530" y="1824"/>
                      <a:pt x="476" y="1794"/>
                      <a:pt x="424" y="1759"/>
                    </a:cubicBezTo>
                    <a:cubicBezTo>
                      <a:pt x="373" y="1725"/>
                      <a:pt x="326" y="1686"/>
                      <a:pt x="282" y="1642"/>
                    </a:cubicBezTo>
                    <a:cubicBezTo>
                      <a:pt x="238" y="1598"/>
                      <a:pt x="199" y="1551"/>
                      <a:pt x="165" y="1500"/>
                    </a:cubicBezTo>
                    <a:cubicBezTo>
                      <a:pt x="130" y="1448"/>
                      <a:pt x="100" y="1394"/>
                      <a:pt x="76" y="1336"/>
                    </a:cubicBezTo>
                    <a:cubicBezTo>
                      <a:pt x="51" y="1279"/>
                      <a:pt x="33" y="1218"/>
                      <a:pt x="20" y="1156"/>
                    </a:cubicBezTo>
                    <a:cubicBezTo>
                      <a:pt x="7" y="1093"/>
                      <a:pt x="0" y="1028"/>
                      <a:pt x="0" y="962"/>
                    </a:cubicBezTo>
                    <a:cubicBezTo>
                      <a:pt x="0" y="895"/>
                      <a:pt x="7" y="830"/>
                      <a:pt x="20" y="768"/>
                    </a:cubicBezTo>
                    <a:cubicBezTo>
                      <a:pt x="33" y="705"/>
                      <a:pt x="51" y="645"/>
                      <a:pt x="76" y="587"/>
                    </a:cubicBezTo>
                    <a:cubicBezTo>
                      <a:pt x="100" y="530"/>
                      <a:pt x="130" y="475"/>
                      <a:pt x="165" y="424"/>
                    </a:cubicBezTo>
                    <a:cubicBezTo>
                      <a:pt x="199" y="373"/>
                      <a:pt x="238" y="325"/>
                      <a:pt x="282" y="281"/>
                    </a:cubicBezTo>
                    <a:cubicBezTo>
                      <a:pt x="326" y="238"/>
                      <a:pt x="373" y="199"/>
                      <a:pt x="424" y="164"/>
                    </a:cubicBezTo>
                    <a:cubicBezTo>
                      <a:pt x="476" y="129"/>
                      <a:pt x="530" y="100"/>
                      <a:pt x="588" y="75"/>
                    </a:cubicBezTo>
                    <a:cubicBezTo>
                      <a:pt x="645" y="51"/>
                      <a:pt x="706" y="32"/>
                      <a:pt x="768" y="19"/>
                    </a:cubicBezTo>
                    <a:cubicBezTo>
                      <a:pt x="831" y="6"/>
                      <a:pt x="896" y="0"/>
                      <a:pt x="962" y="0"/>
                    </a:cubicBezTo>
                    <a:cubicBezTo>
                      <a:pt x="1029" y="0"/>
                      <a:pt x="1094" y="6"/>
                      <a:pt x="1156" y="19"/>
                    </a:cubicBezTo>
                    <a:cubicBezTo>
                      <a:pt x="1219" y="32"/>
                      <a:pt x="1279" y="51"/>
                      <a:pt x="1337" y="75"/>
                    </a:cubicBezTo>
                    <a:cubicBezTo>
                      <a:pt x="1394" y="100"/>
                      <a:pt x="1449" y="129"/>
                      <a:pt x="1500" y="164"/>
                    </a:cubicBezTo>
                    <a:cubicBezTo>
                      <a:pt x="1551" y="199"/>
                      <a:pt x="1599" y="238"/>
                      <a:pt x="1643" y="281"/>
                    </a:cubicBezTo>
                    <a:cubicBezTo>
                      <a:pt x="1686" y="325"/>
                      <a:pt x="1725" y="373"/>
                      <a:pt x="1760" y="424"/>
                    </a:cubicBezTo>
                    <a:cubicBezTo>
                      <a:pt x="1795" y="475"/>
                      <a:pt x="1824" y="530"/>
                      <a:pt x="1849" y="587"/>
                    </a:cubicBezTo>
                    <a:cubicBezTo>
                      <a:pt x="1873" y="645"/>
                      <a:pt x="1892" y="705"/>
                      <a:pt x="1905" y="768"/>
                    </a:cubicBezTo>
                    <a:cubicBezTo>
                      <a:pt x="1918" y="830"/>
                      <a:pt x="1924" y="895"/>
                      <a:pt x="1924" y="962"/>
                    </a:cubicBezTo>
                    <a:cubicBezTo>
                      <a:pt x="1924" y="1028"/>
                      <a:pt x="1918" y="1093"/>
                      <a:pt x="1905" y="1156"/>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33" name="Freeform 30">
                <a:extLst>
                  <a:ext uri="{FF2B5EF4-FFF2-40B4-BE49-F238E27FC236}">
                    <a16:creationId xmlns:a16="http://schemas.microsoft.com/office/drawing/2014/main" id="{9916BE1C-ED0B-4216-BDBC-BB36427DFAF9}"/>
                  </a:ext>
                </a:extLst>
              </p:cNvPr>
              <p:cNvSpPr>
                <a:spLocks/>
              </p:cNvSpPr>
              <p:nvPr/>
            </p:nvSpPr>
            <p:spPr bwMode="auto">
              <a:xfrm>
                <a:off x="57150" y="4899027"/>
                <a:ext cx="180975" cy="220661"/>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sp>
            <p:nvSpPr>
              <p:cNvPr id="34" name="Freeform 31">
                <a:extLst>
                  <a:ext uri="{FF2B5EF4-FFF2-40B4-BE49-F238E27FC236}">
                    <a16:creationId xmlns:a16="http://schemas.microsoft.com/office/drawing/2014/main" id="{4303F9D1-FB59-498B-8534-68036E40317E}"/>
                  </a:ext>
                </a:extLst>
              </p:cNvPr>
              <p:cNvSpPr>
                <a:spLocks/>
              </p:cNvSpPr>
              <p:nvPr/>
            </p:nvSpPr>
            <p:spPr bwMode="auto">
              <a:xfrm>
                <a:off x="57150" y="4899025"/>
                <a:ext cx="180975" cy="220661"/>
              </a:xfrm>
              <a:custGeom>
                <a:avLst/>
                <a:gdLst>
                  <a:gd name="T0" fmla="*/ 117 w 117"/>
                  <a:gd name="T1" fmla="*/ 0 h 142"/>
                  <a:gd name="T2" fmla="*/ 0 w 117"/>
                  <a:gd name="T3" fmla="*/ 142 h 142"/>
                </a:gdLst>
                <a:ahLst/>
                <a:cxnLst>
                  <a:cxn ang="0">
                    <a:pos x="T0" y="T1"/>
                  </a:cxn>
                  <a:cxn ang="0">
                    <a:pos x="T2" y="T3"/>
                  </a:cxn>
                </a:cxnLst>
                <a:rect l="0" t="0" r="r" b="b"/>
                <a:pathLst>
                  <a:path w="117" h="142">
                    <a:moveTo>
                      <a:pt x="117" y="0"/>
                    </a:moveTo>
                    <a:cubicBezTo>
                      <a:pt x="82" y="51"/>
                      <a:pt x="43" y="98"/>
                      <a:pt x="0" y="142"/>
                    </a:cubicBezTo>
                  </a:path>
                </a:pathLst>
              </a:custGeom>
              <a:noFill/>
              <a:ln w="19050" cap="rnd">
                <a:solidFill>
                  <a:schemeClr val="bg1">
                    <a:lumMod val="95000"/>
                  </a:schemeClr>
                </a:solidFill>
                <a:prstDash val="solid"/>
                <a:round/>
                <a:headEnd/>
                <a:tailEnd/>
              </a:ln>
            </p:spPr>
            <p:txBody>
              <a:bodyPr vert="horz" wrap="square" lIns="91440" tIns="45720" rIns="91440" bIns="45720" numCol="1" anchor="ctr" anchorCtr="0" compatLnSpc="1">
                <a:prstTxWarp prst="textNoShape">
                  <a:avLst/>
                </a:prstTxWarp>
              </a:bodyPr>
              <a:lstStyle/>
              <a:p>
                <a:endParaRPr lang="en-US" sz="1867"/>
              </a:p>
            </p:txBody>
          </p:sp>
        </p:grpSp>
        <p:sp>
          <p:nvSpPr>
            <p:cNvPr id="38" name="Rectangle 37">
              <a:extLst>
                <a:ext uri="{FF2B5EF4-FFF2-40B4-BE49-F238E27FC236}">
                  <a16:creationId xmlns:a16="http://schemas.microsoft.com/office/drawing/2014/main" id="{2845DC14-46D3-4AFD-8DF7-0C4E68F2DFE0}"/>
                </a:ext>
              </a:extLst>
            </p:cNvPr>
            <p:cNvSpPr/>
            <p:nvPr/>
          </p:nvSpPr>
          <p:spPr>
            <a:xfrm flipH="1">
              <a:off x="3976552" y="4362724"/>
              <a:ext cx="914400" cy="164212"/>
            </a:xfrm>
            <a:prstGeom prst="rect">
              <a:avLst/>
            </a:prstGeom>
          </p:spPr>
          <p:txBody>
            <a:bodyPr wrap="square" lIns="0" tIns="0" rIns="0" bIns="0" anchor="ctr">
              <a:spAutoFit/>
            </a:bodyPr>
            <a:lstStyle/>
            <a:p>
              <a:pPr algn="ctr"/>
              <a:r>
                <a:rPr lang="en-US" sz="1067" b="1" dirty="0">
                  <a:solidFill>
                    <a:schemeClr val="bg1"/>
                  </a:solidFill>
                </a:rPr>
                <a:t>Patterns</a:t>
              </a:r>
              <a:endParaRPr lang="en-US" sz="1067" b="1" dirty="0">
                <a:solidFill>
                  <a:schemeClr val="bg1"/>
                </a:solidFill>
                <a:cs typeface="Aharoni" panose="02010803020104030203" pitchFamily="2" charset="-79"/>
              </a:endParaRPr>
            </a:p>
          </p:txBody>
        </p:sp>
        <p:grpSp>
          <p:nvGrpSpPr>
            <p:cNvPr id="74" name="Group 73">
              <a:extLst>
                <a:ext uri="{FF2B5EF4-FFF2-40B4-BE49-F238E27FC236}">
                  <a16:creationId xmlns:a16="http://schemas.microsoft.com/office/drawing/2014/main" id="{CD66A4B0-C6BC-4C57-993D-79B8AEF95A8E}"/>
                </a:ext>
              </a:extLst>
            </p:cNvPr>
            <p:cNvGrpSpPr/>
            <p:nvPr/>
          </p:nvGrpSpPr>
          <p:grpSpPr>
            <a:xfrm>
              <a:off x="4031422" y="3664141"/>
              <a:ext cx="804661" cy="686714"/>
              <a:chOff x="5588069" y="2315442"/>
              <a:chExt cx="959979" cy="819266"/>
            </a:xfrm>
            <a:solidFill>
              <a:schemeClr val="bg1"/>
            </a:solidFill>
          </p:grpSpPr>
          <p:grpSp>
            <p:nvGrpSpPr>
              <p:cNvPr id="75" name="Graphic 78">
                <a:extLst>
                  <a:ext uri="{FF2B5EF4-FFF2-40B4-BE49-F238E27FC236}">
                    <a16:creationId xmlns:a16="http://schemas.microsoft.com/office/drawing/2014/main" id="{B6D739C0-C10C-4FA6-A74A-76C0C5E49F08}"/>
                  </a:ext>
                </a:extLst>
              </p:cNvPr>
              <p:cNvGrpSpPr/>
              <p:nvPr/>
            </p:nvGrpSpPr>
            <p:grpSpPr>
              <a:xfrm>
                <a:off x="5588069" y="2315442"/>
                <a:ext cx="959979" cy="819266"/>
                <a:chOff x="5588069" y="2315442"/>
                <a:chExt cx="959979" cy="819266"/>
              </a:xfrm>
              <a:grpFill/>
            </p:grpSpPr>
            <p:sp>
              <p:nvSpPr>
                <p:cNvPr id="77" name="Freeform: Shape 76">
                  <a:extLst>
                    <a:ext uri="{FF2B5EF4-FFF2-40B4-BE49-F238E27FC236}">
                      <a16:creationId xmlns:a16="http://schemas.microsoft.com/office/drawing/2014/main" id="{E5AA984E-22B9-4106-9DA4-9F0781FEB3A5}"/>
                    </a:ext>
                  </a:extLst>
                </p:cNvPr>
                <p:cNvSpPr/>
                <p:nvPr/>
              </p:nvSpPr>
              <p:spPr>
                <a:xfrm>
                  <a:off x="5588069" y="2315442"/>
                  <a:ext cx="959979" cy="819266"/>
                </a:xfrm>
                <a:custGeom>
                  <a:avLst/>
                  <a:gdLst>
                    <a:gd name="connsiteX0" fmla="*/ 953311 w 959979"/>
                    <a:gd name="connsiteY0" fmla="*/ 328941 h 819266"/>
                    <a:gd name="connsiteX1" fmla="*/ 959980 w 959979"/>
                    <a:gd name="connsiteY1" fmla="*/ 322272 h 819266"/>
                    <a:gd name="connsiteX2" fmla="*/ 953311 w 959979"/>
                    <a:gd name="connsiteY2" fmla="*/ 315603 h 819266"/>
                    <a:gd name="connsiteX3" fmla="*/ 802262 w 959979"/>
                    <a:gd name="connsiteY3" fmla="*/ 315603 h 819266"/>
                    <a:gd name="connsiteX4" fmla="*/ 802262 w 959979"/>
                    <a:gd name="connsiteY4" fmla="*/ 210569 h 819266"/>
                    <a:gd name="connsiteX5" fmla="*/ 795593 w 959979"/>
                    <a:gd name="connsiteY5" fmla="*/ 203900 h 819266"/>
                    <a:gd name="connsiteX6" fmla="*/ 788924 w 959979"/>
                    <a:gd name="connsiteY6" fmla="*/ 210569 h 819266"/>
                    <a:gd name="connsiteX7" fmla="*/ 788924 w 959979"/>
                    <a:gd name="connsiteY7" fmla="*/ 315603 h 819266"/>
                    <a:gd name="connsiteX8" fmla="*/ 486659 w 959979"/>
                    <a:gd name="connsiteY8" fmla="*/ 315603 h 819266"/>
                    <a:gd name="connsiteX9" fmla="*/ 486659 w 959979"/>
                    <a:gd name="connsiteY9" fmla="*/ 171222 h 819266"/>
                    <a:gd name="connsiteX10" fmla="*/ 591693 w 959979"/>
                    <a:gd name="connsiteY10" fmla="*/ 171222 h 819266"/>
                    <a:gd name="connsiteX11" fmla="*/ 598362 w 959979"/>
                    <a:gd name="connsiteY11" fmla="*/ 164554 h 819266"/>
                    <a:gd name="connsiteX12" fmla="*/ 591693 w 959979"/>
                    <a:gd name="connsiteY12" fmla="*/ 157885 h 819266"/>
                    <a:gd name="connsiteX13" fmla="*/ 486659 w 959979"/>
                    <a:gd name="connsiteY13" fmla="*/ 157885 h 819266"/>
                    <a:gd name="connsiteX14" fmla="*/ 486659 w 959979"/>
                    <a:gd name="connsiteY14" fmla="*/ 6669 h 819266"/>
                    <a:gd name="connsiteX15" fmla="*/ 479990 w 959979"/>
                    <a:gd name="connsiteY15" fmla="*/ 0 h 819266"/>
                    <a:gd name="connsiteX16" fmla="*/ 473321 w 959979"/>
                    <a:gd name="connsiteY16" fmla="*/ 6669 h 819266"/>
                    <a:gd name="connsiteX17" fmla="*/ 473321 w 959979"/>
                    <a:gd name="connsiteY17" fmla="*/ 157718 h 819266"/>
                    <a:gd name="connsiteX18" fmla="*/ 328941 w 959979"/>
                    <a:gd name="connsiteY18" fmla="*/ 157718 h 819266"/>
                    <a:gd name="connsiteX19" fmla="*/ 328941 w 959979"/>
                    <a:gd name="connsiteY19" fmla="*/ 6669 h 819266"/>
                    <a:gd name="connsiteX20" fmla="*/ 322272 w 959979"/>
                    <a:gd name="connsiteY20" fmla="*/ 0 h 819266"/>
                    <a:gd name="connsiteX21" fmla="*/ 315603 w 959979"/>
                    <a:gd name="connsiteY21" fmla="*/ 6669 h 819266"/>
                    <a:gd name="connsiteX22" fmla="*/ 315603 w 959979"/>
                    <a:gd name="connsiteY22" fmla="*/ 157718 h 819266"/>
                    <a:gd name="connsiteX23" fmla="*/ 171222 w 959979"/>
                    <a:gd name="connsiteY23" fmla="*/ 157718 h 819266"/>
                    <a:gd name="connsiteX24" fmla="*/ 171222 w 959979"/>
                    <a:gd name="connsiteY24" fmla="*/ 6669 h 819266"/>
                    <a:gd name="connsiteX25" fmla="*/ 164554 w 959979"/>
                    <a:gd name="connsiteY25" fmla="*/ 0 h 819266"/>
                    <a:gd name="connsiteX26" fmla="*/ 157885 w 959979"/>
                    <a:gd name="connsiteY26" fmla="*/ 6669 h 819266"/>
                    <a:gd name="connsiteX27" fmla="*/ 157885 w 959979"/>
                    <a:gd name="connsiteY27" fmla="*/ 157718 h 819266"/>
                    <a:gd name="connsiteX28" fmla="*/ 6669 w 959979"/>
                    <a:gd name="connsiteY28" fmla="*/ 157718 h 819266"/>
                    <a:gd name="connsiteX29" fmla="*/ 0 w 959979"/>
                    <a:gd name="connsiteY29" fmla="*/ 164387 h 819266"/>
                    <a:gd name="connsiteX30" fmla="*/ 6669 w 959979"/>
                    <a:gd name="connsiteY30" fmla="*/ 171056 h 819266"/>
                    <a:gd name="connsiteX31" fmla="*/ 157718 w 959979"/>
                    <a:gd name="connsiteY31" fmla="*/ 171056 h 819266"/>
                    <a:gd name="connsiteX32" fmla="*/ 157718 w 959979"/>
                    <a:gd name="connsiteY32" fmla="*/ 315436 h 819266"/>
                    <a:gd name="connsiteX33" fmla="*/ 6669 w 959979"/>
                    <a:gd name="connsiteY33" fmla="*/ 315436 h 819266"/>
                    <a:gd name="connsiteX34" fmla="*/ 0 w 959979"/>
                    <a:gd name="connsiteY34" fmla="*/ 322105 h 819266"/>
                    <a:gd name="connsiteX35" fmla="*/ 6669 w 959979"/>
                    <a:gd name="connsiteY35" fmla="*/ 328774 h 819266"/>
                    <a:gd name="connsiteX36" fmla="*/ 157718 w 959979"/>
                    <a:gd name="connsiteY36" fmla="*/ 328774 h 819266"/>
                    <a:gd name="connsiteX37" fmla="*/ 157718 w 959979"/>
                    <a:gd name="connsiteY37" fmla="*/ 473154 h 819266"/>
                    <a:gd name="connsiteX38" fmla="*/ 6669 w 959979"/>
                    <a:gd name="connsiteY38" fmla="*/ 473154 h 819266"/>
                    <a:gd name="connsiteX39" fmla="*/ 0 w 959979"/>
                    <a:gd name="connsiteY39" fmla="*/ 479823 h 819266"/>
                    <a:gd name="connsiteX40" fmla="*/ 6669 w 959979"/>
                    <a:gd name="connsiteY40" fmla="*/ 486492 h 819266"/>
                    <a:gd name="connsiteX41" fmla="*/ 157718 w 959979"/>
                    <a:gd name="connsiteY41" fmla="*/ 486492 h 819266"/>
                    <a:gd name="connsiteX42" fmla="*/ 157718 w 959979"/>
                    <a:gd name="connsiteY42" fmla="*/ 630872 h 819266"/>
                    <a:gd name="connsiteX43" fmla="*/ 6669 w 959979"/>
                    <a:gd name="connsiteY43" fmla="*/ 630872 h 819266"/>
                    <a:gd name="connsiteX44" fmla="*/ 0 w 959979"/>
                    <a:gd name="connsiteY44" fmla="*/ 637541 h 819266"/>
                    <a:gd name="connsiteX45" fmla="*/ 6669 w 959979"/>
                    <a:gd name="connsiteY45" fmla="*/ 644210 h 819266"/>
                    <a:gd name="connsiteX46" fmla="*/ 157718 w 959979"/>
                    <a:gd name="connsiteY46" fmla="*/ 644210 h 819266"/>
                    <a:gd name="connsiteX47" fmla="*/ 157718 w 959979"/>
                    <a:gd name="connsiteY47" fmla="*/ 812431 h 819266"/>
                    <a:gd name="connsiteX48" fmla="*/ 164387 w 959979"/>
                    <a:gd name="connsiteY48" fmla="*/ 819100 h 819266"/>
                    <a:gd name="connsiteX49" fmla="*/ 171056 w 959979"/>
                    <a:gd name="connsiteY49" fmla="*/ 812431 h 819266"/>
                    <a:gd name="connsiteX50" fmla="*/ 171056 w 959979"/>
                    <a:gd name="connsiteY50" fmla="*/ 644377 h 819266"/>
                    <a:gd name="connsiteX51" fmla="*/ 315436 w 959979"/>
                    <a:gd name="connsiteY51" fmla="*/ 644377 h 819266"/>
                    <a:gd name="connsiteX52" fmla="*/ 315436 w 959979"/>
                    <a:gd name="connsiteY52" fmla="*/ 812598 h 819266"/>
                    <a:gd name="connsiteX53" fmla="*/ 322105 w 959979"/>
                    <a:gd name="connsiteY53" fmla="*/ 819267 h 819266"/>
                    <a:gd name="connsiteX54" fmla="*/ 328774 w 959979"/>
                    <a:gd name="connsiteY54" fmla="*/ 812598 h 819266"/>
                    <a:gd name="connsiteX55" fmla="*/ 328774 w 959979"/>
                    <a:gd name="connsiteY55" fmla="*/ 644377 h 819266"/>
                    <a:gd name="connsiteX56" fmla="*/ 433808 w 959979"/>
                    <a:gd name="connsiteY56" fmla="*/ 644377 h 819266"/>
                    <a:gd name="connsiteX57" fmla="*/ 440477 w 959979"/>
                    <a:gd name="connsiteY57" fmla="*/ 637708 h 819266"/>
                    <a:gd name="connsiteX58" fmla="*/ 433808 w 959979"/>
                    <a:gd name="connsiteY58" fmla="*/ 631039 h 819266"/>
                    <a:gd name="connsiteX59" fmla="*/ 328774 w 959979"/>
                    <a:gd name="connsiteY59" fmla="*/ 631039 h 819266"/>
                    <a:gd name="connsiteX60" fmla="*/ 328774 w 959979"/>
                    <a:gd name="connsiteY60" fmla="*/ 486659 h 819266"/>
                    <a:gd name="connsiteX61" fmla="*/ 473154 w 959979"/>
                    <a:gd name="connsiteY61" fmla="*/ 486659 h 819266"/>
                    <a:gd name="connsiteX62" fmla="*/ 473154 w 959979"/>
                    <a:gd name="connsiteY62" fmla="*/ 589025 h 819266"/>
                    <a:gd name="connsiteX63" fmla="*/ 479823 w 959979"/>
                    <a:gd name="connsiteY63" fmla="*/ 595694 h 819266"/>
                    <a:gd name="connsiteX64" fmla="*/ 486492 w 959979"/>
                    <a:gd name="connsiteY64" fmla="*/ 589025 h 819266"/>
                    <a:gd name="connsiteX65" fmla="*/ 486492 w 959979"/>
                    <a:gd name="connsiteY65" fmla="*/ 486659 h 819266"/>
                    <a:gd name="connsiteX66" fmla="*/ 586691 w 959979"/>
                    <a:gd name="connsiteY66" fmla="*/ 486659 h 819266"/>
                    <a:gd name="connsiteX67" fmla="*/ 593360 w 959979"/>
                    <a:gd name="connsiteY67" fmla="*/ 479990 h 819266"/>
                    <a:gd name="connsiteX68" fmla="*/ 586691 w 959979"/>
                    <a:gd name="connsiteY68" fmla="*/ 473321 h 819266"/>
                    <a:gd name="connsiteX69" fmla="*/ 486492 w 959979"/>
                    <a:gd name="connsiteY69" fmla="*/ 473321 h 819266"/>
                    <a:gd name="connsiteX70" fmla="*/ 486492 w 959979"/>
                    <a:gd name="connsiteY70" fmla="*/ 328941 h 819266"/>
                    <a:gd name="connsiteX71" fmla="*/ 788757 w 959979"/>
                    <a:gd name="connsiteY71" fmla="*/ 328941 h 819266"/>
                    <a:gd name="connsiteX72" fmla="*/ 788757 w 959979"/>
                    <a:gd name="connsiteY72" fmla="*/ 473321 h 819266"/>
                    <a:gd name="connsiteX73" fmla="*/ 683723 w 959979"/>
                    <a:gd name="connsiteY73" fmla="*/ 473321 h 819266"/>
                    <a:gd name="connsiteX74" fmla="*/ 677054 w 959979"/>
                    <a:gd name="connsiteY74" fmla="*/ 479990 h 819266"/>
                    <a:gd name="connsiteX75" fmla="*/ 683723 w 959979"/>
                    <a:gd name="connsiteY75" fmla="*/ 486659 h 819266"/>
                    <a:gd name="connsiteX76" fmla="*/ 788757 w 959979"/>
                    <a:gd name="connsiteY76" fmla="*/ 486659 h 819266"/>
                    <a:gd name="connsiteX77" fmla="*/ 788757 w 959979"/>
                    <a:gd name="connsiteY77" fmla="*/ 631039 h 819266"/>
                    <a:gd name="connsiteX78" fmla="*/ 644377 w 959979"/>
                    <a:gd name="connsiteY78" fmla="*/ 631039 h 819266"/>
                    <a:gd name="connsiteX79" fmla="*/ 644377 w 959979"/>
                    <a:gd name="connsiteY79" fmla="*/ 526171 h 819266"/>
                    <a:gd name="connsiteX80" fmla="*/ 637708 w 959979"/>
                    <a:gd name="connsiteY80" fmla="*/ 519503 h 819266"/>
                    <a:gd name="connsiteX81" fmla="*/ 631039 w 959979"/>
                    <a:gd name="connsiteY81" fmla="*/ 526171 h 819266"/>
                    <a:gd name="connsiteX82" fmla="*/ 631039 w 959979"/>
                    <a:gd name="connsiteY82" fmla="*/ 631039 h 819266"/>
                    <a:gd name="connsiteX83" fmla="*/ 526005 w 959979"/>
                    <a:gd name="connsiteY83" fmla="*/ 631039 h 819266"/>
                    <a:gd name="connsiteX84" fmla="*/ 519336 w 959979"/>
                    <a:gd name="connsiteY84" fmla="*/ 637708 h 819266"/>
                    <a:gd name="connsiteX85" fmla="*/ 526005 w 959979"/>
                    <a:gd name="connsiteY85" fmla="*/ 644377 h 819266"/>
                    <a:gd name="connsiteX86" fmla="*/ 631039 w 959979"/>
                    <a:gd name="connsiteY86" fmla="*/ 644377 h 819266"/>
                    <a:gd name="connsiteX87" fmla="*/ 631039 w 959979"/>
                    <a:gd name="connsiteY87" fmla="*/ 812598 h 819266"/>
                    <a:gd name="connsiteX88" fmla="*/ 637708 w 959979"/>
                    <a:gd name="connsiteY88" fmla="*/ 819267 h 819266"/>
                    <a:gd name="connsiteX89" fmla="*/ 644377 w 959979"/>
                    <a:gd name="connsiteY89" fmla="*/ 812598 h 819266"/>
                    <a:gd name="connsiteX90" fmla="*/ 644377 w 959979"/>
                    <a:gd name="connsiteY90" fmla="*/ 644377 h 819266"/>
                    <a:gd name="connsiteX91" fmla="*/ 788757 w 959979"/>
                    <a:gd name="connsiteY91" fmla="*/ 644377 h 819266"/>
                    <a:gd name="connsiteX92" fmla="*/ 788757 w 959979"/>
                    <a:gd name="connsiteY92" fmla="*/ 812598 h 819266"/>
                    <a:gd name="connsiteX93" fmla="*/ 795426 w 959979"/>
                    <a:gd name="connsiteY93" fmla="*/ 819267 h 819266"/>
                    <a:gd name="connsiteX94" fmla="*/ 802095 w 959979"/>
                    <a:gd name="connsiteY94" fmla="*/ 812598 h 819266"/>
                    <a:gd name="connsiteX95" fmla="*/ 802095 w 959979"/>
                    <a:gd name="connsiteY95" fmla="*/ 644377 h 819266"/>
                    <a:gd name="connsiteX96" fmla="*/ 953144 w 959979"/>
                    <a:gd name="connsiteY96" fmla="*/ 644377 h 819266"/>
                    <a:gd name="connsiteX97" fmla="*/ 959813 w 959979"/>
                    <a:gd name="connsiteY97" fmla="*/ 637708 h 819266"/>
                    <a:gd name="connsiteX98" fmla="*/ 953144 w 959979"/>
                    <a:gd name="connsiteY98" fmla="*/ 631039 h 819266"/>
                    <a:gd name="connsiteX99" fmla="*/ 802095 w 959979"/>
                    <a:gd name="connsiteY99" fmla="*/ 631039 h 819266"/>
                    <a:gd name="connsiteX100" fmla="*/ 802095 w 959979"/>
                    <a:gd name="connsiteY100" fmla="*/ 486659 h 819266"/>
                    <a:gd name="connsiteX101" fmla="*/ 953144 w 959979"/>
                    <a:gd name="connsiteY101" fmla="*/ 486659 h 819266"/>
                    <a:gd name="connsiteX102" fmla="*/ 959813 w 959979"/>
                    <a:gd name="connsiteY102" fmla="*/ 479990 h 819266"/>
                    <a:gd name="connsiteX103" fmla="*/ 953144 w 959979"/>
                    <a:gd name="connsiteY103" fmla="*/ 473321 h 819266"/>
                    <a:gd name="connsiteX104" fmla="*/ 802095 w 959979"/>
                    <a:gd name="connsiteY104" fmla="*/ 473321 h 819266"/>
                    <a:gd name="connsiteX105" fmla="*/ 802095 w 959979"/>
                    <a:gd name="connsiteY105" fmla="*/ 328941 h 819266"/>
                    <a:gd name="connsiteX106" fmla="*/ 953311 w 959979"/>
                    <a:gd name="connsiteY106" fmla="*/ 328941 h 819266"/>
                    <a:gd name="connsiteX107" fmla="*/ 315603 w 959979"/>
                    <a:gd name="connsiteY107" fmla="*/ 631039 h 819266"/>
                    <a:gd name="connsiteX108" fmla="*/ 171222 w 959979"/>
                    <a:gd name="connsiteY108" fmla="*/ 631039 h 819266"/>
                    <a:gd name="connsiteX109" fmla="*/ 171222 w 959979"/>
                    <a:gd name="connsiteY109" fmla="*/ 486659 h 819266"/>
                    <a:gd name="connsiteX110" fmla="*/ 315603 w 959979"/>
                    <a:gd name="connsiteY110" fmla="*/ 486659 h 819266"/>
                    <a:gd name="connsiteX111" fmla="*/ 315603 w 959979"/>
                    <a:gd name="connsiteY111" fmla="*/ 631039 h 819266"/>
                    <a:gd name="connsiteX112" fmla="*/ 315603 w 959979"/>
                    <a:gd name="connsiteY112" fmla="*/ 473321 h 819266"/>
                    <a:gd name="connsiteX113" fmla="*/ 171222 w 959979"/>
                    <a:gd name="connsiteY113" fmla="*/ 473321 h 819266"/>
                    <a:gd name="connsiteX114" fmla="*/ 171222 w 959979"/>
                    <a:gd name="connsiteY114" fmla="*/ 328941 h 819266"/>
                    <a:gd name="connsiteX115" fmla="*/ 315603 w 959979"/>
                    <a:gd name="connsiteY115" fmla="*/ 328941 h 819266"/>
                    <a:gd name="connsiteX116" fmla="*/ 315603 w 959979"/>
                    <a:gd name="connsiteY116" fmla="*/ 473321 h 819266"/>
                    <a:gd name="connsiteX117" fmla="*/ 315603 w 959979"/>
                    <a:gd name="connsiteY117" fmla="*/ 315603 h 819266"/>
                    <a:gd name="connsiteX118" fmla="*/ 171222 w 959979"/>
                    <a:gd name="connsiteY118" fmla="*/ 315603 h 819266"/>
                    <a:gd name="connsiteX119" fmla="*/ 171222 w 959979"/>
                    <a:gd name="connsiteY119" fmla="*/ 171222 h 819266"/>
                    <a:gd name="connsiteX120" fmla="*/ 315603 w 959979"/>
                    <a:gd name="connsiteY120" fmla="*/ 171222 h 819266"/>
                    <a:gd name="connsiteX121" fmla="*/ 315603 w 959979"/>
                    <a:gd name="connsiteY121" fmla="*/ 315603 h 819266"/>
                    <a:gd name="connsiteX122" fmla="*/ 473321 w 959979"/>
                    <a:gd name="connsiteY122" fmla="*/ 473321 h 819266"/>
                    <a:gd name="connsiteX123" fmla="*/ 328941 w 959979"/>
                    <a:gd name="connsiteY123" fmla="*/ 473321 h 819266"/>
                    <a:gd name="connsiteX124" fmla="*/ 328941 w 959979"/>
                    <a:gd name="connsiteY124" fmla="*/ 328941 h 819266"/>
                    <a:gd name="connsiteX125" fmla="*/ 473321 w 959979"/>
                    <a:gd name="connsiteY125" fmla="*/ 328941 h 819266"/>
                    <a:gd name="connsiteX126" fmla="*/ 473321 w 959979"/>
                    <a:gd name="connsiteY126" fmla="*/ 473321 h 819266"/>
                    <a:gd name="connsiteX127" fmla="*/ 473321 w 959979"/>
                    <a:gd name="connsiteY127" fmla="*/ 315603 h 819266"/>
                    <a:gd name="connsiteX128" fmla="*/ 328941 w 959979"/>
                    <a:gd name="connsiteY128" fmla="*/ 315603 h 819266"/>
                    <a:gd name="connsiteX129" fmla="*/ 328941 w 959979"/>
                    <a:gd name="connsiteY129" fmla="*/ 171222 h 819266"/>
                    <a:gd name="connsiteX130" fmla="*/ 473321 w 959979"/>
                    <a:gd name="connsiteY130" fmla="*/ 171222 h 819266"/>
                    <a:gd name="connsiteX131" fmla="*/ 473321 w 959979"/>
                    <a:gd name="connsiteY131" fmla="*/ 315603 h 8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959979" h="819266">
                      <a:moveTo>
                        <a:pt x="953311" y="328941"/>
                      </a:moveTo>
                      <a:cubicBezTo>
                        <a:pt x="956979" y="328941"/>
                        <a:pt x="959980" y="325940"/>
                        <a:pt x="959980" y="322272"/>
                      </a:cubicBezTo>
                      <a:cubicBezTo>
                        <a:pt x="959980" y="318604"/>
                        <a:pt x="956979" y="315603"/>
                        <a:pt x="953311" y="315603"/>
                      </a:cubicBezTo>
                      <a:lnTo>
                        <a:pt x="802262" y="315603"/>
                      </a:lnTo>
                      <a:lnTo>
                        <a:pt x="802262" y="210569"/>
                      </a:lnTo>
                      <a:cubicBezTo>
                        <a:pt x="802262" y="206901"/>
                        <a:pt x="799261" y="203900"/>
                        <a:pt x="795593" y="203900"/>
                      </a:cubicBezTo>
                      <a:cubicBezTo>
                        <a:pt x="791925" y="203900"/>
                        <a:pt x="788924" y="206901"/>
                        <a:pt x="788924" y="210569"/>
                      </a:cubicBezTo>
                      <a:lnTo>
                        <a:pt x="788924" y="315603"/>
                      </a:lnTo>
                      <a:lnTo>
                        <a:pt x="486659" y="315603"/>
                      </a:lnTo>
                      <a:lnTo>
                        <a:pt x="486659" y="171222"/>
                      </a:lnTo>
                      <a:lnTo>
                        <a:pt x="591693" y="171222"/>
                      </a:lnTo>
                      <a:cubicBezTo>
                        <a:pt x="595361" y="171222"/>
                        <a:pt x="598362" y="168221"/>
                        <a:pt x="598362" y="164554"/>
                      </a:cubicBezTo>
                      <a:cubicBezTo>
                        <a:pt x="598362" y="160886"/>
                        <a:pt x="595361" y="157885"/>
                        <a:pt x="591693" y="157885"/>
                      </a:cubicBezTo>
                      <a:lnTo>
                        <a:pt x="486659" y="157885"/>
                      </a:lnTo>
                      <a:lnTo>
                        <a:pt x="486659" y="6669"/>
                      </a:lnTo>
                      <a:cubicBezTo>
                        <a:pt x="486659" y="3001"/>
                        <a:pt x="483658" y="0"/>
                        <a:pt x="479990" y="0"/>
                      </a:cubicBezTo>
                      <a:cubicBezTo>
                        <a:pt x="476322" y="0"/>
                        <a:pt x="473321" y="3001"/>
                        <a:pt x="473321" y="6669"/>
                      </a:cubicBezTo>
                      <a:lnTo>
                        <a:pt x="473321" y="157718"/>
                      </a:lnTo>
                      <a:lnTo>
                        <a:pt x="328941" y="157718"/>
                      </a:lnTo>
                      <a:lnTo>
                        <a:pt x="328941" y="6669"/>
                      </a:lnTo>
                      <a:cubicBezTo>
                        <a:pt x="328941" y="3001"/>
                        <a:pt x="325940" y="0"/>
                        <a:pt x="322272" y="0"/>
                      </a:cubicBezTo>
                      <a:cubicBezTo>
                        <a:pt x="318604" y="0"/>
                        <a:pt x="315603" y="3001"/>
                        <a:pt x="315603" y="6669"/>
                      </a:cubicBezTo>
                      <a:lnTo>
                        <a:pt x="315603" y="157718"/>
                      </a:lnTo>
                      <a:lnTo>
                        <a:pt x="171222" y="157718"/>
                      </a:lnTo>
                      <a:lnTo>
                        <a:pt x="171222" y="6669"/>
                      </a:lnTo>
                      <a:cubicBezTo>
                        <a:pt x="171222" y="3001"/>
                        <a:pt x="168222" y="0"/>
                        <a:pt x="164554" y="0"/>
                      </a:cubicBezTo>
                      <a:cubicBezTo>
                        <a:pt x="160886" y="0"/>
                        <a:pt x="157885" y="3001"/>
                        <a:pt x="157885" y="6669"/>
                      </a:cubicBezTo>
                      <a:lnTo>
                        <a:pt x="157885" y="157718"/>
                      </a:lnTo>
                      <a:lnTo>
                        <a:pt x="6669" y="157718"/>
                      </a:lnTo>
                      <a:cubicBezTo>
                        <a:pt x="3001" y="157718"/>
                        <a:pt x="0" y="160719"/>
                        <a:pt x="0" y="164387"/>
                      </a:cubicBezTo>
                      <a:cubicBezTo>
                        <a:pt x="0" y="168055"/>
                        <a:pt x="3001" y="171056"/>
                        <a:pt x="6669" y="171056"/>
                      </a:cubicBezTo>
                      <a:lnTo>
                        <a:pt x="157718" y="171056"/>
                      </a:lnTo>
                      <a:lnTo>
                        <a:pt x="157718" y="315436"/>
                      </a:lnTo>
                      <a:lnTo>
                        <a:pt x="6669" y="315436"/>
                      </a:lnTo>
                      <a:cubicBezTo>
                        <a:pt x="3001" y="315436"/>
                        <a:pt x="0" y="318437"/>
                        <a:pt x="0" y="322105"/>
                      </a:cubicBezTo>
                      <a:cubicBezTo>
                        <a:pt x="0" y="325773"/>
                        <a:pt x="3001" y="328774"/>
                        <a:pt x="6669" y="328774"/>
                      </a:cubicBezTo>
                      <a:lnTo>
                        <a:pt x="157718" y="328774"/>
                      </a:lnTo>
                      <a:lnTo>
                        <a:pt x="157718" y="473154"/>
                      </a:lnTo>
                      <a:lnTo>
                        <a:pt x="6669" y="473154"/>
                      </a:lnTo>
                      <a:cubicBezTo>
                        <a:pt x="3001" y="473154"/>
                        <a:pt x="0" y="476155"/>
                        <a:pt x="0" y="479823"/>
                      </a:cubicBezTo>
                      <a:cubicBezTo>
                        <a:pt x="0" y="483491"/>
                        <a:pt x="3001" y="486492"/>
                        <a:pt x="6669" y="486492"/>
                      </a:cubicBezTo>
                      <a:lnTo>
                        <a:pt x="157718" y="486492"/>
                      </a:lnTo>
                      <a:lnTo>
                        <a:pt x="157718" y="630872"/>
                      </a:lnTo>
                      <a:lnTo>
                        <a:pt x="6669" y="630872"/>
                      </a:lnTo>
                      <a:cubicBezTo>
                        <a:pt x="3001" y="630872"/>
                        <a:pt x="0" y="633873"/>
                        <a:pt x="0" y="637541"/>
                      </a:cubicBezTo>
                      <a:cubicBezTo>
                        <a:pt x="0" y="641209"/>
                        <a:pt x="3001" y="644210"/>
                        <a:pt x="6669" y="644210"/>
                      </a:cubicBezTo>
                      <a:lnTo>
                        <a:pt x="157718" y="644210"/>
                      </a:lnTo>
                      <a:lnTo>
                        <a:pt x="157718" y="812431"/>
                      </a:lnTo>
                      <a:cubicBezTo>
                        <a:pt x="157718" y="816099"/>
                        <a:pt x="160719" y="819100"/>
                        <a:pt x="164387" y="819100"/>
                      </a:cubicBezTo>
                      <a:cubicBezTo>
                        <a:pt x="168055" y="819100"/>
                        <a:pt x="171056" y="816099"/>
                        <a:pt x="171056" y="812431"/>
                      </a:cubicBezTo>
                      <a:lnTo>
                        <a:pt x="171056" y="644377"/>
                      </a:lnTo>
                      <a:lnTo>
                        <a:pt x="315436" y="644377"/>
                      </a:lnTo>
                      <a:lnTo>
                        <a:pt x="315436" y="812598"/>
                      </a:lnTo>
                      <a:cubicBezTo>
                        <a:pt x="315436" y="816266"/>
                        <a:pt x="318437" y="819267"/>
                        <a:pt x="322105" y="819267"/>
                      </a:cubicBezTo>
                      <a:cubicBezTo>
                        <a:pt x="325773" y="819267"/>
                        <a:pt x="328774" y="816266"/>
                        <a:pt x="328774" y="812598"/>
                      </a:cubicBezTo>
                      <a:lnTo>
                        <a:pt x="328774" y="644377"/>
                      </a:lnTo>
                      <a:lnTo>
                        <a:pt x="433808" y="644377"/>
                      </a:lnTo>
                      <a:cubicBezTo>
                        <a:pt x="437476" y="644377"/>
                        <a:pt x="440477" y="641376"/>
                        <a:pt x="440477" y="637708"/>
                      </a:cubicBezTo>
                      <a:cubicBezTo>
                        <a:pt x="440477" y="634040"/>
                        <a:pt x="437476" y="631039"/>
                        <a:pt x="433808" y="631039"/>
                      </a:cubicBezTo>
                      <a:lnTo>
                        <a:pt x="328774" y="631039"/>
                      </a:lnTo>
                      <a:lnTo>
                        <a:pt x="328774" y="486659"/>
                      </a:lnTo>
                      <a:lnTo>
                        <a:pt x="473154" y="486659"/>
                      </a:lnTo>
                      <a:lnTo>
                        <a:pt x="473154" y="589025"/>
                      </a:lnTo>
                      <a:cubicBezTo>
                        <a:pt x="473154" y="592693"/>
                        <a:pt x="476155" y="595694"/>
                        <a:pt x="479823" y="595694"/>
                      </a:cubicBezTo>
                      <a:cubicBezTo>
                        <a:pt x="483491" y="595694"/>
                        <a:pt x="486492" y="592693"/>
                        <a:pt x="486492" y="589025"/>
                      </a:cubicBezTo>
                      <a:lnTo>
                        <a:pt x="486492" y="486659"/>
                      </a:lnTo>
                      <a:lnTo>
                        <a:pt x="586691" y="486659"/>
                      </a:lnTo>
                      <a:cubicBezTo>
                        <a:pt x="590359" y="486659"/>
                        <a:pt x="593360" y="483658"/>
                        <a:pt x="593360" y="479990"/>
                      </a:cubicBezTo>
                      <a:cubicBezTo>
                        <a:pt x="593360" y="476322"/>
                        <a:pt x="590359" y="473321"/>
                        <a:pt x="586691" y="473321"/>
                      </a:cubicBezTo>
                      <a:lnTo>
                        <a:pt x="486492" y="473321"/>
                      </a:lnTo>
                      <a:lnTo>
                        <a:pt x="486492" y="328941"/>
                      </a:lnTo>
                      <a:lnTo>
                        <a:pt x="788757" y="328941"/>
                      </a:lnTo>
                      <a:lnTo>
                        <a:pt x="788757" y="473321"/>
                      </a:lnTo>
                      <a:lnTo>
                        <a:pt x="683723" y="473321"/>
                      </a:lnTo>
                      <a:cubicBezTo>
                        <a:pt x="680055" y="473321"/>
                        <a:pt x="677054" y="476322"/>
                        <a:pt x="677054" y="479990"/>
                      </a:cubicBezTo>
                      <a:cubicBezTo>
                        <a:pt x="677054" y="483658"/>
                        <a:pt x="680055" y="486659"/>
                        <a:pt x="683723" y="486659"/>
                      </a:cubicBezTo>
                      <a:lnTo>
                        <a:pt x="788757" y="486659"/>
                      </a:lnTo>
                      <a:lnTo>
                        <a:pt x="788757" y="631039"/>
                      </a:lnTo>
                      <a:lnTo>
                        <a:pt x="644377" y="631039"/>
                      </a:lnTo>
                      <a:lnTo>
                        <a:pt x="644377" y="526171"/>
                      </a:lnTo>
                      <a:cubicBezTo>
                        <a:pt x="644377" y="522504"/>
                        <a:pt x="641376" y="519503"/>
                        <a:pt x="637708" y="519503"/>
                      </a:cubicBezTo>
                      <a:cubicBezTo>
                        <a:pt x="634040" y="519503"/>
                        <a:pt x="631039" y="522504"/>
                        <a:pt x="631039" y="526171"/>
                      </a:cubicBezTo>
                      <a:lnTo>
                        <a:pt x="631039" y="631039"/>
                      </a:lnTo>
                      <a:lnTo>
                        <a:pt x="526005" y="631039"/>
                      </a:lnTo>
                      <a:cubicBezTo>
                        <a:pt x="522337" y="631039"/>
                        <a:pt x="519336" y="634040"/>
                        <a:pt x="519336" y="637708"/>
                      </a:cubicBezTo>
                      <a:cubicBezTo>
                        <a:pt x="519336" y="641376"/>
                        <a:pt x="522337" y="644377"/>
                        <a:pt x="526005" y="644377"/>
                      </a:cubicBezTo>
                      <a:lnTo>
                        <a:pt x="631039" y="644377"/>
                      </a:lnTo>
                      <a:lnTo>
                        <a:pt x="631039" y="812598"/>
                      </a:lnTo>
                      <a:cubicBezTo>
                        <a:pt x="631039" y="816266"/>
                        <a:pt x="634040" y="819267"/>
                        <a:pt x="637708" y="819267"/>
                      </a:cubicBezTo>
                      <a:cubicBezTo>
                        <a:pt x="641376" y="819267"/>
                        <a:pt x="644377" y="816266"/>
                        <a:pt x="644377" y="812598"/>
                      </a:cubicBezTo>
                      <a:lnTo>
                        <a:pt x="644377" y="644377"/>
                      </a:lnTo>
                      <a:lnTo>
                        <a:pt x="788757" y="644377"/>
                      </a:lnTo>
                      <a:lnTo>
                        <a:pt x="788757" y="812598"/>
                      </a:lnTo>
                      <a:cubicBezTo>
                        <a:pt x="788757" y="816266"/>
                        <a:pt x="791758" y="819267"/>
                        <a:pt x="795426" y="819267"/>
                      </a:cubicBezTo>
                      <a:cubicBezTo>
                        <a:pt x="799094" y="819267"/>
                        <a:pt x="802095" y="816266"/>
                        <a:pt x="802095" y="812598"/>
                      </a:cubicBezTo>
                      <a:lnTo>
                        <a:pt x="802095" y="644377"/>
                      </a:lnTo>
                      <a:lnTo>
                        <a:pt x="953144" y="644377"/>
                      </a:lnTo>
                      <a:cubicBezTo>
                        <a:pt x="956812" y="644377"/>
                        <a:pt x="959813" y="641376"/>
                        <a:pt x="959813" y="637708"/>
                      </a:cubicBezTo>
                      <a:cubicBezTo>
                        <a:pt x="959813" y="634040"/>
                        <a:pt x="956812" y="631039"/>
                        <a:pt x="953144" y="631039"/>
                      </a:cubicBezTo>
                      <a:lnTo>
                        <a:pt x="802095" y="631039"/>
                      </a:lnTo>
                      <a:lnTo>
                        <a:pt x="802095" y="486659"/>
                      </a:lnTo>
                      <a:lnTo>
                        <a:pt x="953144" y="486659"/>
                      </a:lnTo>
                      <a:cubicBezTo>
                        <a:pt x="956812" y="486659"/>
                        <a:pt x="959813" y="483658"/>
                        <a:pt x="959813" y="479990"/>
                      </a:cubicBezTo>
                      <a:cubicBezTo>
                        <a:pt x="959813" y="476322"/>
                        <a:pt x="956812" y="473321"/>
                        <a:pt x="953144" y="473321"/>
                      </a:cubicBezTo>
                      <a:lnTo>
                        <a:pt x="802095" y="473321"/>
                      </a:lnTo>
                      <a:lnTo>
                        <a:pt x="802095" y="328941"/>
                      </a:lnTo>
                      <a:lnTo>
                        <a:pt x="953311" y="328941"/>
                      </a:lnTo>
                      <a:close/>
                      <a:moveTo>
                        <a:pt x="315603" y="631039"/>
                      </a:moveTo>
                      <a:lnTo>
                        <a:pt x="171222" y="631039"/>
                      </a:lnTo>
                      <a:lnTo>
                        <a:pt x="171222" y="486659"/>
                      </a:lnTo>
                      <a:lnTo>
                        <a:pt x="315603" y="486659"/>
                      </a:lnTo>
                      <a:lnTo>
                        <a:pt x="315603" y="631039"/>
                      </a:lnTo>
                      <a:close/>
                      <a:moveTo>
                        <a:pt x="315603" y="473321"/>
                      </a:moveTo>
                      <a:lnTo>
                        <a:pt x="171222" y="473321"/>
                      </a:lnTo>
                      <a:lnTo>
                        <a:pt x="171222" y="328941"/>
                      </a:lnTo>
                      <a:lnTo>
                        <a:pt x="315603" y="328941"/>
                      </a:lnTo>
                      <a:lnTo>
                        <a:pt x="315603" y="473321"/>
                      </a:lnTo>
                      <a:close/>
                      <a:moveTo>
                        <a:pt x="315603" y="315603"/>
                      </a:moveTo>
                      <a:lnTo>
                        <a:pt x="171222" y="315603"/>
                      </a:lnTo>
                      <a:lnTo>
                        <a:pt x="171222" y="171222"/>
                      </a:lnTo>
                      <a:lnTo>
                        <a:pt x="315603" y="171222"/>
                      </a:lnTo>
                      <a:lnTo>
                        <a:pt x="315603" y="315603"/>
                      </a:lnTo>
                      <a:close/>
                      <a:moveTo>
                        <a:pt x="473321" y="473321"/>
                      </a:moveTo>
                      <a:lnTo>
                        <a:pt x="328941" y="473321"/>
                      </a:lnTo>
                      <a:lnTo>
                        <a:pt x="328941" y="328941"/>
                      </a:lnTo>
                      <a:lnTo>
                        <a:pt x="473321" y="328941"/>
                      </a:lnTo>
                      <a:lnTo>
                        <a:pt x="473321" y="473321"/>
                      </a:lnTo>
                      <a:close/>
                      <a:moveTo>
                        <a:pt x="473321" y="315603"/>
                      </a:moveTo>
                      <a:lnTo>
                        <a:pt x="328941" y="315603"/>
                      </a:lnTo>
                      <a:lnTo>
                        <a:pt x="328941" y="171222"/>
                      </a:lnTo>
                      <a:lnTo>
                        <a:pt x="473321" y="171222"/>
                      </a:lnTo>
                      <a:lnTo>
                        <a:pt x="473321" y="315603"/>
                      </a:lnTo>
                      <a:close/>
                    </a:path>
                  </a:pathLst>
                </a:custGeom>
                <a:grpFill/>
                <a:ln w="165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sp>
              <p:nvSpPr>
                <p:cNvPr id="78" name="Freeform: Shape 77">
                  <a:extLst>
                    <a:ext uri="{FF2B5EF4-FFF2-40B4-BE49-F238E27FC236}">
                      <a16:creationId xmlns:a16="http://schemas.microsoft.com/office/drawing/2014/main" id="{BB0B2999-46E4-45EB-8805-5359F332F926}"/>
                    </a:ext>
                  </a:extLst>
                </p:cNvPr>
                <p:cNvSpPr/>
                <p:nvPr/>
              </p:nvSpPr>
              <p:spPr>
                <a:xfrm>
                  <a:off x="6423007" y="2473160"/>
                  <a:ext cx="125040" cy="13337"/>
                </a:xfrm>
                <a:custGeom>
                  <a:avLst/>
                  <a:gdLst>
                    <a:gd name="connsiteX0" fmla="*/ 6669 w 125040"/>
                    <a:gd name="connsiteY0" fmla="*/ 13338 h 13337"/>
                    <a:gd name="connsiteX1" fmla="*/ 118372 w 125040"/>
                    <a:gd name="connsiteY1" fmla="*/ 13338 h 13337"/>
                    <a:gd name="connsiteX2" fmla="*/ 125041 w 125040"/>
                    <a:gd name="connsiteY2" fmla="*/ 6669 h 13337"/>
                    <a:gd name="connsiteX3" fmla="*/ 118372 w 125040"/>
                    <a:gd name="connsiteY3" fmla="*/ 0 h 13337"/>
                    <a:gd name="connsiteX4" fmla="*/ 6669 w 125040"/>
                    <a:gd name="connsiteY4" fmla="*/ 0 h 13337"/>
                    <a:gd name="connsiteX5" fmla="*/ 0 w 125040"/>
                    <a:gd name="connsiteY5" fmla="*/ 6669 h 13337"/>
                    <a:gd name="connsiteX6" fmla="*/ 6669 w 125040"/>
                    <a:gd name="connsiteY6" fmla="*/ 13338 h 1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40" h="13337">
                      <a:moveTo>
                        <a:pt x="6669" y="13338"/>
                      </a:moveTo>
                      <a:lnTo>
                        <a:pt x="118372" y="13338"/>
                      </a:lnTo>
                      <a:cubicBezTo>
                        <a:pt x="122040" y="13338"/>
                        <a:pt x="125041" y="10337"/>
                        <a:pt x="125041" y="6669"/>
                      </a:cubicBezTo>
                      <a:cubicBezTo>
                        <a:pt x="125041" y="3001"/>
                        <a:pt x="122040" y="0"/>
                        <a:pt x="118372" y="0"/>
                      </a:cubicBezTo>
                      <a:lnTo>
                        <a:pt x="6669" y="0"/>
                      </a:lnTo>
                      <a:cubicBezTo>
                        <a:pt x="3001" y="0"/>
                        <a:pt x="0" y="3001"/>
                        <a:pt x="0" y="6669"/>
                      </a:cubicBezTo>
                      <a:cubicBezTo>
                        <a:pt x="0" y="10337"/>
                        <a:pt x="3001" y="13338"/>
                        <a:pt x="6669" y="13338"/>
                      </a:cubicBezTo>
                      <a:close/>
                    </a:path>
                  </a:pathLst>
                </a:custGeom>
                <a:grpFill/>
                <a:ln w="165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sp>
              <p:nvSpPr>
                <p:cNvPr id="79" name="Freeform: Shape 78">
                  <a:extLst>
                    <a:ext uri="{FF2B5EF4-FFF2-40B4-BE49-F238E27FC236}">
                      <a16:creationId xmlns:a16="http://schemas.microsoft.com/office/drawing/2014/main" id="{8325CDAF-0B7A-4D88-ACA2-E48E52E244B5}"/>
                    </a:ext>
                  </a:extLst>
                </p:cNvPr>
                <p:cNvSpPr/>
                <p:nvPr/>
              </p:nvSpPr>
              <p:spPr>
                <a:xfrm>
                  <a:off x="6376826" y="2315442"/>
                  <a:ext cx="13337" cy="125040"/>
                </a:xfrm>
                <a:custGeom>
                  <a:avLst/>
                  <a:gdLst>
                    <a:gd name="connsiteX0" fmla="*/ 6669 w 13337"/>
                    <a:gd name="connsiteY0" fmla="*/ 125041 h 125040"/>
                    <a:gd name="connsiteX1" fmla="*/ 13338 w 13337"/>
                    <a:gd name="connsiteY1" fmla="*/ 118372 h 125040"/>
                    <a:gd name="connsiteX2" fmla="*/ 13338 w 13337"/>
                    <a:gd name="connsiteY2" fmla="*/ 6669 h 125040"/>
                    <a:gd name="connsiteX3" fmla="*/ 6669 w 13337"/>
                    <a:gd name="connsiteY3" fmla="*/ 0 h 125040"/>
                    <a:gd name="connsiteX4" fmla="*/ 0 w 13337"/>
                    <a:gd name="connsiteY4" fmla="*/ 6669 h 125040"/>
                    <a:gd name="connsiteX5" fmla="*/ 0 w 13337"/>
                    <a:gd name="connsiteY5" fmla="*/ 118372 h 125040"/>
                    <a:gd name="connsiteX6" fmla="*/ 6669 w 13337"/>
                    <a:gd name="connsiteY6" fmla="*/ 125041 h 1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7" h="125040">
                      <a:moveTo>
                        <a:pt x="6669" y="125041"/>
                      </a:moveTo>
                      <a:cubicBezTo>
                        <a:pt x="10337" y="125041"/>
                        <a:pt x="13338" y="122040"/>
                        <a:pt x="13338" y="118372"/>
                      </a:cubicBezTo>
                      <a:lnTo>
                        <a:pt x="13338" y="6669"/>
                      </a:lnTo>
                      <a:cubicBezTo>
                        <a:pt x="13338" y="3001"/>
                        <a:pt x="10337" y="0"/>
                        <a:pt x="6669" y="0"/>
                      </a:cubicBezTo>
                      <a:cubicBezTo>
                        <a:pt x="3001" y="0"/>
                        <a:pt x="0" y="3001"/>
                        <a:pt x="0" y="6669"/>
                      </a:cubicBezTo>
                      <a:lnTo>
                        <a:pt x="0" y="118372"/>
                      </a:lnTo>
                      <a:cubicBezTo>
                        <a:pt x="0" y="122040"/>
                        <a:pt x="3001" y="125041"/>
                        <a:pt x="6669" y="125041"/>
                      </a:cubicBezTo>
                      <a:close/>
                    </a:path>
                  </a:pathLst>
                </a:custGeom>
                <a:grpFill/>
                <a:ln w="165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sp>
              <p:nvSpPr>
                <p:cNvPr id="80" name="Freeform: Shape 79">
                  <a:extLst>
                    <a:ext uri="{FF2B5EF4-FFF2-40B4-BE49-F238E27FC236}">
                      <a16:creationId xmlns:a16="http://schemas.microsoft.com/office/drawing/2014/main" id="{649D13E6-D497-45C7-9ED3-3F3C52CBDC26}"/>
                    </a:ext>
                  </a:extLst>
                </p:cNvPr>
                <p:cNvSpPr/>
                <p:nvPr/>
              </p:nvSpPr>
              <p:spPr>
                <a:xfrm>
                  <a:off x="6219108" y="2315442"/>
                  <a:ext cx="13337" cy="120539"/>
                </a:xfrm>
                <a:custGeom>
                  <a:avLst/>
                  <a:gdLst>
                    <a:gd name="connsiteX0" fmla="*/ 6669 w 13337"/>
                    <a:gd name="connsiteY0" fmla="*/ 120539 h 120539"/>
                    <a:gd name="connsiteX1" fmla="*/ 13338 w 13337"/>
                    <a:gd name="connsiteY1" fmla="*/ 113870 h 120539"/>
                    <a:gd name="connsiteX2" fmla="*/ 13338 w 13337"/>
                    <a:gd name="connsiteY2" fmla="*/ 6669 h 120539"/>
                    <a:gd name="connsiteX3" fmla="*/ 6669 w 13337"/>
                    <a:gd name="connsiteY3" fmla="*/ 0 h 120539"/>
                    <a:gd name="connsiteX4" fmla="*/ 0 w 13337"/>
                    <a:gd name="connsiteY4" fmla="*/ 6669 h 120539"/>
                    <a:gd name="connsiteX5" fmla="*/ 0 w 13337"/>
                    <a:gd name="connsiteY5" fmla="*/ 113870 h 120539"/>
                    <a:gd name="connsiteX6" fmla="*/ 6669 w 13337"/>
                    <a:gd name="connsiteY6" fmla="*/ 120539 h 12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7" h="120539">
                      <a:moveTo>
                        <a:pt x="6669" y="120539"/>
                      </a:moveTo>
                      <a:cubicBezTo>
                        <a:pt x="10337" y="120539"/>
                        <a:pt x="13338" y="117538"/>
                        <a:pt x="13338" y="113870"/>
                      </a:cubicBezTo>
                      <a:lnTo>
                        <a:pt x="13338" y="6669"/>
                      </a:lnTo>
                      <a:cubicBezTo>
                        <a:pt x="13338" y="3001"/>
                        <a:pt x="10337" y="0"/>
                        <a:pt x="6669" y="0"/>
                      </a:cubicBezTo>
                      <a:cubicBezTo>
                        <a:pt x="3001" y="0"/>
                        <a:pt x="0" y="3001"/>
                        <a:pt x="0" y="6669"/>
                      </a:cubicBezTo>
                      <a:lnTo>
                        <a:pt x="0" y="113870"/>
                      </a:lnTo>
                      <a:cubicBezTo>
                        <a:pt x="0" y="117538"/>
                        <a:pt x="3001" y="120539"/>
                        <a:pt x="6669" y="120539"/>
                      </a:cubicBezTo>
                      <a:close/>
                    </a:path>
                  </a:pathLst>
                </a:custGeom>
                <a:grpFill/>
                <a:ln w="165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sp>
              <p:nvSpPr>
                <p:cNvPr id="81" name="Freeform: Shape 80">
                  <a:extLst>
                    <a:ext uri="{FF2B5EF4-FFF2-40B4-BE49-F238E27FC236}">
                      <a16:creationId xmlns:a16="http://schemas.microsoft.com/office/drawing/2014/main" id="{AC779749-DEB8-491C-B392-43DCF56FF895}"/>
                    </a:ext>
                  </a:extLst>
                </p:cNvPr>
                <p:cNvSpPr/>
                <p:nvPr/>
              </p:nvSpPr>
              <p:spPr>
                <a:xfrm>
                  <a:off x="6061389" y="2994829"/>
                  <a:ext cx="13337" cy="139878"/>
                </a:xfrm>
                <a:custGeom>
                  <a:avLst/>
                  <a:gdLst>
                    <a:gd name="connsiteX0" fmla="*/ 6669 w 13337"/>
                    <a:gd name="connsiteY0" fmla="*/ 0 h 139878"/>
                    <a:gd name="connsiteX1" fmla="*/ 0 w 13337"/>
                    <a:gd name="connsiteY1" fmla="*/ 6669 h 139878"/>
                    <a:gd name="connsiteX2" fmla="*/ 0 w 13337"/>
                    <a:gd name="connsiteY2" fmla="*/ 133210 h 139878"/>
                    <a:gd name="connsiteX3" fmla="*/ 6669 w 13337"/>
                    <a:gd name="connsiteY3" fmla="*/ 139879 h 139878"/>
                    <a:gd name="connsiteX4" fmla="*/ 13338 w 13337"/>
                    <a:gd name="connsiteY4" fmla="*/ 133210 h 139878"/>
                    <a:gd name="connsiteX5" fmla="*/ 13338 w 13337"/>
                    <a:gd name="connsiteY5" fmla="*/ 6669 h 139878"/>
                    <a:gd name="connsiteX6" fmla="*/ 6669 w 13337"/>
                    <a:gd name="connsiteY6" fmla="*/ 0 h 13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7" h="139878">
                      <a:moveTo>
                        <a:pt x="6669" y="0"/>
                      </a:moveTo>
                      <a:cubicBezTo>
                        <a:pt x="3001" y="0"/>
                        <a:pt x="0" y="3001"/>
                        <a:pt x="0" y="6669"/>
                      </a:cubicBezTo>
                      <a:lnTo>
                        <a:pt x="0" y="133210"/>
                      </a:lnTo>
                      <a:cubicBezTo>
                        <a:pt x="0" y="136878"/>
                        <a:pt x="3001" y="139879"/>
                        <a:pt x="6669" y="139879"/>
                      </a:cubicBezTo>
                      <a:cubicBezTo>
                        <a:pt x="10337" y="139879"/>
                        <a:pt x="13338" y="136878"/>
                        <a:pt x="13338" y="133210"/>
                      </a:cubicBezTo>
                      <a:lnTo>
                        <a:pt x="13338" y="6669"/>
                      </a:lnTo>
                      <a:cubicBezTo>
                        <a:pt x="13338" y="2834"/>
                        <a:pt x="10337" y="0"/>
                        <a:pt x="6669" y="0"/>
                      </a:cubicBezTo>
                      <a:close/>
                    </a:path>
                  </a:pathLst>
                </a:custGeom>
                <a:grpFill/>
                <a:ln w="165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grpSp>
          <p:sp>
            <p:nvSpPr>
              <p:cNvPr id="76" name="Freeform: Shape 75">
                <a:extLst>
                  <a:ext uri="{FF2B5EF4-FFF2-40B4-BE49-F238E27FC236}">
                    <a16:creationId xmlns:a16="http://schemas.microsoft.com/office/drawing/2014/main" id="{C4703020-43AA-44BD-B040-7C23B630DEF9}"/>
                  </a:ext>
                </a:extLst>
              </p:cNvPr>
              <p:cNvSpPr/>
              <p:nvPr/>
            </p:nvSpPr>
            <p:spPr>
              <a:xfrm>
                <a:off x="6011040" y="2422977"/>
                <a:ext cx="429473" cy="587191"/>
              </a:xfrm>
              <a:custGeom>
                <a:avLst/>
                <a:gdLst>
                  <a:gd name="connsiteX0" fmla="*/ 372455 w 429473"/>
                  <a:gd name="connsiteY0" fmla="*/ 0 h 587191"/>
                  <a:gd name="connsiteX1" fmla="*/ 316603 w 429473"/>
                  <a:gd name="connsiteY1" fmla="*/ 46182 h 587191"/>
                  <a:gd name="connsiteX2" fmla="*/ 270588 w 429473"/>
                  <a:gd name="connsiteY2" fmla="*/ 46182 h 587191"/>
                  <a:gd name="connsiteX3" fmla="*/ 214737 w 429473"/>
                  <a:gd name="connsiteY3" fmla="*/ 0 h 587191"/>
                  <a:gd name="connsiteX4" fmla="*/ 157718 w 429473"/>
                  <a:gd name="connsiteY4" fmla="*/ 57019 h 587191"/>
                  <a:gd name="connsiteX5" fmla="*/ 203900 w 429473"/>
                  <a:gd name="connsiteY5" fmla="*/ 112870 h 587191"/>
                  <a:gd name="connsiteX6" fmla="*/ 203900 w 429473"/>
                  <a:gd name="connsiteY6" fmla="*/ 316603 h 587191"/>
                  <a:gd name="connsiteX7" fmla="*/ 157718 w 429473"/>
                  <a:gd name="connsiteY7" fmla="*/ 372455 h 587191"/>
                  <a:gd name="connsiteX8" fmla="*/ 203900 w 429473"/>
                  <a:gd name="connsiteY8" fmla="*/ 428306 h 587191"/>
                  <a:gd name="connsiteX9" fmla="*/ 203900 w 429473"/>
                  <a:gd name="connsiteY9" fmla="*/ 519336 h 587191"/>
                  <a:gd name="connsiteX10" fmla="*/ 112870 w 429473"/>
                  <a:gd name="connsiteY10" fmla="*/ 519336 h 587191"/>
                  <a:gd name="connsiteX11" fmla="*/ 57019 w 429473"/>
                  <a:gd name="connsiteY11" fmla="*/ 473154 h 587191"/>
                  <a:gd name="connsiteX12" fmla="*/ 0 w 429473"/>
                  <a:gd name="connsiteY12" fmla="*/ 530173 h 587191"/>
                  <a:gd name="connsiteX13" fmla="*/ 57019 w 429473"/>
                  <a:gd name="connsiteY13" fmla="*/ 587191 h 587191"/>
                  <a:gd name="connsiteX14" fmla="*/ 112870 w 429473"/>
                  <a:gd name="connsiteY14" fmla="*/ 541010 h 587191"/>
                  <a:gd name="connsiteX15" fmla="*/ 214737 w 429473"/>
                  <a:gd name="connsiteY15" fmla="*/ 541010 h 587191"/>
                  <a:gd name="connsiteX16" fmla="*/ 225574 w 429473"/>
                  <a:gd name="connsiteY16" fmla="*/ 530173 h 587191"/>
                  <a:gd name="connsiteX17" fmla="*/ 225574 w 429473"/>
                  <a:gd name="connsiteY17" fmla="*/ 428306 h 587191"/>
                  <a:gd name="connsiteX18" fmla="*/ 271755 w 429473"/>
                  <a:gd name="connsiteY18" fmla="*/ 372455 h 587191"/>
                  <a:gd name="connsiteX19" fmla="*/ 225574 w 429473"/>
                  <a:gd name="connsiteY19" fmla="*/ 316603 h 587191"/>
                  <a:gd name="connsiteX20" fmla="*/ 225574 w 429473"/>
                  <a:gd name="connsiteY20" fmla="*/ 112870 h 587191"/>
                  <a:gd name="connsiteX21" fmla="*/ 270588 w 429473"/>
                  <a:gd name="connsiteY21" fmla="*/ 67855 h 587191"/>
                  <a:gd name="connsiteX22" fmla="*/ 316603 w 429473"/>
                  <a:gd name="connsiteY22" fmla="*/ 67855 h 587191"/>
                  <a:gd name="connsiteX23" fmla="*/ 372455 w 429473"/>
                  <a:gd name="connsiteY23" fmla="*/ 114037 h 587191"/>
                  <a:gd name="connsiteX24" fmla="*/ 429473 w 429473"/>
                  <a:gd name="connsiteY24" fmla="*/ 57019 h 587191"/>
                  <a:gd name="connsiteX25" fmla="*/ 372455 w 429473"/>
                  <a:gd name="connsiteY25" fmla="*/ 0 h 587191"/>
                  <a:gd name="connsiteX26" fmla="*/ 57019 w 429473"/>
                  <a:gd name="connsiteY26" fmla="*/ 565518 h 587191"/>
                  <a:gd name="connsiteX27" fmla="*/ 21674 w 429473"/>
                  <a:gd name="connsiteY27" fmla="*/ 530173 h 587191"/>
                  <a:gd name="connsiteX28" fmla="*/ 57019 w 429473"/>
                  <a:gd name="connsiteY28" fmla="*/ 494828 h 587191"/>
                  <a:gd name="connsiteX29" fmla="*/ 92363 w 429473"/>
                  <a:gd name="connsiteY29" fmla="*/ 530173 h 587191"/>
                  <a:gd name="connsiteX30" fmla="*/ 57019 w 429473"/>
                  <a:gd name="connsiteY30" fmla="*/ 565518 h 587191"/>
                  <a:gd name="connsiteX31" fmla="*/ 250082 w 429473"/>
                  <a:gd name="connsiteY31" fmla="*/ 372455 h 587191"/>
                  <a:gd name="connsiteX32" fmla="*/ 214737 w 429473"/>
                  <a:gd name="connsiteY32" fmla="*/ 407800 h 587191"/>
                  <a:gd name="connsiteX33" fmla="*/ 179392 w 429473"/>
                  <a:gd name="connsiteY33" fmla="*/ 372455 h 587191"/>
                  <a:gd name="connsiteX34" fmla="*/ 214737 w 429473"/>
                  <a:gd name="connsiteY34" fmla="*/ 337110 h 587191"/>
                  <a:gd name="connsiteX35" fmla="*/ 250082 w 429473"/>
                  <a:gd name="connsiteY35" fmla="*/ 372455 h 587191"/>
                  <a:gd name="connsiteX36" fmla="*/ 214737 w 429473"/>
                  <a:gd name="connsiteY36" fmla="*/ 92197 h 587191"/>
                  <a:gd name="connsiteX37" fmla="*/ 179392 w 429473"/>
                  <a:gd name="connsiteY37" fmla="*/ 56852 h 587191"/>
                  <a:gd name="connsiteX38" fmla="*/ 214737 w 429473"/>
                  <a:gd name="connsiteY38" fmla="*/ 21507 h 587191"/>
                  <a:gd name="connsiteX39" fmla="*/ 250082 w 429473"/>
                  <a:gd name="connsiteY39" fmla="*/ 56852 h 587191"/>
                  <a:gd name="connsiteX40" fmla="*/ 214737 w 429473"/>
                  <a:gd name="connsiteY40" fmla="*/ 92197 h 587191"/>
                  <a:gd name="connsiteX41" fmla="*/ 372455 w 429473"/>
                  <a:gd name="connsiteY41" fmla="*/ 92197 h 587191"/>
                  <a:gd name="connsiteX42" fmla="*/ 337110 w 429473"/>
                  <a:gd name="connsiteY42" fmla="*/ 56852 h 587191"/>
                  <a:gd name="connsiteX43" fmla="*/ 372455 w 429473"/>
                  <a:gd name="connsiteY43" fmla="*/ 21507 h 587191"/>
                  <a:gd name="connsiteX44" fmla="*/ 407800 w 429473"/>
                  <a:gd name="connsiteY44" fmla="*/ 56852 h 587191"/>
                  <a:gd name="connsiteX45" fmla="*/ 372455 w 429473"/>
                  <a:gd name="connsiteY45" fmla="*/ 92197 h 58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9473" h="587191">
                    <a:moveTo>
                      <a:pt x="372455" y="0"/>
                    </a:moveTo>
                    <a:cubicBezTo>
                      <a:pt x="344779" y="0"/>
                      <a:pt x="321605" y="19840"/>
                      <a:pt x="316603" y="46182"/>
                    </a:cubicBezTo>
                    <a:lnTo>
                      <a:pt x="270588" y="46182"/>
                    </a:lnTo>
                    <a:cubicBezTo>
                      <a:pt x="265587" y="20007"/>
                      <a:pt x="242412" y="0"/>
                      <a:pt x="214737" y="0"/>
                    </a:cubicBezTo>
                    <a:cubicBezTo>
                      <a:pt x="183393" y="0"/>
                      <a:pt x="157718" y="25508"/>
                      <a:pt x="157718" y="57019"/>
                    </a:cubicBezTo>
                    <a:cubicBezTo>
                      <a:pt x="157718" y="84694"/>
                      <a:pt x="177558" y="107868"/>
                      <a:pt x="203900" y="112870"/>
                    </a:cubicBezTo>
                    <a:lnTo>
                      <a:pt x="203900" y="316603"/>
                    </a:lnTo>
                    <a:cubicBezTo>
                      <a:pt x="177725" y="321605"/>
                      <a:pt x="157718" y="344779"/>
                      <a:pt x="157718" y="372455"/>
                    </a:cubicBezTo>
                    <a:cubicBezTo>
                      <a:pt x="157718" y="400130"/>
                      <a:pt x="177558" y="423305"/>
                      <a:pt x="203900" y="428306"/>
                    </a:cubicBezTo>
                    <a:lnTo>
                      <a:pt x="203900" y="519336"/>
                    </a:lnTo>
                    <a:lnTo>
                      <a:pt x="112870" y="519336"/>
                    </a:lnTo>
                    <a:cubicBezTo>
                      <a:pt x="107868" y="493161"/>
                      <a:pt x="84694" y="473154"/>
                      <a:pt x="57019" y="473154"/>
                    </a:cubicBezTo>
                    <a:cubicBezTo>
                      <a:pt x="25675" y="473154"/>
                      <a:pt x="0" y="498662"/>
                      <a:pt x="0" y="530173"/>
                    </a:cubicBezTo>
                    <a:cubicBezTo>
                      <a:pt x="0" y="561683"/>
                      <a:pt x="25508" y="587191"/>
                      <a:pt x="57019" y="587191"/>
                    </a:cubicBezTo>
                    <a:cubicBezTo>
                      <a:pt x="84694" y="587191"/>
                      <a:pt x="107868" y="567351"/>
                      <a:pt x="112870" y="541010"/>
                    </a:cubicBezTo>
                    <a:lnTo>
                      <a:pt x="214737" y="541010"/>
                    </a:lnTo>
                    <a:cubicBezTo>
                      <a:pt x="220739" y="541010"/>
                      <a:pt x="225574" y="536175"/>
                      <a:pt x="225574" y="530173"/>
                    </a:cubicBezTo>
                    <a:lnTo>
                      <a:pt x="225574" y="428306"/>
                    </a:lnTo>
                    <a:cubicBezTo>
                      <a:pt x="251749" y="423305"/>
                      <a:pt x="271755" y="400130"/>
                      <a:pt x="271755" y="372455"/>
                    </a:cubicBezTo>
                    <a:cubicBezTo>
                      <a:pt x="271755" y="344779"/>
                      <a:pt x="251915" y="321605"/>
                      <a:pt x="225574" y="316603"/>
                    </a:cubicBezTo>
                    <a:lnTo>
                      <a:pt x="225574" y="112870"/>
                    </a:lnTo>
                    <a:cubicBezTo>
                      <a:pt x="248248" y="108535"/>
                      <a:pt x="266253" y="90529"/>
                      <a:pt x="270588" y="67855"/>
                    </a:cubicBezTo>
                    <a:lnTo>
                      <a:pt x="316603" y="67855"/>
                    </a:lnTo>
                    <a:cubicBezTo>
                      <a:pt x="321605" y="94031"/>
                      <a:pt x="344779" y="114037"/>
                      <a:pt x="372455" y="114037"/>
                    </a:cubicBezTo>
                    <a:cubicBezTo>
                      <a:pt x="403798" y="114037"/>
                      <a:pt x="429473" y="88529"/>
                      <a:pt x="429473" y="57019"/>
                    </a:cubicBezTo>
                    <a:cubicBezTo>
                      <a:pt x="429473" y="25508"/>
                      <a:pt x="403965" y="0"/>
                      <a:pt x="372455" y="0"/>
                    </a:cubicBezTo>
                    <a:close/>
                    <a:moveTo>
                      <a:pt x="57019" y="565518"/>
                    </a:moveTo>
                    <a:cubicBezTo>
                      <a:pt x="37512" y="565518"/>
                      <a:pt x="21674" y="549679"/>
                      <a:pt x="21674" y="530173"/>
                    </a:cubicBezTo>
                    <a:cubicBezTo>
                      <a:pt x="21674" y="510666"/>
                      <a:pt x="37512" y="494828"/>
                      <a:pt x="57019" y="494828"/>
                    </a:cubicBezTo>
                    <a:cubicBezTo>
                      <a:pt x="76525" y="494828"/>
                      <a:pt x="92363" y="510666"/>
                      <a:pt x="92363" y="530173"/>
                    </a:cubicBezTo>
                    <a:cubicBezTo>
                      <a:pt x="92363" y="549679"/>
                      <a:pt x="76358" y="565518"/>
                      <a:pt x="57019" y="565518"/>
                    </a:cubicBezTo>
                    <a:close/>
                    <a:moveTo>
                      <a:pt x="250082" y="372455"/>
                    </a:moveTo>
                    <a:cubicBezTo>
                      <a:pt x="250082" y="391961"/>
                      <a:pt x="234243" y="407800"/>
                      <a:pt x="214737" y="407800"/>
                    </a:cubicBezTo>
                    <a:cubicBezTo>
                      <a:pt x="195230" y="407800"/>
                      <a:pt x="179392" y="391961"/>
                      <a:pt x="179392" y="372455"/>
                    </a:cubicBezTo>
                    <a:cubicBezTo>
                      <a:pt x="179392" y="352948"/>
                      <a:pt x="195230" y="337110"/>
                      <a:pt x="214737" y="337110"/>
                    </a:cubicBezTo>
                    <a:cubicBezTo>
                      <a:pt x="234243" y="337110"/>
                      <a:pt x="250082" y="352948"/>
                      <a:pt x="250082" y="372455"/>
                    </a:cubicBezTo>
                    <a:close/>
                    <a:moveTo>
                      <a:pt x="214737" y="92197"/>
                    </a:moveTo>
                    <a:cubicBezTo>
                      <a:pt x="195230" y="92197"/>
                      <a:pt x="179392" y="76358"/>
                      <a:pt x="179392" y="56852"/>
                    </a:cubicBezTo>
                    <a:cubicBezTo>
                      <a:pt x="179392" y="37346"/>
                      <a:pt x="195230" y="21507"/>
                      <a:pt x="214737" y="21507"/>
                    </a:cubicBezTo>
                    <a:cubicBezTo>
                      <a:pt x="234243" y="21507"/>
                      <a:pt x="250082" y="37346"/>
                      <a:pt x="250082" y="56852"/>
                    </a:cubicBezTo>
                    <a:cubicBezTo>
                      <a:pt x="250082" y="76358"/>
                      <a:pt x="234243" y="92197"/>
                      <a:pt x="214737" y="92197"/>
                    </a:cubicBezTo>
                    <a:close/>
                    <a:moveTo>
                      <a:pt x="372455" y="92197"/>
                    </a:moveTo>
                    <a:cubicBezTo>
                      <a:pt x="352948" y="92197"/>
                      <a:pt x="337110" y="76358"/>
                      <a:pt x="337110" y="56852"/>
                    </a:cubicBezTo>
                    <a:cubicBezTo>
                      <a:pt x="337110" y="37346"/>
                      <a:pt x="352948" y="21507"/>
                      <a:pt x="372455" y="21507"/>
                    </a:cubicBezTo>
                    <a:cubicBezTo>
                      <a:pt x="391961" y="21507"/>
                      <a:pt x="407800" y="37346"/>
                      <a:pt x="407800" y="56852"/>
                    </a:cubicBezTo>
                    <a:cubicBezTo>
                      <a:pt x="407800" y="76358"/>
                      <a:pt x="391961" y="92197"/>
                      <a:pt x="372455" y="92197"/>
                    </a:cubicBezTo>
                    <a:close/>
                  </a:path>
                </a:pathLst>
              </a:custGeom>
              <a:grpFill/>
              <a:ln w="165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67"/>
              </a:p>
            </p:txBody>
          </p:sp>
        </p:grpSp>
      </p:grpSp>
      <p:sp>
        <p:nvSpPr>
          <p:cNvPr id="92" name="Rectangle 91">
            <a:extLst>
              <a:ext uri="{FF2B5EF4-FFF2-40B4-BE49-F238E27FC236}">
                <a16:creationId xmlns:a16="http://schemas.microsoft.com/office/drawing/2014/main" id="{21159478-EEE6-4F34-BD62-D7AA99F38408}"/>
              </a:ext>
            </a:extLst>
          </p:cNvPr>
          <p:cNvSpPr/>
          <p:nvPr/>
        </p:nvSpPr>
        <p:spPr>
          <a:xfrm flipH="1">
            <a:off x="3532020" y="3489994"/>
            <a:ext cx="1144843" cy="410241"/>
          </a:xfrm>
          <a:prstGeom prst="rect">
            <a:avLst/>
          </a:prstGeom>
        </p:spPr>
        <p:txBody>
          <a:bodyPr wrap="square" lIns="0" tIns="0" rIns="0" bIns="0" anchor="ctr">
            <a:spAutoFit/>
          </a:bodyPr>
          <a:lstStyle/>
          <a:p>
            <a:pPr algn="ctr"/>
            <a:r>
              <a:rPr lang="en-US" sz="1333" b="1" dirty="0">
                <a:solidFill>
                  <a:schemeClr val="tx1">
                    <a:lumMod val="75000"/>
                    <a:lumOff val="25000"/>
                  </a:schemeClr>
                </a:solidFill>
              </a:rPr>
              <a:t>Mental Simulations</a:t>
            </a:r>
            <a:endParaRPr lang="en-US" sz="1333" b="1" dirty="0">
              <a:solidFill>
                <a:schemeClr val="tx1">
                  <a:lumMod val="75000"/>
                  <a:lumOff val="25000"/>
                </a:schemeClr>
              </a:solidFill>
              <a:cs typeface="Aharoni" panose="02010803020104030203" pitchFamily="2" charset="-79"/>
            </a:endParaRPr>
          </a:p>
        </p:txBody>
      </p:sp>
      <p:sp>
        <p:nvSpPr>
          <p:cNvPr id="112" name="Arc 111">
            <a:extLst>
              <a:ext uri="{FF2B5EF4-FFF2-40B4-BE49-F238E27FC236}">
                <a16:creationId xmlns:a16="http://schemas.microsoft.com/office/drawing/2014/main" id="{B7015EEE-3562-47BA-85F1-A5B8AA32EC86}"/>
              </a:ext>
            </a:extLst>
          </p:cNvPr>
          <p:cNvSpPr/>
          <p:nvPr/>
        </p:nvSpPr>
        <p:spPr>
          <a:xfrm>
            <a:off x="2797776" y="2388448"/>
            <a:ext cx="2613331" cy="2613331"/>
          </a:xfrm>
          <a:prstGeom prst="arc">
            <a:avLst>
              <a:gd name="adj1" fmla="val 18144903"/>
              <a:gd name="adj2" fmla="val 3442483"/>
            </a:avLst>
          </a:prstGeom>
          <a:ln w="127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Arc 112">
            <a:extLst>
              <a:ext uri="{FF2B5EF4-FFF2-40B4-BE49-F238E27FC236}">
                <a16:creationId xmlns:a16="http://schemas.microsoft.com/office/drawing/2014/main" id="{793C499B-3B90-441C-B359-368D604A7DBE}"/>
              </a:ext>
            </a:extLst>
          </p:cNvPr>
          <p:cNvSpPr/>
          <p:nvPr/>
        </p:nvSpPr>
        <p:spPr>
          <a:xfrm>
            <a:off x="2805696" y="2388448"/>
            <a:ext cx="2613331" cy="2613331"/>
          </a:xfrm>
          <a:prstGeom prst="arc">
            <a:avLst>
              <a:gd name="adj1" fmla="val 12394208"/>
              <a:gd name="adj2" fmla="val 14288188"/>
            </a:avLst>
          </a:prstGeom>
          <a:ln w="127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Arc 113">
            <a:extLst>
              <a:ext uri="{FF2B5EF4-FFF2-40B4-BE49-F238E27FC236}">
                <a16:creationId xmlns:a16="http://schemas.microsoft.com/office/drawing/2014/main" id="{4D30D70E-C3A5-4E3B-B934-75B9F2491061}"/>
              </a:ext>
            </a:extLst>
          </p:cNvPr>
          <p:cNvSpPr/>
          <p:nvPr/>
        </p:nvSpPr>
        <p:spPr>
          <a:xfrm>
            <a:off x="2800379" y="2388448"/>
            <a:ext cx="2613331" cy="2613331"/>
          </a:xfrm>
          <a:prstGeom prst="arc">
            <a:avLst>
              <a:gd name="adj1" fmla="val 7145785"/>
              <a:gd name="adj2" fmla="val 9118039"/>
            </a:avLst>
          </a:prstGeom>
          <a:ln w="127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Rectangle 114">
            <a:extLst>
              <a:ext uri="{FF2B5EF4-FFF2-40B4-BE49-F238E27FC236}">
                <a16:creationId xmlns:a16="http://schemas.microsoft.com/office/drawing/2014/main" id="{1DF665D5-4035-49E0-A953-49B44B28F857}"/>
              </a:ext>
            </a:extLst>
          </p:cNvPr>
          <p:cNvSpPr/>
          <p:nvPr/>
        </p:nvSpPr>
        <p:spPr>
          <a:xfrm rot="16200000" flipH="1">
            <a:off x="1903892" y="2436035"/>
            <a:ext cx="820032" cy="184666"/>
          </a:xfrm>
          <a:prstGeom prst="rect">
            <a:avLst/>
          </a:prstGeom>
        </p:spPr>
        <p:txBody>
          <a:bodyPr wrap="square" lIns="0" tIns="0" rIns="0" bIns="0" anchor="ctr">
            <a:spAutoFit/>
          </a:bodyPr>
          <a:lstStyle/>
          <a:p>
            <a:pPr algn="ctr"/>
            <a:r>
              <a:rPr lang="en-US" sz="1200" b="1" dirty="0">
                <a:solidFill>
                  <a:schemeClr val="tx1">
                    <a:lumMod val="75000"/>
                    <a:lumOff val="25000"/>
                  </a:schemeClr>
                </a:solidFill>
              </a:rPr>
              <a:t>Affect The</a:t>
            </a:r>
            <a:endParaRPr lang="en-US" sz="1200" b="1" dirty="0">
              <a:solidFill>
                <a:schemeClr val="tx1">
                  <a:lumMod val="75000"/>
                  <a:lumOff val="25000"/>
                </a:schemeClr>
              </a:solidFill>
              <a:cs typeface="Aharoni" panose="02010803020104030203" pitchFamily="2" charset="-79"/>
            </a:endParaRPr>
          </a:p>
        </p:txBody>
      </p:sp>
      <p:sp>
        <p:nvSpPr>
          <p:cNvPr id="117" name="Rectangle 116">
            <a:extLst>
              <a:ext uri="{FF2B5EF4-FFF2-40B4-BE49-F238E27FC236}">
                <a16:creationId xmlns:a16="http://schemas.microsoft.com/office/drawing/2014/main" id="{1A30831A-2958-42C6-A591-1D5A1D69F7C1}"/>
              </a:ext>
            </a:extLst>
          </p:cNvPr>
          <p:cNvSpPr/>
          <p:nvPr/>
        </p:nvSpPr>
        <p:spPr>
          <a:xfrm flipH="1">
            <a:off x="7204221" y="1527987"/>
            <a:ext cx="1315899" cy="184666"/>
          </a:xfrm>
          <a:prstGeom prst="rect">
            <a:avLst/>
          </a:prstGeom>
        </p:spPr>
        <p:txBody>
          <a:bodyPr wrap="square" lIns="0" tIns="0" rIns="0" bIns="0" anchor="ctr">
            <a:spAutoFit/>
          </a:bodyPr>
          <a:lstStyle/>
          <a:p>
            <a:pPr algn="ctr"/>
            <a:r>
              <a:rPr lang="en-US" sz="1200" b="1" dirty="0">
                <a:solidFill>
                  <a:schemeClr val="tx1">
                    <a:lumMod val="75000"/>
                    <a:lumOff val="25000"/>
                  </a:schemeClr>
                </a:solidFill>
              </a:rPr>
              <a:t>Generates</a:t>
            </a:r>
            <a:endParaRPr lang="en-US" sz="1200" b="1" dirty="0">
              <a:solidFill>
                <a:schemeClr val="tx1">
                  <a:lumMod val="75000"/>
                  <a:lumOff val="25000"/>
                </a:schemeClr>
              </a:solidFill>
              <a:cs typeface="Aharoni" panose="02010803020104030203" pitchFamily="2" charset="-79"/>
            </a:endParaRPr>
          </a:p>
        </p:txBody>
      </p:sp>
    </p:spTree>
    <p:extLst>
      <p:ext uri="{BB962C8B-B14F-4D97-AF65-F5344CB8AC3E}">
        <p14:creationId xmlns:p14="http://schemas.microsoft.com/office/powerpoint/2010/main" val="212166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905AF30-15DF-E5CD-63DE-5A0953623FD4}"/>
              </a:ext>
            </a:extLst>
          </p:cNvPr>
          <p:cNvGraphicFramePr/>
          <p:nvPr>
            <p:extLst>
              <p:ext uri="{D42A27DB-BD31-4B8C-83A1-F6EECF244321}">
                <p14:modId xmlns:p14="http://schemas.microsoft.com/office/powerpoint/2010/main" val="225295548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5061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AC57AB-E16A-E31B-0650-2F7403BC5E1B}"/>
              </a:ext>
            </a:extLst>
          </p:cNvPr>
          <p:cNvSpPr txBox="1"/>
          <p:nvPr/>
        </p:nvSpPr>
        <p:spPr>
          <a:xfrm>
            <a:off x="3554567" y="1859339"/>
            <a:ext cx="5082866" cy="3139321"/>
          </a:xfrm>
          <a:prstGeom prst="rect">
            <a:avLst/>
          </a:prstGeom>
          <a:noFill/>
        </p:spPr>
        <p:txBody>
          <a:bodyPr wrap="none" rtlCol="0">
            <a:spAutoFit/>
          </a:bodyPr>
          <a:lstStyle/>
          <a:p>
            <a:r>
              <a:rPr lang="en-CA" sz="6600" dirty="0">
                <a:solidFill>
                  <a:srgbClr val="FF0000"/>
                </a:solidFill>
                <a:latin typeface="Calibri" panose="020F0502020204030204" pitchFamily="34" charset="0"/>
                <a:ea typeface="Calibri" panose="020F0502020204030204" pitchFamily="34" charset="0"/>
                <a:cs typeface="Calibri" panose="020F0502020204030204" pitchFamily="34" charset="0"/>
              </a:rPr>
              <a:t>OBSERVE</a:t>
            </a:r>
            <a:r>
              <a:rPr lang="en-CA" sz="6600" dirty="0">
                <a:latin typeface="Calibri" panose="020F0502020204030204" pitchFamily="34" charset="0"/>
                <a:ea typeface="Calibri" panose="020F0502020204030204" pitchFamily="34" charset="0"/>
                <a:cs typeface="Calibri" panose="020F0502020204030204" pitchFamily="34" charset="0"/>
              </a:rPr>
              <a:t> </a:t>
            </a:r>
            <a:r>
              <a:rPr lang="en-CA" sz="6600" b="1" dirty="0">
                <a:latin typeface="Calibri" panose="020F0502020204030204" pitchFamily="34" charset="0"/>
                <a:ea typeface="Calibri" panose="020F0502020204030204" pitchFamily="34" charset="0"/>
                <a:cs typeface="Calibri" panose="020F0502020204030204" pitchFamily="34" charset="0"/>
              </a:rPr>
              <a:t>LESS</a:t>
            </a:r>
          </a:p>
          <a:p>
            <a:endParaRPr lang="en-CA" sz="6600" dirty="0">
              <a:latin typeface="Calibri" panose="020F0502020204030204" pitchFamily="34" charset="0"/>
              <a:ea typeface="Calibri" panose="020F0502020204030204" pitchFamily="34" charset="0"/>
              <a:cs typeface="Calibri" panose="020F0502020204030204" pitchFamily="34" charset="0"/>
            </a:endParaRPr>
          </a:p>
          <a:p>
            <a:r>
              <a:rPr lang="en-CA" sz="6600" dirty="0">
                <a:latin typeface="Calibri" panose="020F0502020204030204" pitchFamily="34" charset="0"/>
                <a:ea typeface="Calibri" panose="020F0502020204030204" pitchFamily="34" charset="0"/>
                <a:cs typeface="Calibri" panose="020F0502020204030204" pitchFamily="34" charset="0"/>
              </a:rPr>
              <a:t>BUT </a:t>
            </a:r>
            <a:r>
              <a:rPr lang="en-CA" sz="6600" b="1" dirty="0">
                <a:latin typeface="Calibri" panose="020F0502020204030204" pitchFamily="34" charset="0"/>
                <a:ea typeface="Calibri" panose="020F0502020204030204" pitchFamily="34" charset="0"/>
                <a:cs typeface="Calibri" panose="020F0502020204030204" pitchFamily="34" charset="0"/>
              </a:rPr>
              <a:t>BETTER</a:t>
            </a:r>
          </a:p>
        </p:txBody>
      </p:sp>
    </p:spTree>
    <p:extLst>
      <p:ext uri="{BB962C8B-B14F-4D97-AF65-F5344CB8AC3E}">
        <p14:creationId xmlns:p14="http://schemas.microsoft.com/office/powerpoint/2010/main" val="957065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5E77A-32B7-A7A6-D9A9-40AB895F4CEC}"/>
              </a:ext>
            </a:extLst>
          </p:cNvPr>
          <p:cNvSpPr txBox="1"/>
          <p:nvPr/>
        </p:nvSpPr>
        <p:spPr>
          <a:xfrm>
            <a:off x="3524250" y="981075"/>
            <a:ext cx="8343900" cy="5170646"/>
          </a:xfrm>
          <a:prstGeom prst="rect">
            <a:avLst/>
          </a:prstGeom>
          <a:noFill/>
        </p:spPr>
        <p:txBody>
          <a:bodyPr wrap="square" rtlCol="0">
            <a:spAutoFit/>
          </a:bodyPr>
          <a:lstStyle/>
          <a:p>
            <a:r>
              <a:rPr lang="en-CA" sz="6600" b="1" dirty="0">
                <a:latin typeface="Calibri" panose="020F0502020204030204" pitchFamily="34" charset="0"/>
                <a:ea typeface="Calibri" panose="020F0502020204030204" pitchFamily="34" charset="0"/>
                <a:cs typeface="Calibri" panose="020F0502020204030204" pitchFamily="34" charset="0"/>
              </a:rPr>
              <a:t>SALIENT</a:t>
            </a:r>
          </a:p>
          <a:p>
            <a:endParaRPr lang="en-CA" sz="6600" b="1" dirty="0">
              <a:latin typeface="Calibri" panose="020F0502020204030204" pitchFamily="34" charset="0"/>
              <a:ea typeface="Calibri" panose="020F0502020204030204" pitchFamily="34" charset="0"/>
              <a:cs typeface="Calibri" panose="020F0502020204030204" pitchFamily="34" charset="0"/>
            </a:endParaRPr>
          </a:p>
          <a:p>
            <a:endParaRPr lang="en-CA" sz="6600" b="1" dirty="0">
              <a:latin typeface="Calibri" panose="020F0502020204030204" pitchFamily="34" charset="0"/>
              <a:ea typeface="Calibri" panose="020F0502020204030204" pitchFamily="34" charset="0"/>
              <a:cs typeface="Calibri" panose="020F0502020204030204" pitchFamily="34" charset="0"/>
            </a:endParaRPr>
          </a:p>
          <a:p>
            <a:endParaRPr lang="en-CA" sz="6600" b="1" dirty="0">
              <a:latin typeface="Calibri" panose="020F0502020204030204" pitchFamily="34" charset="0"/>
              <a:ea typeface="Calibri" panose="020F0502020204030204" pitchFamily="34" charset="0"/>
              <a:cs typeface="Calibri" panose="020F0502020204030204" pitchFamily="34" charset="0"/>
            </a:endParaRPr>
          </a:p>
          <a:p>
            <a:r>
              <a:rPr lang="en-CA" sz="6600" b="1" dirty="0">
                <a:latin typeface="Calibri" panose="020F0502020204030204" pitchFamily="34" charset="0"/>
                <a:ea typeface="Calibri" panose="020F0502020204030204" pitchFamily="34" charset="0"/>
                <a:cs typeface="Calibri" panose="020F0502020204030204" pitchFamily="34" charset="0"/>
              </a:rPr>
              <a:t>RELIABLE</a:t>
            </a:r>
          </a:p>
        </p:txBody>
      </p:sp>
    </p:spTree>
    <p:extLst>
      <p:ext uri="{BB962C8B-B14F-4D97-AF65-F5344CB8AC3E}">
        <p14:creationId xmlns:p14="http://schemas.microsoft.com/office/powerpoint/2010/main" val="2963816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re damages Salisbury house - 47abc">
            <a:extLst>
              <a:ext uri="{FF2B5EF4-FFF2-40B4-BE49-F238E27FC236}">
                <a16:creationId xmlns:a16="http://schemas.microsoft.com/office/drawing/2014/main" id="{A848C287-6534-8AFA-6236-FC00A5341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5096"/>
          <a:stretch>
            <a:fillRect/>
          </a:stretch>
        </p:blipFill>
        <p:spPr bwMode="auto">
          <a:xfrm>
            <a:off x="99102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Hopewell Furnace National Historic ...">
            <a:extLst>
              <a:ext uri="{FF2B5EF4-FFF2-40B4-BE49-F238E27FC236}">
                <a16:creationId xmlns:a16="http://schemas.microsoft.com/office/drawing/2014/main" id="{9B08041D-CBD3-33A3-72F2-D4F4DC430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61" r="17823"/>
          <a:stretch>
            <a:fillRect/>
          </a:stretch>
        </p:blipFill>
        <p:spPr bwMode="auto">
          <a:xfrm>
            <a:off x="625686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521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9">
          <a:extLst>
            <a:ext uri="{FF2B5EF4-FFF2-40B4-BE49-F238E27FC236}">
              <a16:creationId xmlns:a16="http://schemas.microsoft.com/office/drawing/2014/main" id="{F994CEEC-ECB5-ADA7-DB8B-2D921FAC19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AC82B5-40E8-D555-357D-3777B39DB5EC}"/>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32" name="Google Shape;732;p31">
            <a:extLst>
              <a:ext uri="{FF2B5EF4-FFF2-40B4-BE49-F238E27FC236}">
                <a16:creationId xmlns:a16="http://schemas.microsoft.com/office/drawing/2014/main" id="{A393F611-6AEF-7DA6-56E5-51D0313092C2}"/>
              </a:ext>
            </a:extLst>
          </p:cNvPr>
          <p:cNvSpPr txBox="1">
            <a:spLocks noGrp="1"/>
          </p:cNvSpPr>
          <p:nvPr>
            <p:ph type="title"/>
          </p:nvPr>
        </p:nvSpPr>
        <p:spPr>
          <a:xfrm>
            <a:off x="521109" y="408049"/>
            <a:ext cx="10285200" cy="853600"/>
          </a:xfrm>
          <a:prstGeom prst="rect">
            <a:avLst/>
          </a:prstGeom>
        </p:spPr>
        <p:txBody>
          <a:bodyPr spcFirstLastPara="1" vert="horz" wrap="square" lIns="121900" tIns="121900" rIns="121900" bIns="121900" rtlCol="0" anchor="t" anchorCtr="0">
            <a:noAutofit/>
          </a:bodyPr>
          <a:lstStyle/>
          <a:p>
            <a:r>
              <a:rPr lang="en" dirty="0"/>
              <a:t>Disclosures – Filip Gilic</a:t>
            </a:r>
            <a:endParaRPr dirty="0"/>
          </a:p>
        </p:txBody>
      </p:sp>
      <p:pic>
        <p:nvPicPr>
          <p:cNvPr id="4" name="Picture 3" descr="A blue and white sign with a star and text&#10;&#10;AI-generated content may be incorrect.">
            <a:extLst>
              <a:ext uri="{FF2B5EF4-FFF2-40B4-BE49-F238E27FC236}">
                <a16:creationId xmlns:a16="http://schemas.microsoft.com/office/drawing/2014/main" id="{9A95AD44-0AFE-FAF9-04CC-1002514AC342}"/>
              </a:ext>
            </a:extLst>
          </p:cNvPr>
          <p:cNvPicPr>
            <a:picLocks noChangeAspect="1"/>
          </p:cNvPicPr>
          <p:nvPr/>
        </p:nvPicPr>
        <p:blipFill>
          <a:blip r:embed="rId3"/>
          <a:srcRect l="4755" t="25659" r="4755" b="53710"/>
          <a:stretch>
            <a:fillRect/>
          </a:stretch>
        </p:blipFill>
        <p:spPr>
          <a:xfrm>
            <a:off x="521110" y="1728166"/>
            <a:ext cx="3856460" cy="1223481"/>
          </a:xfrm>
          <a:prstGeom prst="rect">
            <a:avLst/>
          </a:prstGeom>
        </p:spPr>
      </p:pic>
      <p:pic>
        <p:nvPicPr>
          <p:cNvPr id="5" name="Picture 4" descr="A red text on a white background&#10;&#10;AI-generated content may be incorrect.">
            <a:extLst>
              <a:ext uri="{FF2B5EF4-FFF2-40B4-BE49-F238E27FC236}">
                <a16:creationId xmlns:a16="http://schemas.microsoft.com/office/drawing/2014/main" id="{6DB87191-81B9-0C26-17D9-67995A4189BC}"/>
              </a:ext>
            </a:extLst>
          </p:cNvPr>
          <p:cNvPicPr>
            <a:picLocks noChangeAspect="1"/>
          </p:cNvPicPr>
          <p:nvPr/>
        </p:nvPicPr>
        <p:blipFill>
          <a:blip r:embed="rId4"/>
          <a:stretch>
            <a:fillRect/>
          </a:stretch>
        </p:blipFill>
        <p:spPr>
          <a:xfrm>
            <a:off x="698500" y="4018005"/>
            <a:ext cx="3988488" cy="1736127"/>
          </a:xfrm>
          <a:prstGeom prst="rect">
            <a:avLst/>
          </a:prstGeom>
        </p:spPr>
      </p:pic>
      <p:pic>
        <p:nvPicPr>
          <p:cNvPr id="6" name="Picture 5" descr="A logo of a royal family&#10;&#10;AI-generated content may be incorrect.">
            <a:extLst>
              <a:ext uri="{FF2B5EF4-FFF2-40B4-BE49-F238E27FC236}">
                <a16:creationId xmlns:a16="http://schemas.microsoft.com/office/drawing/2014/main" id="{7D794DA3-06ED-1953-51F0-590AEBD6166E}"/>
              </a:ext>
            </a:extLst>
          </p:cNvPr>
          <p:cNvPicPr>
            <a:picLocks noChangeAspect="1"/>
          </p:cNvPicPr>
          <p:nvPr/>
        </p:nvPicPr>
        <p:blipFill>
          <a:blip r:embed="rId5"/>
          <a:stretch>
            <a:fillRect/>
          </a:stretch>
        </p:blipFill>
        <p:spPr>
          <a:xfrm>
            <a:off x="5424959" y="1716388"/>
            <a:ext cx="2176163" cy="3291360"/>
          </a:xfrm>
          <a:prstGeom prst="rect">
            <a:avLst/>
          </a:prstGeom>
        </p:spPr>
      </p:pic>
      <p:pic>
        <p:nvPicPr>
          <p:cNvPr id="7" name="Picture 6" descr="Ontario Health Welcomes New Mental Health and Addictions Plan">
            <a:extLst>
              <a:ext uri="{FF2B5EF4-FFF2-40B4-BE49-F238E27FC236}">
                <a16:creationId xmlns:a16="http://schemas.microsoft.com/office/drawing/2014/main" id="{16B40D26-33BE-C476-BB9C-13F76719229E}"/>
              </a:ext>
            </a:extLst>
          </p:cNvPr>
          <p:cNvPicPr>
            <a:picLocks noChangeAspect="1"/>
          </p:cNvPicPr>
          <p:nvPr/>
        </p:nvPicPr>
        <p:blipFill>
          <a:blip r:embed="rId6"/>
          <a:stretch>
            <a:fillRect/>
          </a:stretch>
        </p:blipFill>
        <p:spPr>
          <a:xfrm>
            <a:off x="8066903" y="422997"/>
            <a:ext cx="3657599" cy="1913680"/>
          </a:xfrm>
          <a:prstGeom prst="rect">
            <a:avLst/>
          </a:prstGeom>
        </p:spPr>
      </p:pic>
      <p:pic>
        <p:nvPicPr>
          <p:cNvPr id="8" name="Picture 7" descr="Life insurance | CAA Protect | CAA North &amp; East Ontario">
            <a:extLst>
              <a:ext uri="{FF2B5EF4-FFF2-40B4-BE49-F238E27FC236}">
                <a16:creationId xmlns:a16="http://schemas.microsoft.com/office/drawing/2014/main" id="{54E41F58-C278-F7CD-7386-9BA73EA7114F}"/>
              </a:ext>
            </a:extLst>
          </p:cNvPr>
          <p:cNvPicPr>
            <a:picLocks noChangeAspect="1"/>
          </p:cNvPicPr>
          <p:nvPr/>
        </p:nvPicPr>
        <p:blipFill>
          <a:blip r:embed="rId7"/>
          <a:stretch>
            <a:fillRect/>
          </a:stretch>
        </p:blipFill>
        <p:spPr>
          <a:xfrm>
            <a:off x="8190470" y="5300919"/>
            <a:ext cx="3657599" cy="910541"/>
          </a:xfrm>
          <a:prstGeom prst="rect">
            <a:avLst/>
          </a:prstGeom>
        </p:spPr>
      </p:pic>
      <p:pic>
        <p:nvPicPr>
          <p:cNvPr id="10" name="Picture 9" descr="A black background with text and green and pink objects&#10;&#10;AI-generated content may be incorrect.">
            <a:extLst>
              <a:ext uri="{FF2B5EF4-FFF2-40B4-BE49-F238E27FC236}">
                <a16:creationId xmlns:a16="http://schemas.microsoft.com/office/drawing/2014/main" id="{703C304D-F30D-5F70-9611-8FE5FEAC0EB0}"/>
              </a:ext>
            </a:extLst>
          </p:cNvPr>
          <p:cNvPicPr>
            <a:picLocks noChangeAspect="1"/>
          </p:cNvPicPr>
          <p:nvPr/>
        </p:nvPicPr>
        <p:blipFill>
          <a:blip r:embed="rId8"/>
          <a:stretch>
            <a:fillRect/>
          </a:stretch>
        </p:blipFill>
        <p:spPr>
          <a:xfrm>
            <a:off x="8712345" y="3222362"/>
            <a:ext cx="2372123" cy="1158263"/>
          </a:xfrm>
          <a:prstGeom prst="rect">
            <a:avLst/>
          </a:prstGeom>
        </p:spPr>
      </p:pic>
    </p:spTree>
    <p:extLst>
      <p:ext uri="{BB962C8B-B14F-4D97-AF65-F5344CB8AC3E}">
        <p14:creationId xmlns:p14="http://schemas.microsoft.com/office/powerpoint/2010/main" val="1589668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6ECFCB-EF58-643A-1C45-FF34A19B82B4}"/>
              </a:ext>
            </a:extLst>
          </p:cNvPr>
          <p:cNvSpPr txBox="1"/>
          <p:nvPr/>
        </p:nvSpPr>
        <p:spPr>
          <a:xfrm>
            <a:off x="3035808" y="2249424"/>
            <a:ext cx="5991256" cy="2123658"/>
          </a:xfrm>
          <a:prstGeom prst="rect">
            <a:avLst/>
          </a:prstGeom>
          <a:noFill/>
        </p:spPr>
        <p:txBody>
          <a:bodyPr wrap="none" rtlCol="0">
            <a:spAutoFit/>
          </a:bodyPr>
          <a:lstStyle/>
          <a:p>
            <a:r>
              <a:rPr lang="en-CA" sz="6600" b="1" dirty="0">
                <a:solidFill>
                  <a:srgbClr val="FF0000"/>
                </a:solidFill>
                <a:latin typeface="Calibri" panose="020F0502020204030204" pitchFamily="34" charset="0"/>
                <a:ea typeface="Calibri" panose="020F0502020204030204" pitchFamily="34" charset="0"/>
                <a:cs typeface="Calibri" panose="020F0502020204030204" pitchFamily="34" charset="0"/>
              </a:rPr>
              <a:t>ORIENT</a:t>
            </a:r>
            <a:r>
              <a:rPr lang="en-CA" sz="6600" b="1" dirty="0">
                <a:latin typeface="Calibri" panose="020F0502020204030204" pitchFamily="34" charset="0"/>
                <a:ea typeface="Calibri" panose="020F0502020204030204" pitchFamily="34" charset="0"/>
                <a:cs typeface="Calibri" panose="020F0502020204030204" pitchFamily="34" charset="0"/>
              </a:rPr>
              <a:t> TO </a:t>
            </a:r>
          </a:p>
          <a:p>
            <a:r>
              <a:rPr lang="en-CA" sz="6600" b="1" dirty="0">
                <a:latin typeface="Calibri" panose="020F0502020204030204" pitchFamily="34" charset="0"/>
                <a:ea typeface="Calibri" panose="020F0502020204030204" pitchFamily="34" charset="0"/>
                <a:cs typeface="Calibri" panose="020F0502020204030204" pitchFamily="34" charset="0"/>
              </a:rPr>
              <a:t>WHAT IT MEANS</a:t>
            </a:r>
          </a:p>
        </p:txBody>
      </p:sp>
    </p:spTree>
    <p:extLst>
      <p:ext uri="{BB962C8B-B14F-4D97-AF65-F5344CB8AC3E}">
        <p14:creationId xmlns:p14="http://schemas.microsoft.com/office/powerpoint/2010/main" val="496391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78A5E1-DBE3-1430-1B4F-0F36563820C8}"/>
              </a:ext>
            </a:extLst>
          </p:cNvPr>
          <p:cNvSpPr txBox="1"/>
          <p:nvPr/>
        </p:nvSpPr>
        <p:spPr>
          <a:xfrm>
            <a:off x="3279782" y="1920442"/>
            <a:ext cx="6505179" cy="2308324"/>
          </a:xfrm>
          <a:prstGeom prst="rect">
            <a:avLst/>
          </a:prstGeom>
          <a:noFill/>
        </p:spPr>
        <p:txBody>
          <a:bodyPr wrap="none" rtlCol="0">
            <a:spAutoFit/>
          </a:bodyPr>
          <a:lstStyle/>
          <a:p>
            <a:r>
              <a:rPr lang="en-CA" sz="3600" dirty="0"/>
              <a:t>SINGLE DECLARATIVE SENTENCE</a:t>
            </a:r>
          </a:p>
          <a:p>
            <a:r>
              <a:rPr lang="en-CA" sz="3600" dirty="0"/>
              <a:t>(forms a mental model)</a:t>
            </a:r>
          </a:p>
          <a:p>
            <a:endParaRPr lang="en-CA" sz="3600" dirty="0"/>
          </a:p>
          <a:p>
            <a:r>
              <a:rPr lang="en-CA" sz="3600" dirty="0"/>
              <a:t>HOW BIG OF AN ALARM FIRE IT IS</a:t>
            </a:r>
          </a:p>
        </p:txBody>
      </p:sp>
    </p:spTree>
    <p:extLst>
      <p:ext uri="{BB962C8B-B14F-4D97-AF65-F5344CB8AC3E}">
        <p14:creationId xmlns:p14="http://schemas.microsoft.com/office/powerpoint/2010/main" val="3121759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78800-8368-B080-D6F2-C0A636930D5B}"/>
              </a:ext>
            </a:extLst>
          </p:cNvPr>
          <p:cNvSpPr txBox="1"/>
          <p:nvPr/>
        </p:nvSpPr>
        <p:spPr>
          <a:xfrm>
            <a:off x="2542032" y="2697480"/>
            <a:ext cx="7460825" cy="1107996"/>
          </a:xfrm>
          <a:prstGeom prst="rect">
            <a:avLst/>
          </a:prstGeom>
          <a:noFill/>
        </p:spPr>
        <p:txBody>
          <a:bodyPr wrap="none" rtlCol="0">
            <a:spAutoFit/>
          </a:bodyPr>
          <a:lstStyle/>
          <a:p>
            <a:r>
              <a:rPr lang="en-CA" sz="6600" b="1" dirty="0">
                <a:solidFill>
                  <a:srgbClr val="FF0000"/>
                </a:solidFill>
                <a:latin typeface="Calibri" panose="020F0502020204030204" pitchFamily="34" charset="0"/>
                <a:ea typeface="Calibri" panose="020F0502020204030204" pitchFamily="34" charset="0"/>
                <a:cs typeface="Calibri" panose="020F0502020204030204" pitchFamily="34" charset="0"/>
              </a:rPr>
              <a:t>DECIDE</a:t>
            </a:r>
            <a:r>
              <a:rPr lang="en-CA" sz="6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CA" sz="6600" dirty="0">
                <a:latin typeface="Calibri" panose="020F0502020204030204" pitchFamily="34" charset="0"/>
                <a:ea typeface="Calibri" panose="020F0502020204030204" pitchFamily="34" charset="0"/>
                <a:cs typeface="Calibri" panose="020F0502020204030204" pitchFamily="34" charset="0"/>
              </a:rPr>
              <a:t>WHAT TO DO</a:t>
            </a:r>
            <a:endParaRPr lang="en-CA" sz="6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4083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134045-E229-3AD4-28F4-7B26B887ADE1}"/>
              </a:ext>
            </a:extLst>
          </p:cNvPr>
          <p:cNvSpPr txBox="1"/>
          <p:nvPr/>
        </p:nvSpPr>
        <p:spPr>
          <a:xfrm>
            <a:off x="1729623" y="2426275"/>
            <a:ext cx="9279335" cy="2308324"/>
          </a:xfrm>
          <a:prstGeom prst="rect">
            <a:avLst/>
          </a:prstGeom>
          <a:noFill/>
        </p:spPr>
        <p:txBody>
          <a:bodyPr wrap="none" rtlCol="0">
            <a:spAutoFit/>
          </a:bodyPr>
          <a:lstStyle/>
          <a:p>
            <a:r>
              <a:rPr lang="en-CA" sz="3600" dirty="0"/>
              <a:t>CHOOSE AMONG ONLY  VERY FEW POSSIBILITIES</a:t>
            </a:r>
          </a:p>
          <a:p>
            <a:r>
              <a:rPr lang="en-CA" sz="3600" dirty="0"/>
              <a:t>(beware Hick’s law)</a:t>
            </a:r>
          </a:p>
          <a:p>
            <a:endParaRPr lang="en-CA" sz="3600" dirty="0"/>
          </a:p>
          <a:p>
            <a:r>
              <a:rPr lang="en-CA" sz="3600" dirty="0"/>
              <a:t>ACT IF A THRESHOLD IS CROSSED</a:t>
            </a:r>
          </a:p>
        </p:txBody>
      </p:sp>
    </p:spTree>
    <p:extLst>
      <p:ext uri="{BB962C8B-B14F-4D97-AF65-F5344CB8AC3E}">
        <p14:creationId xmlns:p14="http://schemas.microsoft.com/office/powerpoint/2010/main" val="1574935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726926-0A3B-81B4-5C62-9747B117E476}"/>
              </a:ext>
            </a:extLst>
          </p:cNvPr>
          <p:cNvSpPr txBox="1"/>
          <p:nvPr/>
        </p:nvSpPr>
        <p:spPr>
          <a:xfrm>
            <a:off x="1591056" y="2321004"/>
            <a:ext cx="9731638" cy="1107996"/>
          </a:xfrm>
          <a:prstGeom prst="rect">
            <a:avLst/>
          </a:prstGeom>
          <a:noFill/>
        </p:spPr>
        <p:txBody>
          <a:bodyPr wrap="none" rtlCol="0">
            <a:spAutoFit/>
          </a:bodyPr>
          <a:lstStyle/>
          <a:p>
            <a:r>
              <a:rPr lang="en-CA" sz="6600" b="1" dirty="0">
                <a:solidFill>
                  <a:srgbClr val="FF0000"/>
                </a:solidFill>
                <a:latin typeface="Calibri" panose="020F0502020204030204" pitchFamily="34" charset="0"/>
                <a:ea typeface="Calibri" panose="020F0502020204030204" pitchFamily="34" charset="0"/>
                <a:cs typeface="Calibri" panose="020F0502020204030204" pitchFamily="34" charset="0"/>
              </a:rPr>
              <a:t>ACT</a:t>
            </a:r>
            <a:r>
              <a:rPr lang="en-CA" sz="6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CA" sz="6600" dirty="0">
                <a:latin typeface="Calibri" panose="020F0502020204030204" pitchFamily="34" charset="0"/>
                <a:ea typeface="Calibri" panose="020F0502020204030204" pitchFamily="34" charset="0"/>
                <a:cs typeface="Calibri" panose="020F0502020204030204" pitchFamily="34" charset="0"/>
              </a:rPr>
              <a:t>IN A STRUCTURED WAY</a:t>
            </a:r>
            <a:endParaRPr lang="en-CA" sz="6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340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A58E08-6385-EAF9-202B-29E6E71BCD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B21962-70B6-6550-F278-CBF06E772749}"/>
              </a:ext>
            </a:extLst>
          </p:cNvPr>
          <p:cNvSpPr>
            <a:spLocks noGrp="1"/>
          </p:cNvSpPr>
          <p:nvPr>
            <p:ph type="title"/>
          </p:nvPr>
        </p:nvSpPr>
        <p:spPr>
          <a:xfrm>
            <a:off x="1380804" y="1201332"/>
            <a:ext cx="5298757" cy="2469973"/>
          </a:xfrm>
        </p:spPr>
        <p:txBody>
          <a:bodyPr vert="horz" lIns="91440" tIns="45720" rIns="91440" bIns="45720" rtlCol="0" anchor="b">
            <a:normAutofit/>
          </a:bodyPr>
          <a:lstStyle/>
          <a:p>
            <a:pPr algn="ctr"/>
            <a:r>
              <a:rPr lang="en-US" sz="4800" dirty="0"/>
              <a:t>Action Packages</a:t>
            </a:r>
            <a:endParaRPr lang="en-US" sz="4800" kern="1200" dirty="0">
              <a:solidFill>
                <a:schemeClr val="tx1"/>
              </a:solidFill>
              <a:latin typeface="+mj-lt"/>
              <a:ea typeface="+mj-ea"/>
              <a:cs typeface="+mj-cs"/>
            </a:endParaRPr>
          </a:p>
        </p:txBody>
      </p:sp>
      <p:pic>
        <p:nvPicPr>
          <p:cNvPr id="2052" name="Picture 4" descr="Essential Pilot Emergency Checklist ...">
            <a:extLst>
              <a:ext uri="{FF2B5EF4-FFF2-40B4-BE49-F238E27FC236}">
                <a16:creationId xmlns:a16="http://schemas.microsoft.com/office/drawing/2014/main" id="{33D85607-F33C-5834-E419-76FD5AA2F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44" r="1" b="1"/>
          <a:stretch>
            <a:fillRect/>
          </a:stretch>
        </p:blipFill>
        <p:spPr bwMode="auto">
          <a:xfrm>
            <a:off x="8122049" y="-5"/>
            <a:ext cx="4069946" cy="22873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arate kata: Everything you need to know">
            <a:extLst>
              <a:ext uri="{FF2B5EF4-FFF2-40B4-BE49-F238E27FC236}">
                <a16:creationId xmlns:a16="http://schemas.microsoft.com/office/drawing/2014/main" id="{F3A1C0D3-C073-79B4-BB63-56EAF5A97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9" r="-3" b="-3"/>
          <a:stretch>
            <a:fillRect/>
          </a:stretch>
        </p:blipFill>
        <p:spPr bwMode="auto">
          <a:xfrm>
            <a:off x="8122054" y="2287381"/>
            <a:ext cx="4069942" cy="22873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255F6C-8061-B8F9-1806-D4753729BD71}"/>
              </a:ext>
            </a:extLst>
          </p:cNvPr>
          <p:cNvPicPr>
            <a:picLocks noChangeAspect="1"/>
          </p:cNvPicPr>
          <p:nvPr/>
        </p:nvPicPr>
        <p:blipFill rotWithShape="1">
          <a:blip r:embed="rId5"/>
          <a:srcRect t="9129" r="1" b="6828"/>
          <a:stretch>
            <a:fillRect/>
          </a:stretch>
        </p:blipFill>
        <p:spPr>
          <a:xfrm>
            <a:off x="8122059" y="4574766"/>
            <a:ext cx="4069943" cy="2283239"/>
          </a:xfrm>
          <a:prstGeom prst="rect">
            <a:avLst/>
          </a:prstGeom>
        </p:spPr>
      </p:pic>
      <p:grpSp>
        <p:nvGrpSpPr>
          <p:cNvPr id="2057" name="Group 2056">
            <a:extLst>
              <a:ext uri="{FF2B5EF4-FFF2-40B4-BE49-F238E27FC236}">
                <a16:creationId xmlns:a16="http://schemas.microsoft.com/office/drawing/2014/main" id="{3D3E1D6D-C76A-2825-8E14-9B4057E42E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33185" y="0"/>
            <a:ext cx="123362" cy="6858000"/>
            <a:chOff x="12068638" y="0"/>
            <a:chExt cx="123362" cy="6858000"/>
          </a:xfrm>
        </p:grpSpPr>
        <p:sp>
          <p:nvSpPr>
            <p:cNvPr id="2058" name="Rectangle 2057">
              <a:extLst>
                <a:ext uri="{FF2B5EF4-FFF2-40B4-BE49-F238E27FC236}">
                  <a16:creationId xmlns:a16="http://schemas.microsoft.com/office/drawing/2014/main" id="{A894123E-26FD-6763-4E3A-A6FF2FA89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F746F345-7661-AC86-5099-C85D0D18F2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641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E6FB0B8D-5AF1-4539-8CB8-E7352D82A9C1}"/>
              </a:ext>
            </a:extLst>
          </p:cNvPr>
          <p:cNvGraphicFramePr/>
          <p:nvPr>
            <p:extLst>
              <p:ext uri="{D42A27DB-BD31-4B8C-83A1-F6EECF244321}">
                <p14:modId xmlns:p14="http://schemas.microsoft.com/office/powerpoint/2010/main" val="346730471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7033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61227-0181-F158-BE2E-A77EDC54BC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F2D381-DAD4-13DE-02A4-5861C64DA59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Bob</a:t>
            </a:r>
          </a:p>
        </p:txBody>
      </p:sp>
      <p:sp>
        <p:nvSpPr>
          <p:cNvPr id="3" name="Content Placeholder 2">
            <a:extLst>
              <a:ext uri="{FF2B5EF4-FFF2-40B4-BE49-F238E27FC236}">
                <a16:creationId xmlns:a16="http://schemas.microsoft.com/office/drawing/2014/main" id="{73E1FB78-5649-94D8-7A28-D5AD6149FD7D}"/>
              </a:ext>
            </a:extLst>
          </p:cNvPr>
          <p:cNvSpPr>
            <a:spLocks noGrp="1"/>
          </p:cNvSpPr>
          <p:nvPr>
            <p:ph sz="half" idx="1"/>
          </p:nvPr>
        </p:nvSpPr>
        <p:spPr>
          <a:xfrm>
            <a:off x="640080" y="2872899"/>
            <a:ext cx="4243589" cy="3320668"/>
          </a:xfrm>
        </p:spPr>
        <p:txBody>
          <a:bodyPr vert="horz" lIns="91440" tIns="45720" rIns="91440" bIns="45720" rtlCol="0">
            <a:normAutofit fontScale="77500" lnSpcReduction="20000"/>
          </a:bodyPr>
          <a:lstStyle/>
          <a:p>
            <a:r>
              <a:rPr lang="en-US" sz="2200" dirty="0"/>
              <a:t>Disoriented and somnolent</a:t>
            </a:r>
          </a:p>
          <a:p>
            <a:r>
              <a:rPr lang="en-US" sz="2200" dirty="0"/>
              <a:t>Cough and sputum</a:t>
            </a:r>
          </a:p>
          <a:p>
            <a:r>
              <a:rPr lang="en-US" sz="2200" dirty="0"/>
              <a:t>Fever</a:t>
            </a:r>
          </a:p>
          <a:p>
            <a:pPr marL="0" indent="0">
              <a:buNone/>
            </a:pPr>
            <a:endParaRPr lang="en-US" sz="2200" dirty="0"/>
          </a:p>
          <a:p>
            <a:r>
              <a:rPr lang="en-US" sz="2200" dirty="0"/>
              <a:t>Gasping for air</a:t>
            </a:r>
          </a:p>
          <a:p>
            <a:r>
              <a:rPr lang="en-US" sz="2200" dirty="0"/>
              <a:t>HR 145, BP 90/60, RR 35, SpO2 73%, Temp 39.6</a:t>
            </a:r>
          </a:p>
          <a:p>
            <a:r>
              <a:rPr lang="en-US" sz="2200" dirty="0"/>
              <a:t>High work of breathing</a:t>
            </a:r>
          </a:p>
          <a:p>
            <a:endParaRPr lang="en-US" sz="2200" dirty="0"/>
          </a:p>
          <a:p>
            <a:r>
              <a:rPr lang="en-US" sz="2200" dirty="0"/>
              <a:t>Crackles diffuse bilateral</a:t>
            </a:r>
          </a:p>
          <a:p>
            <a:r>
              <a:rPr lang="en-US" sz="2200" dirty="0"/>
              <a:t>Mottled limbs</a:t>
            </a:r>
          </a:p>
        </p:txBody>
      </p:sp>
      <p:pic>
        <p:nvPicPr>
          <p:cNvPr id="6" name="Content Placeholder 5">
            <a:extLst>
              <a:ext uri="{FF2B5EF4-FFF2-40B4-BE49-F238E27FC236}">
                <a16:creationId xmlns:a16="http://schemas.microsoft.com/office/drawing/2014/main" id="{4237BAAB-E7F6-D6DF-DDE1-4B9A9E1E5C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289" r="-1" b="3116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56289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486D0A4-BEA5-D8A0-C2D3-6EE0DF340223}"/>
              </a:ext>
            </a:extLst>
          </p:cNvPr>
          <p:cNvSpPr txBox="1"/>
          <p:nvPr/>
        </p:nvSpPr>
        <p:spPr>
          <a:xfrm>
            <a:off x="4580970" y="6089904"/>
            <a:ext cx="3030060" cy="646331"/>
          </a:xfrm>
          <a:prstGeom prst="rect">
            <a:avLst/>
          </a:prstGeom>
          <a:noFill/>
        </p:spPr>
        <p:txBody>
          <a:bodyPr wrap="none" rtlCol="0">
            <a:spAutoFit/>
          </a:bodyPr>
          <a:lstStyle/>
          <a:p>
            <a:pPr>
              <a:spcAft>
                <a:spcPts val="600"/>
              </a:spcAft>
            </a:pPr>
            <a:r>
              <a:rPr lang="en-CA" sz="3600" dirty="0"/>
              <a:t>ULTRASOUND</a:t>
            </a:r>
            <a:endParaRPr lang="en-CA" sz="3600"/>
          </a:p>
        </p:txBody>
      </p:sp>
      <p:graphicFrame>
        <p:nvGraphicFramePr>
          <p:cNvPr id="5" name="TextBox 1">
            <a:extLst>
              <a:ext uri="{FF2B5EF4-FFF2-40B4-BE49-F238E27FC236}">
                <a16:creationId xmlns:a16="http://schemas.microsoft.com/office/drawing/2014/main" id="{27241B22-7260-8EE7-BD03-AFE4494D18F4}"/>
              </a:ext>
            </a:extLst>
          </p:cNvPr>
          <p:cNvGraphicFramePr/>
          <p:nvPr>
            <p:extLst>
              <p:ext uri="{D42A27DB-BD31-4B8C-83A1-F6EECF244321}">
                <p14:modId xmlns:p14="http://schemas.microsoft.com/office/powerpoint/2010/main" val="377194262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839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721F2E12-C830-6563-D52E-1BF6C0AE5EE2}"/>
              </a:ext>
            </a:extLst>
          </p:cNvPr>
          <p:cNvSpPr/>
          <p:nvPr/>
        </p:nvSpPr>
        <p:spPr>
          <a:xfrm>
            <a:off x="3785616" y="1879092"/>
            <a:ext cx="4361688" cy="309981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3AAD2CF1-003F-72A2-64AA-82328E0CEA46}"/>
              </a:ext>
            </a:extLst>
          </p:cNvPr>
          <p:cNvSpPr txBox="1"/>
          <p:nvPr/>
        </p:nvSpPr>
        <p:spPr>
          <a:xfrm>
            <a:off x="438912" y="493776"/>
            <a:ext cx="4105656" cy="646331"/>
          </a:xfrm>
          <a:prstGeom prst="rect">
            <a:avLst/>
          </a:prstGeom>
          <a:noFill/>
        </p:spPr>
        <p:txBody>
          <a:bodyPr wrap="square" rtlCol="0">
            <a:spAutoFit/>
          </a:bodyPr>
          <a:lstStyle/>
          <a:p>
            <a:r>
              <a:rPr lang="en-CA" sz="3600" b="1" dirty="0"/>
              <a:t>Airway</a:t>
            </a:r>
          </a:p>
        </p:txBody>
      </p:sp>
      <p:sp>
        <p:nvSpPr>
          <p:cNvPr id="4" name="TextBox 3">
            <a:extLst>
              <a:ext uri="{FF2B5EF4-FFF2-40B4-BE49-F238E27FC236}">
                <a16:creationId xmlns:a16="http://schemas.microsoft.com/office/drawing/2014/main" id="{31259501-01BC-9290-226C-54A8C1951FAE}"/>
              </a:ext>
            </a:extLst>
          </p:cNvPr>
          <p:cNvSpPr txBox="1"/>
          <p:nvPr/>
        </p:nvSpPr>
        <p:spPr>
          <a:xfrm>
            <a:off x="4953201" y="1294317"/>
            <a:ext cx="2026517" cy="584775"/>
          </a:xfrm>
          <a:prstGeom prst="rect">
            <a:avLst/>
          </a:prstGeom>
          <a:noFill/>
        </p:spPr>
        <p:txBody>
          <a:bodyPr wrap="none" rtlCol="0">
            <a:spAutoFit/>
          </a:bodyPr>
          <a:lstStyle/>
          <a:p>
            <a:r>
              <a:rPr lang="en-CA" sz="3200" b="1" dirty="0"/>
              <a:t>Changing </a:t>
            </a:r>
          </a:p>
        </p:txBody>
      </p:sp>
      <p:sp>
        <p:nvSpPr>
          <p:cNvPr id="5" name="TextBox 4">
            <a:extLst>
              <a:ext uri="{FF2B5EF4-FFF2-40B4-BE49-F238E27FC236}">
                <a16:creationId xmlns:a16="http://schemas.microsoft.com/office/drawing/2014/main" id="{CD598FD4-4D22-E6F8-5705-D85DB61DFB07}"/>
              </a:ext>
            </a:extLst>
          </p:cNvPr>
          <p:cNvSpPr txBox="1"/>
          <p:nvPr/>
        </p:nvSpPr>
        <p:spPr>
          <a:xfrm>
            <a:off x="2976372" y="4983480"/>
            <a:ext cx="11402568" cy="1077218"/>
          </a:xfrm>
          <a:prstGeom prst="rect">
            <a:avLst/>
          </a:prstGeom>
          <a:noFill/>
        </p:spPr>
        <p:txBody>
          <a:bodyPr wrap="square" rtlCol="0">
            <a:spAutoFit/>
          </a:bodyPr>
          <a:lstStyle/>
          <a:p>
            <a:r>
              <a:rPr lang="en-CA" sz="3200" b="1" dirty="0"/>
              <a:t>Stuff                                             Mentation</a:t>
            </a:r>
          </a:p>
          <a:p>
            <a:r>
              <a:rPr lang="en-CA" sz="3200" b="1" dirty="0"/>
              <a:t>                                                            (AV</a:t>
            </a:r>
            <a:r>
              <a:rPr lang="en-CA" sz="3200" b="1" dirty="0">
                <a:solidFill>
                  <a:srgbClr val="FF0000"/>
                </a:solidFill>
              </a:rPr>
              <a:t>PU</a:t>
            </a:r>
            <a:r>
              <a:rPr lang="en-CA" sz="3200" b="1" dirty="0"/>
              <a:t>)</a:t>
            </a:r>
          </a:p>
        </p:txBody>
      </p:sp>
    </p:spTree>
    <p:extLst>
      <p:ext uri="{BB962C8B-B14F-4D97-AF65-F5344CB8AC3E}">
        <p14:creationId xmlns:p14="http://schemas.microsoft.com/office/powerpoint/2010/main" val="367781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F6D2864C-684E-0753-A27A-7B2B8474AAB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Tree>
    <p:extLst>
      <p:ext uri="{BB962C8B-B14F-4D97-AF65-F5344CB8AC3E}">
        <p14:creationId xmlns:p14="http://schemas.microsoft.com/office/powerpoint/2010/main" val="1670682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EF6EEC-C569-09C3-2F5A-DD2FFD1054FF}"/>
              </a:ext>
            </a:extLst>
          </p:cNvPr>
          <p:cNvSpPr txBox="1"/>
          <p:nvPr/>
        </p:nvSpPr>
        <p:spPr>
          <a:xfrm>
            <a:off x="266700" y="258001"/>
            <a:ext cx="5353050" cy="923330"/>
          </a:xfrm>
          <a:prstGeom prst="rect">
            <a:avLst/>
          </a:prstGeom>
          <a:noFill/>
        </p:spPr>
        <p:txBody>
          <a:bodyPr wrap="square" rtlCol="0">
            <a:spAutoFit/>
          </a:bodyPr>
          <a:lstStyle/>
          <a:p>
            <a:r>
              <a:rPr lang="en-CA" dirty="0"/>
              <a:t>Airway Action Package</a:t>
            </a:r>
          </a:p>
          <a:p>
            <a:endParaRPr lang="en-CA" dirty="0"/>
          </a:p>
          <a:p>
            <a:endParaRPr lang="en-CA" dirty="0"/>
          </a:p>
        </p:txBody>
      </p:sp>
      <p:graphicFrame>
        <p:nvGraphicFramePr>
          <p:cNvPr id="3" name="Diagram 2">
            <a:extLst>
              <a:ext uri="{FF2B5EF4-FFF2-40B4-BE49-F238E27FC236}">
                <a16:creationId xmlns:a16="http://schemas.microsoft.com/office/drawing/2014/main" id="{1165E8A9-33BA-E993-3BD7-1E91AD52FDE7}"/>
              </a:ext>
            </a:extLst>
          </p:cNvPr>
          <p:cNvGraphicFramePr/>
          <p:nvPr>
            <p:extLst>
              <p:ext uri="{D42A27DB-BD31-4B8C-83A1-F6EECF244321}">
                <p14:modId xmlns:p14="http://schemas.microsoft.com/office/powerpoint/2010/main" val="3257898089"/>
              </p:ext>
            </p:extLst>
          </p:nvPr>
        </p:nvGraphicFramePr>
        <p:xfrm>
          <a:off x="2765425" y="115804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4057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6BB233-9665-B34A-F2B4-DA8CDD570F31}"/>
              </a:ext>
            </a:extLst>
          </p:cNvPr>
          <p:cNvSpPr txBox="1"/>
          <p:nvPr/>
        </p:nvSpPr>
        <p:spPr>
          <a:xfrm>
            <a:off x="923544" y="531441"/>
            <a:ext cx="11384280" cy="5078313"/>
          </a:xfrm>
          <a:prstGeom prst="rect">
            <a:avLst/>
          </a:prstGeom>
          <a:noFill/>
        </p:spPr>
        <p:txBody>
          <a:bodyPr wrap="square" rtlCol="0">
            <a:spAutoFit/>
          </a:bodyPr>
          <a:lstStyle/>
          <a:p>
            <a:r>
              <a:rPr lang="en-CA" sz="3600" b="1" dirty="0"/>
              <a:t>Airway:  </a:t>
            </a:r>
            <a:r>
              <a:rPr lang="en-CA" sz="2400" dirty="0"/>
              <a:t>No change, Sputum, responds to voice:             sit upright, suction</a:t>
            </a:r>
          </a:p>
          <a:p>
            <a:endParaRPr lang="en-CA" sz="2400" dirty="0"/>
          </a:p>
          <a:p>
            <a:endParaRPr lang="en-CA" sz="2400" dirty="0"/>
          </a:p>
          <a:p>
            <a:r>
              <a:rPr lang="en-CA" sz="3600" b="1" dirty="0">
                <a:solidFill>
                  <a:schemeClr val="bg1">
                    <a:lumMod val="95000"/>
                  </a:schemeClr>
                </a:solidFill>
              </a:rPr>
              <a:t>Breathing: </a:t>
            </a:r>
            <a:r>
              <a:rPr lang="en-CA" sz="2400" dirty="0">
                <a:solidFill>
                  <a:schemeClr val="bg1">
                    <a:lumMod val="95000"/>
                  </a:schemeClr>
                </a:solidFill>
              </a:rPr>
              <a:t>O2 bad, moving lots of air, high work of breathing</a:t>
            </a:r>
            <a:endParaRPr lang="en-CA" sz="2400" b="1" dirty="0">
              <a:solidFill>
                <a:schemeClr val="bg1">
                  <a:lumMod val="95000"/>
                </a:schemeClr>
              </a:solidFill>
            </a:endParaRPr>
          </a:p>
          <a:p>
            <a:endParaRPr lang="en-CA" sz="3600" dirty="0">
              <a:solidFill>
                <a:schemeClr val="bg1">
                  <a:lumMod val="95000"/>
                </a:schemeClr>
              </a:solidFill>
            </a:endParaRPr>
          </a:p>
          <a:p>
            <a:endParaRPr lang="en-CA" sz="3600" dirty="0">
              <a:solidFill>
                <a:schemeClr val="bg1">
                  <a:lumMod val="95000"/>
                </a:schemeClr>
              </a:solidFill>
            </a:endParaRPr>
          </a:p>
          <a:p>
            <a:r>
              <a:rPr lang="en-CA" sz="3600" b="1" dirty="0">
                <a:solidFill>
                  <a:schemeClr val="bg1">
                    <a:lumMod val="95000"/>
                  </a:schemeClr>
                </a:solidFill>
              </a:rPr>
              <a:t>Circulation: </a:t>
            </a:r>
            <a:r>
              <a:rPr lang="en-CA" sz="2400" dirty="0">
                <a:solidFill>
                  <a:schemeClr val="bg1">
                    <a:lumMod val="95000"/>
                  </a:schemeClr>
                </a:solidFill>
              </a:rPr>
              <a:t>HR very high (?too fast), SI &gt;1, poor mentation, poor periphery</a:t>
            </a:r>
          </a:p>
          <a:p>
            <a:endParaRPr lang="en-CA" sz="2400" dirty="0">
              <a:solidFill>
                <a:schemeClr val="bg1">
                  <a:lumMod val="95000"/>
                </a:schemeClr>
              </a:solidFill>
            </a:endParaRPr>
          </a:p>
          <a:p>
            <a:endParaRPr lang="en-CA" sz="3600" dirty="0">
              <a:solidFill>
                <a:schemeClr val="bg1">
                  <a:lumMod val="95000"/>
                </a:schemeClr>
              </a:solidFill>
            </a:endParaRPr>
          </a:p>
          <a:p>
            <a:r>
              <a:rPr lang="en-CA" sz="3600" b="1" dirty="0">
                <a:solidFill>
                  <a:schemeClr val="bg1">
                    <a:lumMod val="95000"/>
                  </a:schemeClr>
                </a:solidFill>
              </a:rPr>
              <a:t>Disability: </a:t>
            </a:r>
            <a:r>
              <a:rPr lang="en-CA" sz="2400" dirty="0">
                <a:solidFill>
                  <a:schemeClr val="bg1">
                    <a:lumMod val="95000"/>
                  </a:schemeClr>
                </a:solidFill>
              </a:rPr>
              <a:t>decreased mentation, pupils ok, limbs ok</a:t>
            </a:r>
            <a:endParaRPr lang="en-CA" sz="2400" b="1" dirty="0">
              <a:solidFill>
                <a:schemeClr val="bg1">
                  <a:lumMod val="95000"/>
                </a:schemeClr>
              </a:solidFill>
            </a:endParaRPr>
          </a:p>
        </p:txBody>
      </p:sp>
      <p:cxnSp>
        <p:nvCxnSpPr>
          <p:cNvPr id="3" name="Straight Arrow Connector 2">
            <a:extLst>
              <a:ext uri="{FF2B5EF4-FFF2-40B4-BE49-F238E27FC236}">
                <a16:creationId xmlns:a16="http://schemas.microsoft.com/office/drawing/2014/main" id="{75145FB8-4D33-AB67-D0AB-2BC3792957A9}"/>
              </a:ext>
            </a:extLst>
          </p:cNvPr>
          <p:cNvCxnSpPr/>
          <p:nvPr/>
        </p:nvCxnSpPr>
        <p:spPr>
          <a:xfrm>
            <a:off x="7982712" y="923544"/>
            <a:ext cx="6492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338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11F0AE43-B1A4-9780-6A5D-39E190E595AC}"/>
              </a:ext>
            </a:extLst>
          </p:cNvPr>
          <p:cNvSpPr/>
          <p:nvPr/>
        </p:nvSpPr>
        <p:spPr>
          <a:xfrm>
            <a:off x="3785616" y="1879092"/>
            <a:ext cx="4361688" cy="309981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B94D9B01-536C-A99B-E067-BE60D252D34A}"/>
              </a:ext>
            </a:extLst>
          </p:cNvPr>
          <p:cNvSpPr txBox="1"/>
          <p:nvPr/>
        </p:nvSpPr>
        <p:spPr>
          <a:xfrm>
            <a:off x="438912" y="493776"/>
            <a:ext cx="4105656" cy="646331"/>
          </a:xfrm>
          <a:prstGeom prst="rect">
            <a:avLst/>
          </a:prstGeom>
          <a:noFill/>
        </p:spPr>
        <p:txBody>
          <a:bodyPr wrap="square" rtlCol="0">
            <a:spAutoFit/>
          </a:bodyPr>
          <a:lstStyle/>
          <a:p>
            <a:r>
              <a:rPr lang="en-CA" sz="3600" b="1" dirty="0"/>
              <a:t>Breathing</a:t>
            </a:r>
          </a:p>
        </p:txBody>
      </p:sp>
      <p:sp>
        <p:nvSpPr>
          <p:cNvPr id="4" name="TextBox 3">
            <a:extLst>
              <a:ext uri="{FF2B5EF4-FFF2-40B4-BE49-F238E27FC236}">
                <a16:creationId xmlns:a16="http://schemas.microsoft.com/office/drawing/2014/main" id="{FBB4CD76-332D-4730-3C61-6DD55F03D451}"/>
              </a:ext>
            </a:extLst>
          </p:cNvPr>
          <p:cNvSpPr txBox="1"/>
          <p:nvPr/>
        </p:nvSpPr>
        <p:spPr>
          <a:xfrm>
            <a:off x="5612837" y="1294317"/>
            <a:ext cx="707245" cy="584775"/>
          </a:xfrm>
          <a:prstGeom prst="rect">
            <a:avLst/>
          </a:prstGeom>
          <a:noFill/>
        </p:spPr>
        <p:txBody>
          <a:bodyPr wrap="none" rtlCol="0">
            <a:spAutoFit/>
          </a:bodyPr>
          <a:lstStyle/>
          <a:p>
            <a:r>
              <a:rPr lang="en-CA" sz="3200" b="1" dirty="0"/>
              <a:t>O2</a:t>
            </a:r>
          </a:p>
        </p:txBody>
      </p:sp>
      <p:sp>
        <p:nvSpPr>
          <p:cNvPr id="5" name="TextBox 4">
            <a:extLst>
              <a:ext uri="{FF2B5EF4-FFF2-40B4-BE49-F238E27FC236}">
                <a16:creationId xmlns:a16="http://schemas.microsoft.com/office/drawing/2014/main" id="{67EBEEB8-2FB1-2571-4287-580FB1C586BC}"/>
              </a:ext>
            </a:extLst>
          </p:cNvPr>
          <p:cNvSpPr txBox="1"/>
          <p:nvPr/>
        </p:nvSpPr>
        <p:spPr>
          <a:xfrm>
            <a:off x="2446020" y="4978908"/>
            <a:ext cx="11402568" cy="584775"/>
          </a:xfrm>
          <a:prstGeom prst="rect">
            <a:avLst/>
          </a:prstGeom>
          <a:noFill/>
        </p:spPr>
        <p:txBody>
          <a:bodyPr wrap="square" rtlCol="0">
            <a:spAutoFit/>
          </a:bodyPr>
          <a:lstStyle/>
          <a:p>
            <a:r>
              <a:rPr lang="en-CA" sz="3200" b="1" dirty="0"/>
              <a:t>Moving Air                             Work of Breathing</a:t>
            </a:r>
          </a:p>
        </p:txBody>
      </p:sp>
    </p:spTree>
    <p:extLst>
      <p:ext uri="{BB962C8B-B14F-4D97-AF65-F5344CB8AC3E}">
        <p14:creationId xmlns:p14="http://schemas.microsoft.com/office/powerpoint/2010/main" val="25357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B5889-9E4F-8D99-1F3A-6CC6E59CBEB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91C9D5-63C1-B8A6-8332-FFCF13FE0206}"/>
              </a:ext>
            </a:extLst>
          </p:cNvPr>
          <p:cNvSpPr txBox="1"/>
          <p:nvPr/>
        </p:nvSpPr>
        <p:spPr>
          <a:xfrm>
            <a:off x="266700" y="258001"/>
            <a:ext cx="5353050" cy="923330"/>
          </a:xfrm>
          <a:prstGeom prst="rect">
            <a:avLst/>
          </a:prstGeom>
          <a:noFill/>
        </p:spPr>
        <p:txBody>
          <a:bodyPr wrap="square" rtlCol="0">
            <a:spAutoFit/>
          </a:bodyPr>
          <a:lstStyle/>
          <a:p>
            <a:r>
              <a:rPr lang="en-CA" dirty="0"/>
              <a:t>Breathing Action Package</a:t>
            </a:r>
          </a:p>
          <a:p>
            <a:endParaRPr lang="en-CA" dirty="0"/>
          </a:p>
          <a:p>
            <a:endParaRPr lang="en-CA" dirty="0"/>
          </a:p>
        </p:txBody>
      </p:sp>
      <p:graphicFrame>
        <p:nvGraphicFramePr>
          <p:cNvPr id="3" name="Diagram 2">
            <a:extLst>
              <a:ext uri="{FF2B5EF4-FFF2-40B4-BE49-F238E27FC236}">
                <a16:creationId xmlns:a16="http://schemas.microsoft.com/office/drawing/2014/main" id="{3698D5D0-A3AA-214E-9E1B-4F775FC1AC20}"/>
              </a:ext>
            </a:extLst>
          </p:cNvPr>
          <p:cNvGraphicFramePr/>
          <p:nvPr>
            <p:extLst>
              <p:ext uri="{D42A27DB-BD31-4B8C-83A1-F6EECF244321}">
                <p14:modId xmlns:p14="http://schemas.microsoft.com/office/powerpoint/2010/main" val="1007238345"/>
              </p:ext>
            </p:extLst>
          </p:nvPr>
        </p:nvGraphicFramePr>
        <p:xfrm>
          <a:off x="2765425" y="115804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9642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BEC9A-96BD-DE4B-B500-22DB143BBC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445EBE-6150-EA79-9DDE-B0BEC135501D}"/>
              </a:ext>
            </a:extLst>
          </p:cNvPr>
          <p:cNvSpPr txBox="1"/>
          <p:nvPr/>
        </p:nvSpPr>
        <p:spPr>
          <a:xfrm>
            <a:off x="512064" y="671477"/>
            <a:ext cx="11384280" cy="5262979"/>
          </a:xfrm>
          <a:prstGeom prst="rect">
            <a:avLst/>
          </a:prstGeom>
          <a:noFill/>
        </p:spPr>
        <p:txBody>
          <a:bodyPr wrap="square" rtlCol="0">
            <a:spAutoFit/>
          </a:bodyPr>
          <a:lstStyle/>
          <a:p>
            <a:r>
              <a:rPr lang="en-CA" sz="3600" b="1" dirty="0">
                <a:solidFill>
                  <a:schemeClr val="bg2"/>
                </a:solidFill>
              </a:rPr>
              <a:t>Airway:  </a:t>
            </a:r>
            <a:r>
              <a:rPr lang="en-CA" sz="2400" dirty="0">
                <a:solidFill>
                  <a:schemeClr val="bg2"/>
                </a:solidFill>
              </a:rPr>
              <a:t>No change, Sputum, responds to voice                 sit upright, suction</a:t>
            </a:r>
          </a:p>
          <a:p>
            <a:endParaRPr lang="en-CA" sz="3600" dirty="0"/>
          </a:p>
          <a:p>
            <a:r>
              <a:rPr lang="en-CA" sz="3600" b="1" dirty="0"/>
              <a:t>Breathing: </a:t>
            </a:r>
            <a:r>
              <a:rPr lang="en-CA" sz="2400" dirty="0"/>
              <a:t>O2 bad, moving lots of air, high work of breathing               FiO2, PEEP</a:t>
            </a:r>
          </a:p>
          <a:p>
            <a:endParaRPr lang="en-CA" sz="2400" dirty="0"/>
          </a:p>
          <a:p>
            <a:endParaRPr lang="en-CA" sz="3600" dirty="0"/>
          </a:p>
          <a:p>
            <a:endParaRPr lang="en-CA" sz="3600" dirty="0"/>
          </a:p>
          <a:p>
            <a:r>
              <a:rPr lang="en-CA" sz="3600" b="1" dirty="0">
                <a:solidFill>
                  <a:schemeClr val="bg1"/>
                </a:solidFill>
              </a:rPr>
              <a:t>Circulation: </a:t>
            </a:r>
            <a:r>
              <a:rPr lang="en-CA" sz="2400" dirty="0">
                <a:solidFill>
                  <a:schemeClr val="bg1"/>
                </a:solidFill>
              </a:rPr>
              <a:t>HR very high (?too fast), SI &gt;1, poor mentation, poor periphery</a:t>
            </a:r>
          </a:p>
          <a:p>
            <a:endParaRPr lang="en-CA" sz="2400" dirty="0">
              <a:solidFill>
                <a:schemeClr val="bg1"/>
              </a:solidFill>
            </a:endParaRPr>
          </a:p>
          <a:p>
            <a:endParaRPr lang="en-CA" sz="3600" dirty="0">
              <a:solidFill>
                <a:schemeClr val="bg1"/>
              </a:solidFill>
            </a:endParaRPr>
          </a:p>
          <a:p>
            <a:r>
              <a:rPr lang="en-CA" sz="3600" b="1" dirty="0">
                <a:solidFill>
                  <a:schemeClr val="bg1"/>
                </a:solidFill>
              </a:rPr>
              <a:t>Disability: </a:t>
            </a:r>
            <a:r>
              <a:rPr lang="en-CA" sz="2400" dirty="0">
                <a:solidFill>
                  <a:schemeClr val="bg1"/>
                </a:solidFill>
              </a:rPr>
              <a:t>decreased mentation, pupils ok, limbs ok</a:t>
            </a:r>
            <a:endParaRPr lang="en-CA" sz="2400" b="1" dirty="0">
              <a:solidFill>
                <a:schemeClr val="bg1"/>
              </a:solidFill>
            </a:endParaRPr>
          </a:p>
        </p:txBody>
      </p:sp>
      <p:cxnSp>
        <p:nvCxnSpPr>
          <p:cNvPr id="4" name="Straight Arrow Connector 3">
            <a:extLst>
              <a:ext uri="{FF2B5EF4-FFF2-40B4-BE49-F238E27FC236}">
                <a16:creationId xmlns:a16="http://schemas.microsoft.com/office/drawing/2014/main" id="{677DA651-C5DA-57FB-76C3-8BDAD6024147}"/>
              </a:ext>
            </a:extLst>
          </p:cNvPr>
          <p:cNvCxnSpPr/>
          <p:nvPr/>
        </p:nvCxnSpPr>
        <p:spPr>
          <a:xfrm>
            <a:off x="7598664" y="1069848"/>
            <a:ext cx="649224" cy="0"/>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CE932B52-BD6E-3B52-0E0C-97EFAE3D303A}"/>
              </a:ext>
            </a:extLst>
          </p:cNvPr>
          <p:cNvCxnSpPr/>
          <p:nvPr/>
        </p:nvCxnSpPr>
        <p:spPr>
          <a:xfrm>
            <a:off x="9305544" y="2136648"/>
            <a:ext cx="6492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0548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97B84ACC-8E85-7EBE-4715-4DF6D2C66497}"/>
              </a:ext>
            </a:extLst>
          </p:cNvPr>
          <p:cNvSpPr/>
          <p:nvPr/>
        </p:nvSpPr>
        <p:spPr>
          <a:xfrm>
            <a:off x="3831336" y="2903220"/>
            <a:ext cx="4361688" cy="309981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E8223CD8-1274-EF50-1BE1-2F02302E6A68}"/>
              </a:ext>
            </a:extLst>
          </p:cNvPr>
          <p:cNvSpPr txBox="1"/>
          <p:nvPr/>
        </p:nvSpPr>
        <p:spPr>
          <a:xfrm>
            <a:off x="347472" y="493776"/>
            <a:ext cx="4105656" cy="646331"/>
          </a:xfrm>
          <a:prstGeom prst="rect">
            <a:avLst/>
          </a:prstGeom>
          <a:noFill/>
        </p:spPr>
        <p:txBody>
          <a:bodyPr wrap="square" rtlCol="0">
            <a:spAutoFit/>
          </a:bodyPr>
          <a:lstStyle/>
          <a:p>
            <a:r>
              <a:rPr lang="en-CA" sz="3600" b="1" dirty="0"/>
              <a:t>Circulation</a:t>
            </a:r>
          </a:p>
        </p:txBody>
      </p:sp>
      <p:sp>
        <p:nvSpPr>
          <p:cNvPr id="4" name="TextBox 3">
            <a:extLst>
              <a:ext uri="{FF2B5EF4-FFF2-40B4-BE49-F238E27FC236}">
                <a16:creationId xmlns:a16="http://schemas.microsoft.com/office/drawing/2014/main" id="{0AD9BC71-805D-A619-AD65-F31E6317D0CC}"/>
              </a:ext>
            </a:extLst>
          </p:cNvPr>
          <p:cNvSpPr txBox="1"/>
          <p:nvPr/>
        </p:nvSpPr>
        <p:spPr>
          <a:xfrm>
            <a:off x="4784824" y="2318445"/>
            <a:ext cx="2454711" cy="584775"/>
          </a:xfrm>
          <a:prstGeom prst="rect">
            <a:avLst/>
          </a:prstGeom>
          <a:noFill/>
        </p:spPr>
        <p:txBody>
          <a:bodyPr wrap="none" rtlCol="0">
            <a:spAutoFit/>
          </a:bodyPr>
          <a:lstStyle/>
          <a:p>
            <a:r>
              <a:rPr lang="en-CA" sz="3200" b="1" dirty="0"/>
              <a:t>Shock Index</a:t>
            </a:r>
          </a:p>
        </p:txBody>
      </p:sp>
      <p:sp>
        <p:nvSpPr>
          <p:cNvPr id="5" name="TextBox 4">
            <a:extLst>
              <a:ext uri="{FF2B5EF4-FFF2-40B4-BE49-F238E27FC236}">
                <a16:creationId xmlns:a16="http://schemas.microsoft.com/office/drawing/2014/main" id="{14120BA2-48CF-36BE-9B3F-768D9542A923}"/>
              </a:ext>
            </a:extLst>
          </p:cNvPr>
          <p:cNvSpPr txBox="1"/>
          <p:nvPr/>
        </p:nvSpPr>
        <p:spPr>
          <a:xfrm>
            <a:off x="2491740" y="6003036"/>
            <a:ext cx="11402568" cy="584775"/>
          </a:xfrm>
          <a:prstGeom prst="rect">
            <a:avLst/>
          </a:prstGeom>
          <a:noFill/>
        </p:spPr>
        <p:txBody>
          <a:bodyPr wrap="square" rtlCol="0">
            <a:spAutoFit/>
          </a:bodyPr>
          <a:lstStyle/>
          <a:p>
            <a:r>
              <a:rPr lang="en-CA" sz="3200" b="1" dirty="0"/>
              <a:t>Mentation                                    Periphery</a:t>
            </a:r>
          </a:p>
        </p:txBody>
      </p:sp>
      <p:sp>
        <p:nvSpPr>
          <p:cNvPr id="6" name="Rectangle 5">
            <a:extLst>
              <a:ext uri="{FF2B5EF4-FFF2-40B4-BE49-F238E27FC236}">
                <a16:creationId xmlns:a16="http://schemas.microsoft.com/office/drawing/2014/main" id="{1C52A03B-AF4F-FB8E-AB12-C097A0134C10}"/>
              </a:ext>
            </a:extLst>
          </p:cNvPr>
          <p:cNvSpPr/>
          <p:nvPr/>
        </p:nvSpPr>
        <p:spPr>
          <a:xfrm>
            <a:off x="849629" y="1724882"/>
            <a:ext cx="10691446" cy="3416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34B55125-3BE2-4D0D-CAD4-2B4D1E8ED474}"/>
              </a:ext>
            </a:extLst>
          </p:cNvPr>
          <p:cNvSpPr txBox="1"/>
          <p:nvPr/>
        </p:nvSpPr>
        <p:spPr>
          <a:xfrm>
            <a:off x="1036321" y="1099638"/>
            <a:ext cx="11402567" cy="584775"/>
          </a:xfrm>
          <a:prstGeom prst="rect">
            <a:avLst/>
          </a:prstGeom>
          <a:noFill/>
        </p:spPr>
        <p:txBody>
          <a:bodyPr wrap="square" rtlCol="0">
            <a:spAutoFit/>
          </a:bodyPr>
          <a:lstStyle/>
          <a:p>
            <a:r>
              <a:rPr lang="en-US" sz="3200" b="1" dirty="0"/>
              <a:t> &lt;50                                                HR                                                &gt;130</a:t>
            </a:r>
            <a:endParaRPr lang="en-CA" sz="3200" b="1" dirty="0"/>
          </a:p>
        </p:txBody>
      </p:sp>
      <p:sp>
        <p:nvSpPr>
          <p:cNvPr id="8" name="TextBox 7">
            <a:extLst>
              <a:ext uri="{FF2B5EF4-FFF2-40B4-BE49-F238E27FC236}">
                <a16:creationId xmlns:a16="http://schemas.microsoft.com/office/drawing/2014/main" id="{01938055-632F-0CB9-034D-D065BC214331}"/>
              </a:ext>
            </a:extLst>
          </p:cNvPr>
          <p:cNvSpPr txBox="1"/>
          <p:nvPr/>
        </p:nvSpPr>
        <p:spPr>
          <a:xfrm>
            <a:off x="1069848" y="2318445"/>
            <a:ext cx="10691446" cy="369332"/>
          </a:xfrm>
          <a:prstGeom prst="rect">
            <a:avLst/>
          </a:prstGeom>
          <a:noFill/>
        </p:spPr>
        <p:txBody>
          <a:bodyPr wrap="square" rtlCol="0">
            <a:spAutoFit/>
          </a:bodyPr>
          <a:lstStyle/>
          <a:p>
            <a:r>
              <a:rPr lang="en-CA" b="1" dirty="0"/>
              <a:t>TOO SLOW                                                                                                                                                                             TOO FAST</a:t>
            </a:r>
          </a:p>
        </p:txBody>
      </p:sp>
    </p:spTree>
    <p:extLst>
      <p:ext uri="{BB962C8B-B14F-4D97-AF65-F5344CB8AC3E}">
        <p14:creationId xmlns:p14="http://schemas.microsoft.com/office/powerpoint/2010/main" val="4030963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75E26-A3A8-DB8F-6E45-7E86B76B28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11273E-A60A-FE78-4413-0CB56FE1299B}"/>
              </a:ext>
            </a:extLst>
          </p:cNvPr>
          <p:cNvSpPr txBox="1"/>
          <p:nvPr/>
        </p:nvSpPr>
        <p:spPr>
          <a:xfrm>
            <a:off x="266700" y="258001"/>
            <a:ext cx="5353050" cy="923330"/>
          </a:xfrm>
          <a:prstGeom prst="rect">
            <a:avLst/>
          </a:prstGeom>
          <a:noFill/>
        </p:spPr>
        <p:txBody>
          <a:bodyPr wrap="square" rtlCol="0">
            <a:spAutoFit/>
          </a:bodyPr>
          <a:lstStyle/>
          <a:p>
            <a:r>
              <a:rPr lang="en-CA" dirty="0"/>
              <a:t>Circulation Action Package</a:t>
            </a:r>
          </a:p>
          <a:p>
            <a:endParaRPr lang="en-CA" dirty="0"/>
          </a:p>
          <a:p>
            <a:endParaRPr lang="en-CA" dirty="0"/>
          </a:p>
        </p:txBody>
      </p:sp>
      <p:graphicFrame>
        <p:nvGraphicFramePr>
          <p:cNvPr id="3" name="Diagram 2">
            <a:extLst>
              <a:ext uri="{FF2B5EF4-FFF2-40B4-BE49-F238E27FC236}">
                <a16:creationId xmlns:a16="http://schemas.microsoft.com/office/drawing/2014/main" id="{D044EE30-C08B-2AB4-DA9E-917D4FB08214}"/>
              </a:ext>
            </a:extLst>
          </p:cNvPr>
          <p:cNvGraphicFramePr/>
          <p:nvPr>
            <p:extLst>
              <p:ext uri="{D42A27DB-BD31-4B8C-83A1-F6EECF244321}">
                <p14:modId xmlns:p14="http://schemas.microsoft.com/office/powerpoint/2010/main" val="963093710"/>
              </p:ext>
            </p:extLst>
          </p:nvPr>
        </p:nvGraphicFramePr>
        <p:xfrm>
          <a:off x="2765425" y="115804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0941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FC851-6BEC-A2CC-C951-2652CFD33CE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FB3150-8392-8238-623F-5854DD1DA92F}"/>
              </a:ext>
            </a:extLst>
          </p:cNvPr>
          <p:cNvSpPr txBox="1"/>
          <p:nvPr/>
        </p:nvSpPr>
        <p:spPr>
          <a:xfrm>
            <a:off x="923544" y="531441"/>
            <a:ext cx="11384280" cy="5078313"/>
          </a:xfrm>
          <a:prstGeom prst="rect">
            <a:avLst/>
          </a:prstGeom>
          <a:noFill/>
        </p:spPr>
        <p:txBody>
          <a:bodyPr wrap="square" rtlCol="0">
            <a:spAutoFit/>
          </a:bodyPr>
          <a:lstStyle/>
          <a:p>
            <a:r>
              <a:rPr lang="en-CA" sz="3600" b="1" dirty="0">
                <a:solidFill>
                  <a:schemeClr val="bg2"/>
                </a:solidFill>
              </a:rPr>
              <a:t>Airway:  </a:t>
            </a:r>
            <a:r>
              <a:rPr lang="en-CA" sz="2400" dirty="0">
                <a:solidFill>
                  <a:schemeClr val="bg2"/>
                </a:solidFill>
              </a:rPr>
              <a:t>No change, Sputum, responds to voice                 sit upright, suction</a:t>
            </a:r>
          </a:p>
          <a:p>
            <a:endParaRPr lang="en-CA" sz="3600" dirty="0">
              <a:solidFill>
                <a:schemeClr val="bg2"/>
              </a:solidFill>
            </a:endParaRPr>
          </a:p>
          <a:p>
            <a:r>
              <a:rPr lang="en-CA" sz="3600" b="1" dirty="0">
                <a:solidFill>
                  <a:schemeClr val="bg2"/>
                </a:solidFill>
              </a:rPr>
              <a:t>Breathing: </a:t>
            </a:r>
            <a:r>
              <a:rPr lang="en-CA" sz="2400" dirty="0">
                <a:solidFill>
                  <a:schemeClr val="bg2"/>
                </a:solidFill>
              </a:rPr>
              <a:t>O2 bad, moving lots of air, high work of breathing               FiO2, PEEP</a:t>
            </a:r>
          </a:p>
          <a:p>
            <a:endParaRPr lang="en-CA" sz="3600" dirty="0"/>
          </a:p>
          <a:p>
            <a:r>
              <a:rPr lang="en-CA" sz="3600" b="1" dirty="0"/>
              <a:t>Circulation: </a:t>
            </a:r>
            <a:r>
              <a:rPr lang="en-CA" sz="2400" dirty="0"/>
              <a:t>HR very high, SI &gt;1, poor mentation, poor periphery</a:t>
            </a:r>
          </a:p>
          <a:p>
            <a:endParaRPr lang="en-CA" sz="2400" dirty="0"/>
          </a:p>
          <a:p>
            <a:r>
              <a:rPr lang="en-CA" sz="2400" dirty="0"/>
              <a:t>?Too Fast</a:t>
            </a:r>
          </a:p>
          <a:p>
            <a:r>
              <a:rPr lang="en-CA" sz="2400" dirty="0"/>
              <a:t>PLR, 2 X IVs, 30cc/kg NS, Dirty Epi 10mcg bolus</a:t>
            </a:r>
            <a:endParaRPr lang="en-CA" sz="2400" dirty="0">
              <a:solidFill>
                <a:schemeClr val="bg1"/>
              </a:solidFill>
            </a:endParaRPr>
          </a:p>
          <a:p>
            <a:endParaRPr lang="en-CA" sz="3600" dirty="0">
              <a:solidFill>
                <a:schemeClr val="bg1"/>
              </a:solidFill>
            </a:endParaRPr>
          </a:p>
          <a:p>
            <a:r>
              <a:rPr lang="en-CA" sz="3600" b="1" dirty="0">
                <a:solidFill>
                  <a:schemeClr val="bg1"/>
                </a:solidFill>
              </a:rPr>
              <a:t>Disability: </a:t>
            </a:r>
            <a:r>
              <a:rPr lang="en-CA" sz="2400" dirty="0">
                <a:solidFill>
                  <a:schemeClr val="bg1"/>
                </a:solidFill>
              </a:rPr>
              <a:t>decreased mentation, pupils ok, limbs ok</a:t>
            </a:r>
            <a:endParaRPr lang="en-CA" sz="2400" b="1" dirty="0">
              <a:solidFill>
                <a:schemeClr val="bg1"/>
              </a:solidFill>
            </a:endParaRPr>
          </a:p>
        </p:txBody>
      </p:sp>
      <p:cxnSp>
        <p:nvCxnSpPr>
          <p:cNvPr id="4" name="Straight Arrow Connector 3">
            <a:extLst>
              <a:ext uri="{FF2B5EF4-FFF2-40B4-BE49-F238E27FC236}">
                <a16:creationId xmlns:a16="http://schemas.microsoft.com/office/drawing/2014/main" id="{1B8025B6-C5A0-4D27-0C8D-B1213AD8D3AE}"/>
              </a:ext>
            </a:extLst>
          </p:cNvPr>
          <p:cNvCxnSpPr/>
          <p:nvPr/>
        </p:nvCxnSpPr>
        <p:spPr>
          <a:xfrm>
            <a:off x="7991856" y="923544"/>
            <a:ext cx="649224" cy="0"/>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AA9F6B8C-2C36-BF79-E8D0-7E523CB57EAF}"/>
              </a:ext>
            </a:extLst>
          </p:cNvPr>
          <p:cNvCxnSpPr/>
          <p:nvPr/>
        </p:nvCxnSpPr>
        <p:spPr>
          <a:xfrm>
            <a:off x="9717024" y="2017776"/>
            <a:ext cx="649224" cy="0"/>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DBE3CBB7-01FF-C725-9088-DBC8DCB885D1}"/>
              </a:ext>
            </a:extLst>
          </p:cNvPr>
          <p:cNvCxnSpPr/>
          <p:nvPr/>
        </p:nvCxnSpPr>
        <p:spPr>
          <a:xfrm>
            <a:off x="10366248" y="3121152"/>
            <a:ext cx="6492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4894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6DA18423-15B5-9F69-0753-6591A8D18857}"/>
              </a:ext>
            </a:extLst>
          </p:cNvPr>
          <p:cNvSpPr/>
          <p:nvPr/>
        </p:nvSpPr>
        <p:spPr>
          <a:xfrm>
            <a:off x="3785616" y="1879092"/>
            <a:ext cx="4361688" cy="309981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1C7B9BE7-0709-7739-D6E3-F3BAED4B99B7}"/>
              </a:ext>
            </a:extLst>
          </p:cNvPr>
          <p:cNvSpPr txBox="1"/>
          <p:nvPr/>
        </p:nvSpPr>
        <p:spPr>
          <a:xfrm>
            <a:off x="438912" y="493776"/>
            <a:ext cx="4105656" cy="646331"/>
          </a:xfrm>
          <a:prstGeom prst="rect">
            <a:avLst/>
          </a:prstGeom>
          <a:noFill/>
        </p:spPr>
        <p:txBody>
          <a:bodyPr wrap="square" rtlCol="0">
            <a:spAutoFit/>
          </a:bodyPr>
          <a:lstStyle/>
          <a:p>
            <a:r>
              <a:rPr lang="en-CA" sz="3600" b="1" dirty="0"/>
              <a:t>Disability</a:t>
            </a:r>
          </a:p>
        </p:txBody>
      </p:sp>
      <p:sp>
        <p:nvSpPr>
          <p:cNvPr id="4" name="TextBox 3">
            <a:extLst>
              <a:ext uri="{FF2B5EF4-FFF2-40B4-BE49-F238E27FC236}">
                <a16:creationId xmlns:a16="http://schemas.microsoft.com/office/drawing/2014/main" id="{B349AE18-0CF3-D26E-2124-4D2C40CC1405}"/>
              </a:ext>
            </a:extLst>
          </p:cNvPr>
          <p:cNvSpPr txBox="1"/>
          <p:nvPr/>
        </p:nvSpPr>
        <p:spPr>
          <a:xfrm>
            <a:off x="4924347" y="1294317"/>
            <a:ext cx="2084225" cy="584775"/>
          </a:xfrm>
          <a:prstGeom prst="rect">
            <a:avLst/>
          </a:prstGeom>
          <a:noFill/>
        </p:spPr>
        <p:txBody>
          <a:bodyPr wrap="none" rtlCol="0">
            <a:spAutoFit/>
          </a:bodyPr>
          <a:lstStyle/>
          <a:p>
            <a:r>
              <a:rPr lang="en-CA" sz="3200" b="1" dirty="0"/>
              <a:t>Mentation</a:t>
            </a:r>
          </a:p>
        </p:txBody>
      </p:sp>
      <p:sp>
        <p:nvSpPr>
          <p:cNvPr id="5" name="TextBox 4">
            <a:extLst>
              <a:ext uri="{FF2B5EF4-FFF2-40B4-BE49-F238E27FC236}">
                <a16:creationId xmlns:a16="http://schemas.microsoft.com/office/drawing/2014/main" id="{D33A9591-E5D1-9BAF-FD65-9406AEE05EB2}"/>
              </a:ext>
            </a:extLst>
          </p:cNvPr>
          <p:cNvSpPr txBox="1"/>
          <p:nvPr/>
        </p:nvSpPr>
        <p:spPr>
          <a:xfrm>
            <a:off x="2446020" y="4978908"/>
            <a:ext cx="11402568" cy="584775"/>
          </a:xfrm>
          <a:prstGeom prst="rect">
            <a:avLst/>
          </a:prstGeom>
          <a:noFill/>
        </p:spPr>
        <p:txBody>
          <a:bodyPr wrap="square" rtlCol="0">
            <a:spAutoFit/>
          </a:bodyPr>
          <a:lstStyle/>
          <a:p>
            <a:r>
              <a:rPr lang="en-CA" sz="3200" b="1" dirty="0"/>
              <a:t>       Pupils                                          Limbs</a:t>
            </a:r>
          </a:p>
        </p:txBody>
      </p:sp>
    </p:spTree>
    <p:extLst>
      <p:ext uri="{BB962C8B-B14F-4D97-AF65-F5344CB8AC3E}">
        <p14:creationId xmlns:p14="http://schemas.microsoft.com/office/powerpoint/2010/main" val="3090511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093A3-7B08-F4C3-9F4D-9FF487FE6A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7C26C3-3031-9A3E-028A-896D302EC10B}"/>
              </a:ext>
            </a:extLst>
          </p:cNvPr>
          <p:cNvSpPr txBox="1"/>
          <p:nvPr/>
        </p:nvSpPr>
        <p:spPr>
          <a:xfrm>
            <a:off x="266700" y="258001"/>
            <a:ext cx="5353050" cy="923330"/>
          </a:xfrm>
          <a:prstGeom prst="rect">
            <a:avLst/>
          </a:prstGeom>
          <a:noFill/>
        </p:spPr>
        <p:txBody>
          <a:bodyPr wrap="square" rtlCol="0">
            <a:spAutoFit/>
          </a:bodyPr>
          <a:lstStyle/>
          <a:p>
            <a:r>
              <a:rPr lang="en-CA" dirty="0"/>
              <a:t>Breathing Action Package</a:t>
            </a:r>
          </a:p>
          <a:p>
            <a:endParaRPr lang="en-CA" dirty="0"/>
          </a:p>
          <a:p>
            <a:endParaRPr lang="en-CA" dirty="0"/>
          </a:p>
        </p:txBody>
      </p:sp>
      <p:graphicFrame>
        <p:nvGraphicFramePr>
          <p:cNvPr id="3" name="Diagram 2">
            <a:extLst>
              <a:ext uri="{FF2B5EF4-FFF2-40B4-BE49-F238E27FC236}">
                <a16:creationId xmlns:a16="http://schemas.microsoft.com/office/drawing/2014/main" id="{63B890D0-C9C5-C384-97F5-0D5D60A37C35}"/>
              </a:ext>
            </a:extLst>
          </p:cNvPr>
          <p:cNvGraphicFramePr/>
          <p:nvPr>
            <p:extLst>
              <p:ext uri="{D42A27DB-BD31-4B8C-83A1-F6EECF244321}">
                <p14:modId xmlns:p14="http://schemas.microsoft.com/office/powerpoint/2010/main" val="2264954581"/>
              </p:ext>
            </p:extLst>
          </p:nvPr>
        </p:nvGraphicFramePr>
        <p:xfrm>
          <a:off x="2765425" y="115804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20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24886-A694-F19B-122B-66D7AF728A0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Jim</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73D6E3-D83A-7CCE-5474-825B62BB3208}"/>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Cough and sputum</a:t>
            </a:r>
          </a:p>
          <a:p>
            <a:r>
              <a:rPr lang="en-US" sz="2200"/>
              <a:t>Fever</a:t>
            </a:r>
          </a:p>
          <a:p>
            <a:endParaRPr lang="en-US" sz="2200"/>
          </a:p>
          <a:p>
            <a:r>
              <a:rPr lang="en-US" sz="2200"/>
              <a:t>HR 105, BP 120/80, RR 18, SpO2 93%, Temp 38.2</a:t>
            </a:r>
          </a:p>
          <a:p>
            <a:endParaRPr lang="en-US" sz="2200"/>
          </a:p>
          <a:p>
            <a:r>
              <a:rPr lang="en-US" sz="2200"/>
              <a:t>Crackles RML</a:t>
            </a:r>
          </a:p>
        </p:txBody>
      </p:sp>
      <p:pic>
        <p:nvPicPr>
          <p:cNvPr id="6" name="Content Placeholder 5">
            <a:extLst>
              <a:ext uri="{FF2B5EF4-FFF2-40B4-BE49-F238E27FC236}">
                <a16:creationId xmlns:a16="http://schemas.microsoft.com/office/drawing/2014/main" id="{86130DB5-2332-DA6E-C87E-1CEE6C9241E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414" r="-1" b="3303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8099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34EE1-8689-3C59-C1F3-F64C01AF30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36A774-681F-B55A-F8E1-01E092065E1C}"/>
              </a:ext>
            </a:extLst>
          </p:cNvPr>
          <p:cNvSpPr txBox="1"/>
          <p:nvPr/>
        </p:nvSpPr>
        <p:spPr>
          <a:xfrm>
            <a:off x="923544" y="531441"/>
            <a:ext cx="11384280" cy="5078313"/>
          </a:xfrm>
          <a:prstGeom prst="rect">
            <a:avLst/>
          </a:prstGeom>
          <a:noFill/>
        </p:spPr>
        <p:txBody>
          <a:bodyPr wrap="square" rtlCol="0">
            <a:spAutoFit/>
          </a:bodyPr>
          <a:lstStyle/>
          <a:p>
            <a:r>
              <a:rPr lang="en-CA" sz="3600" b="1" dirty="0">
                <a:solidFill>
                  <a:schemeClr val="bg2"/>
                </a:solidFill>
              </a:rPr>
              <a:t>Airway:  </a:t>
            </a:r>
            <a:r>
              <a:rPr lang="en-CA" sz="2400" dirty="0">
                <a:solidFill>
                  <a:schemeClr val="bg2"/>
                </a:solidFill>
              </a:rPr>
              <a:t>No change, Sputum, responds to voice:        </a:t>
            </a:r>
          </a:p>
          <a:p>
            <a:endParaRPr lang="en-CA" sz="2400" dirty="0"/>
          </a:p>
          <a:p>
            <a:endParaRPr lang="en-CA" sz="2400" dirty="0"/>
          </a:p>
          <a:p>
            <a:r>
              <a:rPr lang="en-CA" sz="3600" b="1" dirty="0">
                <a:solidFill>
                  <a:schemeClr val="bg1">
                    <a:lumMod val="95000"/>
                  </a:schemeClr>
                </a:solidFill>
              </a:rPr>
              <a:t>Breathing: </a:t>
            </a:r>
            <a:r>
              <a:rPr lang="en-CA" sz="2400" dirty="0">
                <a:solidFill>
                  <a:schemeClr val="bg1">
                    <a:lumMod val="95000"/>
                  </a:schemeClr>
                </a:solidFill>
              </a:rPr>
              <a:t>O2 bad, moving lots of air, high work of breathing</a:t>
            </a:r>
            <a:endParaRPr lang="en-CA" sz="2400" b="1" dirty="0">
              <a:solidFill>
                <a:schemeClr val="bg1">
                  <a:lumMod val="95000"/>
                </a:schemeClr>
              </a:solidFill>
            </a:endParaRPr>
          </a:p>
          <a:p>
            <a:endParaRPr lang="en-CA" sz="3600" dirty="0">
              <a:solidFill>
                <a:schemeClr val="bg1">
                  <a:lumMod val="95000"/>
                </a:schemeClr>
              </a:solidFill>
            </a:endParaRPr>
          </a:p>
          <a:p>
            <a:endParaRPr lang="en-CA" sz="3600" dirty="0">
              <a:solidFill>
                <a:schemeClr val="bg1">
                  <a:lumMod val="95000"/>
                </a:schemeClr>
              </a:solidFill>
            </a:endParaRPr>
          </a:p>
          <a:p>
            <a:r>
              <a:rPr lang="en-CA" sz="3600" b="1" dirty="0">
                <a:solidFill>
                  <a:schemeClr val="bg1">
                    <a:lumMod val="95000"/>
                  </a:schemeClr>
                </a:solidFill>
              </a:rPr>
              <a:t>Circulation: </a:t>
            </a:r>
            <a:r>
              <a:rPr lang="en-CA" sz="2400" dirty="0">
                <a:solidFill>
                  <a:schemeClr val="bg1">
                    <a:lumMod val="95000"/>
                  </a:schemeClr>
                </a:solidFill>
              </a:rPr>
              <a:t>HR very high (?too fast), SI &gt;1, poor mentation, poor periphery</a:t>
            </a:r>
          </a:p>
          <a:p>
            <a:endParaRPr lang="en-CA" sz="2400" dirty="0">
              <a:solidFill>
                <a:schemeClr val="bg1">
                  <a:lumMod val="95000"/>
                </a:schemeClr>
              </a:solidFill>
            </a:endParaRPr>
          </a:p>
          <a:p>
            <a:endParaRPr lang="en-CA" sz="3600" dirty="0">
              <a:solidFill>
                <a:schemeClr val="bg1">
                  <a:lumMod val="95000"/>
                </a:schemeClr>
              </a:solidFill>
            </a:endParaRPr>
          </a:p>
          <a:p>
            <a:r>
              <a:rPr lang="en-CA" sz="3600" b="1" dirty="0"/>
              <a:t>Disability: </a:t>
            </a:r>
            <a:r>
              <a:rPr lang="en-CA" sz="2400" dirty="0"/>
              <a:t>decreased mentation, pupils ok, limbs ok                observe</a:t>
            </a:r>
            <a:endParaRPr lang="en-CA" sz="2400" b="1" dirty="0"/>
          </a:p>
        </p:txBody>
      </p:sp>
      <p:cxnSp>
        <p:nvCxnSpPr>
          <p:cNvPr id="3" name="Straight Arrow Connector 2">
            <a:extLst>
              <a:ext uri="{FF2B5EF4-FFF2-40B4-BE49-F238E27FC236}">
                <a16:creationId xmlns:a16="http://schemas.microsoft.com/office/drawing/2014/main" id="{4574074E-E9C8-D998-B0E3-E1562049FB07}"/>
              </a:ext>
            </a:extLst>
          </p:cNvPr>
          <p:cNvCxnSpPr/>
          <p:nvPr/>
        </p:nvCxnSpPr>
        <p:spPr>
          <a:xfrm>
            <a:off x="8804749" y="5301580"/>
            <a:ext cx="649224" cy="0"/>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7763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A9AE80-8179-261E-3583-9C66AF703BFA}"/>
              </a:ext>
            </a:extLst>
          </p:cNvPr>
          <p:cNvSpPr txBox="1"/>
          <p:nvPr/>
        </p:nvSpPr>
        <p:spPr>
          <a:xfrm>
            <a:off x="2899037" y="1812652"/>
            <a:ext cx="6873100" cy="2862322"/>
          </a:xfrm>
          <a:prstGeom prst="rect">
            <a:avLst/>
          </a:prstGeom>
          <a:noFill/>
        </p:spPr>
        <p:txBody>
          <a:bodyPr wrap="none" rtlCol="0">
            <a:spAutoFit/>
          </a:bodyPr>
          <a:lstStyle/>
          <a:p>
            <a:r>
              <a:rPr lang="en-CA" sz="3600" dirty="0"/>
              <a:t>PAUSE</a:t>
            </a:r>
          </a:p>
          <a:p>
            <a:endParaRPr lang="en-CA" sz="3600" dirty="0"/>
          </a:p>
          <a:p>
            <a:r>
              <a:rPr lang="en-CA" sz="3600" dirty="0"/>
              <a:t>ASSESS FOR EFFECT</a:t>
            </a:r>
          </a:p>
          <a:p>
            <a:endParaRPr lang="en-CA" sz="3600" dirty="0"/>
          </a:p>
          <a:p>
            <a:r>
              <a:rPr lang="en-CA" sz="3600" dirty="0"/>
              <a:t>COMPLETE THE NEXT ACTION LOOP</a:t>
            </a:r>
          </a:p>
        </p:txBody>
      </p:sp>
    </p:spTree>
    <p:extLst>
      <p:ext uri="{BB962C8B-B14F-4D97-AF65-F5344CB8AC3E}">
        <p14:creationId xmlns:p14="http://schemas.microsoft.com/office/powerpoint/2010/main" val="4102773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C27EB7-7DA4-94C9-FDD1-312FD8AD136D}"/>
              </a:ext>
            </a:extLst>
          </p:cNvPr>
          <p:cNvSpPr txBox="1"/>
          <p:nvPr/>
        </p:nvSpPr>
        <p:spPr>
          <a:xfrm>
            <a:off x="108944" y="70559"/>
            <a:ext cx="11974112" cy="6186309"/>
          </a:xfrm>
          <a:prstGeom prst="rect">
            <a:avLst/>
          </a:prstGeom>
          <a:noFill/>
        </p:spPr>
        <p:txBody>
          <a:bodyPr wrap="none" rtlCol="0">
            <a:spAutoFit/>
          </a:bodyPr>
          <a:lstStyle/>
          <a:p>
            <a:endParaRPr lang="en-CA" sz="3600" dirty="0"/>
          </a:p>
          <a:p>
            <a:endParaRPr lang="en-CA" sz="3600" b="1" dirty="0"/>
          </a:p>
          <a:p>
            <a:r>
              <a:rPr lang="en-CA" sz="3600" b="1" dirty="0"/>
              <a:t> GO DEEPER INTO THE SAME PROBLEM SPACE</a:t>
            </a:r>
          </a:p>
          <a:p>
            <a:endParaRPr lang="en-CA" sz="3600" dirty="0"/>
          </a:p>
          <a:p>
            <a:r>
              <a:rPr lang="en-CA" sz="3600" dirty="0"/>
              <a:t>(e.g. applying  PEEP when FiO2 alone failed to solve hypoxia)</a:t>
            </a:r>
          </a:p>
          <a:p>
            <a:endParaRPr lang="en-CA" sz="3600" dirty="0"/>
          </a:p>
          <a:p>
            <a:endParaRPr lang="en-CA" sz="3600" dirty="0"/>
          </a:p>
          <a:p>
            <a:r>
              <a:rPr lang="en-CA" sz="3600" b="1" dirty="0"/>
              <a:t>WIDEN THE PROBLEM SPACE</a:t>
            </a:r>
          </a:p>
          <a:p>
            <a:endParaRPr lang="en-CA" sz="3600" dirty="0"/>
          </a:p>
          <a:p>
            <a:r>
              <a:rPr lang="en-CA" sz="3600" dirty="0"/>
              <a:t>(e.g. listening to the lungs after O2 applied)</a:t>
            </a:r>
          </a:p>
          <a:p>
            <a:r>
              <a:rPr lang="en-CA" sz="3600" dirty="0"/>
              <a:t>(e.g. goes to the heart if the lungs are solved)</a:t>
            </a:r>
          </a:p>
        </p:txBody>
      </p:sp>
    </p:spTree>
    <p:extLst>
      <p:ext uri="{BB962C8B-B14F-4D97-AF65-F5344CB8AC3E}">
        <p14:creationId xmlns:p14="http://schemas.microsoft.com/office/powerpoint/2010/main" val="226724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317F5-5259-C817-8D1E-D1D3C659E796}"/>
              </a:ext>
            </a:extLst>
          </p:cNvPr>
          <p:cNvSpPr>
            <a:spLocks noGrp="1"/>
          </p:cNvSpPr>
          <p:nvPr>
            <p:ph type="title"/>
          </p:nvPr>
        </p:nvSpPr>
        <p:spPr/>
        <p:txBody>
          <a:bodyPr/>
          <a:lstStyle/>
          <a:p>
            <a:r>
              <a:rPr lang="en-US" dirty="0"/>
              <a:t>Circulation </a:t>
            </a:r>
            <a:endParaRPr lang="en-CA" dirty="0"/>
          </a:p>
        </p:txBody>
      </p:sp>
      <p:sp>
        <p:nvSpPr>
          <p:cNvPr id="3" name="Rectangle 2">
            <a:extLst>
              <a:ext uri="{FF2B5EF4-FFF2-40B4-BE49-F238E27FC236}">
                <a16:creationId xmlns:a16="http://schemas.microsoft.com/office/drawing/2014/main" id="{91364A64-2040-30E2-C0FF-F382D35CAD2D}"/>
              </a:ext>
            </a:extLst>
          </p:cNvPr>
          <p:cNvSpPr/>
          <p:nvPr/>
        </p:nvSpPr>
        <p:spPr>
          <a:xfrm>
            <a:off x="1003196" y="2608723"/>
            <a:ext cx="10691446" cy="3416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231389DB-0C92-88A2-B1F4-10214865CC80}"/>
              </a:ext>
            </a:extLst>
          </p:cNvPr>
          <p:cNvSpPr txBox="1"/>
          <p:nvPr/>
        </p:nvSpPr>
        <p:spPr>
          <a:xfrm>
            <a:off x="1003196" y="2042809"/>
            <a:ext cx="10903459" cy="646331"/>
          </a:xfrm>
          <a:prstGeom prst="rect">
            <a:avLst/>
          </a:prstGeom>
          <a:noFill/>
        </p:spPr>
        <p:txBody>
          <a:bodyPr wrap="square" rtlCol="0">
            <a:spAutoFit/>
          </a:bodyPr>
          <a:lstStyle/>
          <a:p>
            <a:r>
              <a:rPr lang="en-US" sz="3600" b="1" dirty="0"/>
              <a:t>          &lt;50                                 HR                              &gt;130</a:t>
            </a:r>
            <a:endParaRPr lang="en-CA" sz="3600" b="1" dirty="0"/>
          </a:p>
        </p:txBody>
      </p:sp>
      <p:sp>
        <p:nvSpPr>
          <p:cNvPr id="5" name="TextBox 4">
            <a:extLst>
              <a:ext uri="{FF2B5EF4-FFF2-40B4-BE49-F238E27FC236}">
                <a16:creationId xmlns:a16="http://schemas.microsoft.com/office/drawing/2014/main" id="{EA1F998B-1457-35B1-9800-BD53A2D0C626}"/>
              </a:ext>
            </a:extLst>
          </p:cNvPr>
          <p:cNvSpPr txBox="1"/>
          <p:nvPr/>
        </p:nvSpPr>
        <p:spPr>
          <a:xfrm>
            <a:off x="1293780" y="3326860"/>
            <a:ext cx="10178946" cy="369332"/>
          </a:xfrm>
          <a:prstGeom prst="rect">
            <a:avLst/>
          </a:prstGeom>
          <a:noFill/>
        </p:spPr>
        <p:txBody>
          <a:bodyPr wrap="square" rtlCol="0">
            <a:spAutoFit/>
          </a:bodyPr>
          <a:lstStyle/>
          <a:p>
            <a:r>
              <a:rPr lang="en-US" b="1" dirty="0"/>
              <a:t>           TOO SLOW                                                                                                                                         TOO FAST</a:t>
            </a:r>
            <a:endParaRPr lang="en-CA" b="1" dirty="0"/>
          </a:p>
        </p:txBody>
      </p:sp>
      <p:sp>
        <p:nvSpPr>
          <p:cNvPr id="7" name="TextBox 6">
            <a:extLst>
              <a:ext uri="{FF2B5EF4-FFF2-40B4-BE49-F238E27FC236}">
                <a16:creationId xmlns:a16="http://schemas.microsoft.com/office/drawing/2014/main" id="{AD00D6A6-EE67-B5B2-0D5C-F7DB8DC98FA4}"/>
              </a:ext>
            </a:extLst>
          </p:cNvPr>
          <p:cNvSpPr txBox="1"/>
          <p:nvPr/>
        </p:nvSpPr>
        <p:spPr>
          <a:xfrm>
            <a:off x="4640056" y="5622587"/>
            <a:ext cx="2911887" cy="707886"/>
          </a:xfrm>
          <a:prstGeom prst="rect">
            <a:avLst/>
          </a:prstGeom>
          <a:noFill/>
        </p:spPr>
        <p:txBody>
          <a:bodyPr wrap="none" rtlCol="0">
            <a:spAutoFit/>
          </a:bodyPr>
          <a:lstStyle/>
          <a:p>
            <a:r>
              <a:rPr lang="en-US" sz="4000" b="1" dirty="0"/>
              <a:t>GET an ECG</a:t>
            </a:r>
            <a:endParaRPr lang="en-CA" sz="4000" b="1" dirty="0"/>
          </a:p>
        </p:txBody>
      </p:sp>
      <p:cxnSp>
        <p:nvCxnSpPr>
          <p:cNvPr id="9" name="Straight Arrow Connector 8">
            <a:extLst>
              <a:ext uri="{FF2B5EF4-FFF2-40B4-BE49-F238E27FC236}">
                <a16:creationId xmlns:a16="http://schemas.microsoft.com/office/drawing/2014/main" id="{EE94ED1D-EB30-03A8-6AF8-713F655BD610}"/>
              </a:ext>
            </a:extLst>
          </p:cNvPr>
          <p:cNvCxnSpPr/>
          <p:nvPr/>
        </p:nvCxnSpPr>
        <p:spPr>
          <a:xfrm>
            <a:off x="2840439" y="4007796"/>
            <a:ext cx="1799617" cy="16147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F929E36-99D4-E964-E55F-79AC47948459}"/>
              </a:ext>
            </a:extLst>
          </p:cNvPr>
          <p:cNvCxnSpPr>
            <a:cxnSpLocks/>
          </p:cNvCxnSpPr>
          <p:nvPr/>
        </p:nvCxnSpPr>
        <p:spPr>
          <a:xfrm flipH="1">
            <a:off x="7551943" y="3871609"/>
            <a:ext cx="1977921" cy="17509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8039761-54EE-1AA3-7AA9-7956E25B2DBC}"/>
              </a:ext>
            </a:extLst>
          </p:cNvPr>
          <p:cNvSpPr txBox="1"/>
          <p:nvPr/>
        </p:nvSpPr>
        <p:spPr>
          <a:xfrm>
            <a:off x="4590555" y="6330473"/>
            <a:ext cx="2961388" cy="369332"/>
          </a:xfrm>
          <a:prstGeom prst="rect">
            <a:avLst/>
          </a:prstGeom>
          <a:noFill/>
        </p:spPr>
        <p:txBody>
          <a:bodyPr wrap="none" rtlCol="0">
            <a:spAutoFit/>
          </a:bodyPr>
          <a:lstStyle/>
          <a:p>
            <a:r>
              <a:rPr lang="en-US" dirty="0"/>
              <a:t>(SINUS VS TACHYARRHYTMIA)</a:t>
            </a:r>
            <a:endParaRPr lang="en-CA" dirty="0"/>
          </a:p>
        </p:txBody>
      </p:sp>
    </p:spTree>
    <p:extLst>
      <p:ext uri="{BB962C8B-B14F-4D97-AF65-F5344CB8AC3E}">
        <p14:creationId xmlns:p14="http://schemas.microsoft.com/office/powerpoint/2010/main" val="479438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19F6E-7822-F440-6593-EDBE5988B228}"/>
              </a:ext>
            </a:extLst>
          </p:cNvPr>
          <p:cNvSpPr>
            <a:spLocks noGrp="1"/>
          </p:cNvSpPr>
          <p:nvPr>
            <p:ph type="title"/>
          </p:nvPr>
        </p:nvSpPr>
        <p:spPr/>
        <p:txBody>
          <a:bodyPr/>
          <a:lstStyle/>
          <a:p>
            <a:r>
              <a:rPr lang="en-US" dirty="0"/>
              <a:t>Tachyarrhythmias</a:t>
            </a:r>
            <a:endParaRPr lang="en-CA" dirty="0"/>
          </a:p>
        </p:txBody>
      </p:sp>
      <p:sp>
        <p:nvSpPr>
          <p:cNvPr id="3" name="Content Placeholder 2">
            <a:extLst>
              <a:ext uri="{FF2B5EF4-FFF2-40B4-BE49-F238E27FC236}">
                <a16:creationId xmlns:a16="http://schemas.microsoft.com/office/drawing/2014/main" id="{A12684E0-5E8E-FC74-3590-636540A04E4C}"/>
              </a:ext>
            </a:extLst>
          </p:cNvPr>
          <p:cNvSpPr>
            <a:spLocks noGrp="1"/>
          </p:cNvSpPr>
          <p:nvPr>
            <p:ph sz="half" idx="1"/>
          </p:nvPr>
        </p:nvSpPr>
        <p:spPr>
          <a:xfrm>
            <a:off x="1330569" y="2506662"/>
            <a:ext cx="5181600" cy="4351338"/>
          </a:xfrm>
        </p:spPr>
        <p:txBody>
          <a:bodyPr/>
          <a:lstStyle/>
          <a:p>
            <a:pPr marL="0" indent="0">
              <a:buNone/>
            </a:pPr>
            <a:r>
              <a:rPr lang="en-US" b="1" dirty="0"/>
              <a:t>      Sinus                                                   </a:t>
            </a:r>
          </a:p>
          <a:p>
            <a:pPr marL="0" indent="0">
              <a:buNone/>
            </a:pPr>
            <a:endParaRPr lang="en-US" b="1" dirty="0"/>
          </a:p>
          <a:p>
            <a:pPr marL="0" indent="0">
              <a:buNone/>
            </a:pPr>
            <a:r>
              <a:rPr lang="en-US" sz="2400" dirty="0"/>
              <a:t>Age related maximums                                                                                                </a:t>
            </a:r>
          </a:p>
          <a:p>
            <a:pPr marL="0" indent="0">
              <a:buNone/>
            </a:pPr>
            <a:r>
              <a:rPr lang="en-US" sz="2400" dirty="0"/>
              <a:t>Variability</a:t>
            </a:r>
          </a:p>
          <a:p>
            <a:pPr marL="0" indent="0">
              <a:buNone/>
            </a:pPr>
            <a:r>
              <a:rPr lang="en-US" sz="2400" dirty="0"/>
              <a:t>Two squiggles between QRSs</a:t>
            </a:r>
            <a:endParaRPr lang="en-CA" sz="2400" dirty="0"/>
          </a:p>
        </p:txBody>
      </p:sp>
      <p:sp>
        <p:nvSpPr>
          <p:cNvPr id="4" name="Content Placeholder 3">
            <a:extLst>
              <a:ext uri="{FF2B5EF4-FFF2-40B4-BE49-F238E27FC236}">
                <a16:creationId xmlns:a16="http://schemas.microsoft.com/office/drawing/2014/main" id="{50CD3E92-C612-F816-103F-AA6B23770D51}"/>
              </a:ext>
            </a:extLst>
          </p:cNvPr>
          <p:cNvSpPr>
            <a:spLocks noGrp="1"/>
          </p:cNvSpPr>
          <p:nvPr>
            <p:ph sz="half" idx="2"/>
          </p:nvPr>
        </p:nvSpPr>
        <p:spPr>
          <a:xfrm>
            <a:off x="6664569" y="2506662"/>
            <a:ext cx="5181600" cy="4351338"/>
          </a:xfrm>
        </p:spPr>
        <p:txBody>
          <a:bodyPr/>
          <a:lstStyle/>
          <a:p>
            <a:pPr marL="0" indent="0">
              <a:buNone/>
            </a:pPr>
            <a:r>
              <a:rPr lang="en-US" b="1" dirty="0"/>
              <a:t>                 Else</a:t>
            </a:r>
          </a:p>
          <a:p>
            <a:pPr marL="0" indent="0">
              <a:buNone/>
            </a:pPr>
            <a:endParaRPr lang="en-US" b="1" dirty="0"/>
          </a:p>
          <a:p>
            <a:pPr marL="0" indent="0">
              <a:buNone/>
            </a:pPr>
            <a:r>
              <a:rPr lang="en-CA" sz="2400" dirty="0"/>
              <a:t>Above age maximums</a:t>
            </a:r>
          </a:p>
          <a:p>
            <a:pPr marL="0" indent="0">
              <a:buNone/>
            </a:pPr>
            <a:r>
              <a:rPr lang="en-CA" sz="2400" dirty="0"/>
              <a:t>Regularity</a:t>
            </a:r>
          </a:p>
          <a:p>
            <a:pPr marL="0" indent="0">
              <a:buNone/>
            </a:pPr>
            <a:r>
              <a:rPr lang="en-CA" sz="2400" dirty="0"/>
              <a:t>One squiggle between QRS</a:t>
            </a:r>
          </a:p>
        </p:txBody>
      </p:sp>
    </p:spTree>
    <p:extLst>
      <p:ext uri="{BB962C8B-B14F-4D97-AF65-F5344CB8AC3E}">
        <p14:creationId xmlns:p14="http://schemas.microsoft.com/office/powerpoint/2010/main" val="116843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5023-36D0-C543-F396-E35FAFC4E794}"/>
              </a:ext>
            </a:extLst>
          </p:cNvPr>
          <p:cNvSpPr>
            <a:spLocks noGrp="1"/>
          </p:cNvSpPr>
          <p:nvPr>
            <p:ph type="title"/>
          </p:nvPr>
        </p:nvSpPr>
        <p:spPr/>
        <p:txBody>
          <a:bodyPr/>
          <a:lstStyle/>
          <a:p>
            <a:r>
              <a:rPr lang="en-US" dirty="0" err="1"/>
              <a:t>Tachyarrhytmias</a:t>
            </a:r>
            <a:endParaRPr lang="en-US" dirty="0"/>
          </a:p>
        </p:txBody>
      </p:sp>
      <p:sp>
        <p:nvSpPr>
          <p:cNvPr id="3" name="Content Placeholder 2">
            <a:extLst>
              <a:ext uri="{FF2B5EF4-FFF2-40B4-BE49-F238E27FC236}">
                <a16:creationId xmlns:a16="http://schemas.microsoft.com/office/drawing/2014/main" id="{5ED8CE34-93EE-4028-6B34-9B31E01D5236}"/>
              </a:ext>
            </a:extLst>
          </p:cNvPr>
          <p:cNvSpPr>
            <a:spLocks noGrp="1"/>
          </p:cNvSpPr>
          <p:nvPr>
            <p:ph sz="half" idx="1"/>
          </p:nvPr>
        </p:nvSpPr>
        <p:spPr/>
        <p:txBody>
          <a:bodyPr/>
          <a:lstStyle/>
          <a:p>
            <a:r>
              <a:rPr lang="en-US" dirty="0"/>
              <a:t>Primary</a:t>
            </a:r>
          </a:p>
          <a:p>
            <a:endParaRPr lang="en-US" dirty="0"/>
          </a:p>
          <a:p>
            <a:pPr lvl="1"/>
            <a:r>
              <a:rPr lang="en-US" dirty="0"/>
              <a:t>In the absence of other disease</a:t>
            </a:r>
          </a:p>
          <a:p>
            <a:pPr lvl="1"/>
            <a:r>
              <a:rPr lang="en-US" dirty="0"/>
              <a:t>Causing the crisis</a:t>
            </a:r>
          </a:p>
          <a:p>
            <a:pPr lvl="1"/>
            <a:r>
              <a:rPr lang="en-US" dirty="0"/>
              <a:t>Solving </a:t>
            </a:r>
            <a:r>
              <a:rPr lang="en-US" dirty="0" err="1"/>
              <a:t>tachy</a:t>
            </a:r>
            <a:r>
              <a:rPr lang="en-US" dirty="0"/>
              <a:t> solves the crisis</a:t>
            </a:r>
          </a:p>
        </p:txBody>
      </p:sp>
      <p:sp>
        <p:nvSpPr>
          <p:cNvPr id="4" name="Content Placeholder 3">
            <a:extLst>
              <a:ext uri="{FF2B5EF4-FFF2-40B4-BE49-F238E27FC236}">
                <a16:creationId xmlns:a16="http://schemas.microsoft.com/office/drawing/2014/main" id="{B628A12E-9239-81A5-68E5-680A82D78011}"/>
              </a:ext>
            </a:extLst>
          </p:cNvPr>
          <p:cNvSpPr>
            <a:spLocks noGrp="1"/>
          </p:cNvSpPr>
          <p:nvPr>
            <p:ph sz="half" idx="2"/>
          </p:nvPr>
        </p:nvSpPr>
        <p:spPr/>
        <p:txBody>
          <a:bodyPr/>
          <a:lstStyle/>
          <a:p>
            <a:r>
              <a:rPr lang="en-US" dirty="0"/>
              <a:t>Secondary</a:t>
            </a:r>
          </a:p>
          <a:p>
            <a:endParaRPr lang="en-US" dirty="0"/>
          </a:p>
          <a:p>
            <a:pPr lvl="1"/>
            <a:r>
              <a:rPr lang="en-US" dirty="0"/>
              <a:t>Due to another illness state</a:t>
            </a:r>
          </a:p>
          <a:p>
            <a:pPr lvl="1"/>
            <a:r>
              <a:rPr lang="en-US" dirty="0"/>
              <a:t>Response to another crisis</a:t>
            </a:r>
          </a:p>
          <a:p>
            <a:pPr lvl="1"/>
            <a:r>
              <a:rPr lang="en-US" dirty="0"/>
              <a:t>Solving </a:t>
            </a:r>
            <a:r>
              <a:rPr lang="en-US" dirty="0" err="1"/>
              <a:t>tachy</a:t>
            </a:r>
            <a:r>
              <a:rPr lang="en-US" dirty="0"/>
              <a:t> does not solve the crisis</a:t>
            </a:r>
          </a:p>
        </p:txBody>
      </p:sp>
    </p:spTree>
    <p:extLst>
      <p:ext uri="{BB962C8B-B14F-4D97-AF65-F5344CB8AC3E}">
        <p14:creationId xmlns:p14="http://schemas.microsoft.com/office/powerpoint/2010/main" val="2343445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8160-F697-E09E-B313-42C8CEFDA278}"/>
              </a:ext>
            </a:extLst>
          </p:cNvPr>
          <p:cNvSpPr>
            <a:spLocks noGrp="1"/>
          </p:cNvSpPr>
          <p:nvPr>
            <p:ph type="title"/>
          </p:nvPr>
        </p:nvSpPr>
        <p:spPr/>
        <p:txBody>
          <a:bodyPr/>
          <a:lstStyle/>
          <a:p>
            <a:r>
              <a:rPr lang="en-US" dirty="0"/>
              <a:t>Primary </a:t>
            </a:r>
            <a:r>
              <a:rPr lang="en-US" dirty="0" err="1"/>
              <a:t>tachy</a:t>
            </a:r>
            <a:endParaRPr lang="en-US" dirty="0"/>
          </a:p>
        </p:txBody>
      </p:sp>
      <p:sp>
        <p:nvSpPr>
          <p:cNvPr id="3" name="Content Placeholder 2">
            <a:extLst>
              <a:ext uri="{FF2B5EF4-FFF2-40B4-BE49-F238E27FC236}">
                <a16:creationId xmlns:a16="http://schemas.microsoft.com/office/drawing/2014/main" id="{A4BF0ADF-D87E-08E1-8CC1-F5C4425F9B2A}"/>
              </a:ext>
            </a:extLst>
          </p:cNvPr>
          <p:cNvSpPr>
            <a:spLocks noGrp="1"/>
          </p:cNvSpPr>
          <p:nvPr>
            <p:ph sz="half" idx="1"/>
          </p:nvPr>
        </p:nvSpPr>
        <p:spPr/>
        <p:txBody>
          <a:bodyPr/>
          <a:lstStyle/>
          <a:p>
            <a:r>
              <a:rPr lang="en-US" dirty="0"/>
              <a:t>Unstable</a:t>
            </a:r>
          </a:p>
          <a:p>
            <a:endParaRPr lang="en-US" dirty="0"/>
          </a:p>
          <a:p>
            <a:pPr lvl="1"/>
            <a:r>
              <a:rPr lang="en-US" dirty="0"/>
              <a:t>Synched cardioversion</a:t>
            </a:r>
          </a:p>
        </p:txBody>
      </p:sp>
      <p:sp>
        <p:nvSpPr>
          <p:cNvPr id="4" name="Content Placeholder 3">
            <a:extLst>
              <a:ext uri="{FF2B5EF4-FFF2-40B4-BE49-F238E27FC236}">
                <a16:creationId xmlns:a16="http://schemas.microsoft.com/office/drawing/2014/main" id="{080A4388-3B15-5841-6E6A-7BD14E62BF38}"/>
              </a:ext>
            </a:extLst>
          </p:cNvPr>
          <p:cNvSpPr>
            <a:spLocks noGrp="1"/>
          </p:cNvSpPr>
          <p:nvPr>
            <p:ph sz="half" idx="2"/>
          </p:nvPr>
        </p:nvSpPr>
        <p:spPr/>
        <p:txBody>
          <a:bodyPr/>
          <a:lstStyle/>
          <a:p>
            <a:r>
              <a:rPr lang="en-US" dirty="0"/>
              <a:t>Stable</a:t>
            </a:r>
          </a:p>
          <a:p>
            <a:endParaRPr lang="en-US" dirty="0"/>
          </a:p>
          <a:p>
            <a:pPr lvl="1"/>
            <a:r>
              <a:rPr lang="en-US" dirty="0"/>
              <a:t>Diltiazem vs Procainamide vs Other</a:t>
            </a:r>
          </a:p>
        </p:txBody>
      </p:sp>
    </p:spTree>
    <p:extLst>
      <p:ext uri="{BB962C8B-B14F-4D97-AF65-F5344CB8AC3E}">
        <p14:creationId xmlns:p14="http://schemas.microsoft.com/office/powerpoint/2010/main" val="3241997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4CD625-3A96-9AE7-F145-436503207310}"/>
              </a:ext>
            </a:extLst>
          </p:cNvPr>
          <p:cNvSpPr txBox="1"/>
          <p:nvPr/>
        </p:nvSpPr>
        <p:spPr>
          <a:xfrm>
            <a:off x="2631916" y="1443841"/>
            <a:ext cx="6696833" cy="4524315"/>
          </a:xfrm>
          <a:prstGeom prst="rect">
            <a:avLst/>
          </a:prstGeom>
          <a:noFill/>
        </p:spPr>
        <p:txBody>
          <a:bodyPr wrap="none" rtlCol="0">
            <a:spAutoFit/>
          </a:bodyPr>
          <a:lstStyle/>
          <a:p>
            <a:r>
              <a:rPr lang="en-US" sz="3600" b="1" dirty="0"/>
              <a:t>HAVE YOU BOUGHT STABILITY?</a:t>
            </a:r>
          </a:p>
          <a:p>
            <a:endParaRPr lang="en-US" sz="3600" dirty="0"/>
          </a:p>
          <a:p>
            <a:r>
              <a:rPr lang="en-US" sz="3600" dirty="0"/>
              <a:t>PAUSE </a:t>
            </a:r>
          </a:p>
          <a:p>
            <a:r>
              <a:rPr lang="en-US" sz="3600" dirty="0"/>
              <a:t>SBAR</a:t>
            </a:r>
          </a:p>
          <a:p>
            <a:r>
              <a:rPr lang="en-US" sz="3600" dirty="0"/>
              <a:t>LOOK TO THE FUTURE</a:t>
            </a:r>
          </a:p>
          <a:p>
            <a:endParaRPr lang="en-US" sz="3600" dirty="0"/>
          </a:p>
          <a:p>
            <a:endParaRPr lang="en-US" sz="3600" dirty="0"/>
          </a:p>
          <a:p>
            <a:r>
              <a:rPr lang="en-US" sz="3600" b="1" dirty="0"/>
              <a:t>CAN I THROTTLE BACK?</a:t>
            </a:r>
            <a:endParaRPr lang="en-CA" sz="3600" b="1" dirty="0"/>
          </a:p>
        </p:txBody>
      </p:sp>
    </p:spTree>
    <p:extLst>
      <p:ext uri="{BB962C8B-B14F-4D97-AF65-F5344CB8AC3E}">
        <p14:creationId xmlns:p14="http://schemas.microsoft.com/office/powerpoint/2010/main" val="2542722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1AC27-86EC-C493-F4D2-13BF4741B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0EEC6-7FB5-C95C-464F-7E9DAC67801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Jimbo</a:t>
            </a:r>
          </a:p>
        </p:txBody>
      </p:sp>
      <p:sp>
        <p:nvSpPr>
          <p:cNvPr id="3" name="Content Placeholder 2">
            <a:extLst>
              <a:ext uri="{FF2B5EF4-FFF2-40B4-BE49-F238E27FC236}">
                <a16:creationId xmlns:a16="http://schemas.microsoft.com/office/drawing/2014/main" id="{BB5EE326-0B64-406D-0E47-91DAEB8CE55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Cough and sputum</a:t>
            </a:r>
          </a:p>
          <a:p>
            <a:pPr marL="0" indent="0">
              <a:buNone/>
            </a:pPr>
            <a:endParaRPr lang="en-US" sz="2200" dirty="0"/>
          </a:p>
          <a:p>
            <a:endParaRPr lang="en-US" sz="2200" dirty="0"/>
          </a:p>
          <a:p>
            <a:r>
              <a:rPr lang="en-US" sz="2200" dirty="0"/>
              <a:t>HR 105, BP 120/80, RR 18, SpO2 93%, Temp 36.2</a:t>
            </a:r>
          </a:p>
          <a:p>
            <a:endParaRPr lang="en-US" sz="2200" dirty="0"/>
          </a:p>
          <a:p>
            <a:endParaRPr lang="en-US" sz="2200" dirty="0"/>
          </a:p>
          <a:p>
            <a:r>
              <a:rPr lang="en-US" sz="2200" dirty="0"/>
              <a:t>Clear lungs</a:t>
            </a:r>
          </a:p>
          <a:p>
            <a:endParaRPr lang="en-US" sz="2200" dirty="0"/>
          </a:p>
          <a:p>
            <a:endParaRPr lang="en-US" sz="2200" dirty="0"/>
          </a:p>
        </p:txBody>
      </p:sp>
      <p:pic>
        <p:nvPicPr>
          <p:cNvPr id="6" name="Content Placeholder 5">
            <a:extLst>
              <a:ext uri="{FF2B5EF4-FFF2-40B4-BE49-F238E27FC236}">
                <a16:creationId xmlns:a16="http://schemas.microsoft.com/office/drawing/2014/main" id="{1835A4E6-0006-930D-5EA3-817913B714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414" r="-1" b="3303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26448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itamin C Def Mnemonic at Cody Osborne blog">
            <a:extLst>
              <a:ext uri="{FF2B5EF4-FFF2-40B4-BE49-F238E27FC236}">
                <a16:creationId xmlns:a16="http://schemas.microsoft.com/office/drawing/2014/main" id="{135B26B8-F99F-E1C2-4450-0B1EB912A04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425" b="-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2E8EFE-BA3F-3D6F-1662-B5E83F45EE0B}"/>
              </a:ext>
            </a:extLst>
          </p:cNvPr>
          <p:cNvSpPr/>
          <p:nvPr/>
        </p:nvSpPr>
        <p:spPr>
          <a:xfrm>
            <a:off x="4183380"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Business As Usual</a:t>
            </a:r>
          </a:p>
        </p:txBody>
      </p:sp>
      <p:sp>
        <p:nvSpPr>
          <p:cNvPr id="5" name="Rectangle: Rounded Corners 4">
            <a:extLst>
              <a:ext uri="{FF2B5EF4-FFF2-40B4-BE49-F238E27FC236}">
                <a16:creationId xmlns:a16="http://schemas.microsoft.com/office/drawing/2014/main" id="{6B4EDF40-6008-E5E3-0CE0-F1F0B734B6CA}"/>
              </a:ext>
            </a:extLst>
          </p:cNvPr>
          <p:cNvSpPr/>
          <p:nvPr/>
        </p:nvSpPr>
        <p:spPr>
          <a:xfrm>
            <a:off x="18403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Forced To Act</a:t>
            </a:r>
          </a:p>
        </p:txBody>
      </p:sp>
      <p:sp>
        <p:nvSpPr>
          <p:cNvPr id="6" name="Rectangle: Rounded Corners 5">
            <a:extLst>
              <a:ext uri="{FF2B5EF4-FFF2-40B4-BE49-F238E27FC236}">
                <a16:creationId xmlns:a16="http://schemas.microsoft.com/office/drawing/2014/main" id="{E5188CEF-0CAB-DE27-996F-C2D53242EC80}"/>
              </a:ext>
            </a:extLst>
          </p:cNvPr>
          <p:cNvSpPr/>
          <p:nvPr/>
        </p:nvSpPr>
        <p:spPr>
          <a:xfrm>
            <a:off x="818272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Slowing Down When You Should</a:t>
            </a:r>
          </a:p>
        </p:txBody>
      </p:sp>
      <p:sp>
        <p:nvSpPr>
          <p:cNvPr id="7" name="Rectangle: Rounded Corners 6">
            <a:extLst>
              <a:ext uri="{FF2B5EF4-FFF2-40B4-BE49-F238E27FC236}">
                <a16:creationId xmlns:a16="http://schemas.microsoft.com/office/drawing/2014/main" id="{1816A430-D3E4-1780-F63F-EB2FA7DE3F40}"/>
              </a:ext>
            </a:extLst>
          </p:cNvPr>
          <p:cNvSpPr/>
          <p:nvPr/>
        </p:nvSpPr>
        <p:spPr>
          <a:xfrm>
            <a:off x="4183380"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Internal Medicine Model</a:t>
            </a:r>
          </a:p>
        </p:txBody>
      </p:sp>
      <p:sp>
        <p:nvSpPr>
          <p:cNvPr id="8" name="Rectangle: Rounded Corners 7">
            <a:extLst>
              <a:ext uri="{FF2B5EF4-FFF2-40B4-BE49-F238E27FC236}">
                <a16:creationId xmlns:a16="http://schemas.microsoft.com/office/drawing/2014/main" id="{A9E98B46-59CA-49D4-CEFC-4A60A5AA405B}"/>
              </a:ext>
            </a:extLst>
          </p:cNvPr>
          <p:cNvSpPr/>
          <p:nvPr/>
        </p:nvSpPr>
        <p:spPr>
          <a:xfrm>
            <a:off x="818272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Pause</a:t>
            </a:r>
          </a:p>
          <a:p>
            <a:pPr algn="ctr"/>
            <a:endParaRPr lang="en-CA" dirty="0">
              <a:solidFill>
                <a:schemeClr val="tx1"/>
              </a:solidFill>
            </a:endParaRPr>
          </a:p>
          <a:p>
            <a:pPr algn="ctr"/>
            <a:r>
              <a:rPr lang="en-CA" dirty="0">
                <a:solidFill>
                  <a:schemeClr val="tx1"/>
                </a:solidFill>
              </a:rPr>
              <a:t>Confirm Your Facts</a:t>
            </a:r>
          </a:p>
          <a:p>
            <a:pPr algn="ctr"/>
            <a:endParaRPr lang="en-CA" dirty="0">
              <a:solidFill>
                <a:schemeClr val="tx1"/>
              </a:solidFill>
            </a:endParaRPr>
          </a:p>
          <a:p>
            <a:pPr algn="ctr"/>
            <a:r>
              <a:rPr lang="en-CA" dirty="0">
                <a:solidFill>
                  <a:schemeClr val="tx1"/>
                </a:solidFill>
              </a:rPr>
              <a:t>Zoom Out</a:t>
            </a:r>
          </a:p>
          <a:p>
            <a:pPr algn="ctr"/>
            <a:endParaRPr lang="en-CA" dirty="0">
              <a:solidFill>
                <a:schemeClr val="tx1"/>
              </a:solidFill>
            </a:endParaRPr>
          </a:p>
          <a:p>
            <a:pPr algn="ctr"/>
            <a:r>
              <a:rPr lang="en-CA" dirty="0">
                <a:solidFill>
                  <a:schemeClr val="tx1"/>
                </a:solidFill>
              </a:rPr>
              <a:t>Widen the Search</a:t>
            </a:r>
          </a:p>
          <a:p>
            <a:pPr algn="ctr"/>
            <a:endParaRPr lang="en-CA" dirty="0">
              <a:solidFill>
                <a:schemeClr val="tx1"/>
              </a:solidFill>
            </a:endParaRPr>
          </a:p>
          <a:p>
            <a:pPr algn="ctr"/>
            <a:r>
              <a:rPr lang="en-CA" dirty="0">
                <a:solidFill>
                  <a:schemeClr val="tx1"/>
                </a:solidFill>
              </a:rPr>
              <a:t>Use First Principles</a:t>
            </a:r>
          </a:p>
        </p:txBody>
      </p:sp>
      <p:sp>
        <p:nvSpPr>
          <p:cNvPr id="9" name="Rectangle: Rounded Corners 8">
            <a:extLst>
              <a:ext uri="{FF2B5EF4-FFF2-40B4-BE49-F238E27FC236}">
                <a16:creationId xmlns:a16="http://schemas.microsoft.com/office/drawing/2014/main" id="{EFB15EDE-EEDC-A733-A709-6FFEDF6CF1CE}"/>
              </a:ext>
            </a:extLst>
          </p:cNvPr>
          <p:cNvSpPr/>
          <p:nvPr/>
        </p:nvSpPr>
        <p:spPr>
          <a:xfrm>
            <a:off x="18403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Action Loops</a:t>
            </a:r>
          </a:p>
          <a:p>
            <a:pPr algn="ctr"/>
            <a:endParaRPr lang="en-CA" dirty="0">
              <a:solidFill>
                <a:schemeClr val="tx1"/>
              </a:solidFill>
            </a:endParaRPr>
          </a:p>
          <a:p>
            <a:pPr algn="ctr"/>
            <a:r>
              <a:rPr lang="en-CA" dirty="0">
                <a:solidFill>
                  <a:schemeClr val="tx1"/>
                </a:solidFill>
              </a:rPr>
              <a:t>Observe</a:t>
            </a:r>
          </a:p>
          <a:p>
            <a:pPr algn="ctr"/>
            <a:r>
              <a:rPr lang="en-CA" dirty="0">
                <a:solidFill>
                  <a:schemeClr val="tx1"/>
                </a:solidFill>
              </a:rPr>
              <a:t>Orient</a:t>
            </a:r>
          </a:p>
          <a:p>
            <a:pPr algn="ctr"/>
            <a:r>
              <a:rPr lang="en-CA" dirty="0">
                <a:solidFill>
                  <a:schemeClr val="tx1"/>
                </a:solidFill>
              </a:rPr>
              <a:t>Decide</a:t>
            </a:r>
          </a:p>
          <a:p>
            <a:pPr algn="ctr"/>
            <a:r>
              <a:rPr lang="en-CA" dirty="0">
                <a:solidFill>
                  <a:schemeClr val="tx1"/>
                </a:solidFill>
              </a:rPr>
              <a:t>Act</a:t>
            </a:r>
          </a:p>
        </p:txBody>
      </p:sp>
      <p:sp>
        <p:nvSpPr>
          <p:cNvPr id="10" name="Rectangle: Rounded Corners 9">
            <a:extLst>
              <a:ext uri="{FF2B5EF4-FFF2-40B4-BE49-F238E27FC236}">
                <a16:creationId xmlns:a16="http://schemas.microsoft.com/office/drawing/2014/main" id="{9FA1E1CB-CBBD-77FB-591F-53E7BC947D6C}"/>
              </a:ext>
            </a:extLst>
          </p:cNvPr>
          <p:cNvSpPr/>
          <p:nvPr/>
        </p:nvSpPr>
        <p:spPr>
          <a:xfrm>
            <a:off x="4183380"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Make Sense</a:t>
            </a:r>
          </a:p>
        </p:txBody>
      </p:sp>
      <p:sp>
        <p:nvSpPr>
          <p:cNvPr id="11" name="Rectangle: Rounded Corners 10">
            <a:extLst>
              <a:ext uri="{FF2B5EF4-FFF2-40B4-BE49-F238E27FC236}">
                <a16:creationId xmlns:a16="http://schemas.microsoft.com/office/drawing/2014/main" id="{B81A6DB8-A658-5179-B262-CF4271F94C02}"/>
              </a:ext>
            </a:extLst>
          </p:cNvPr>
          <p:cNvSpPr/>
          <p:nvPr/>
        </p:nvSpPr>
        <p:spPr>
          <a:xfrm>
            <a:off x="818272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Don’t Make Sense</a:t>
            </a:r>
          </a:p>
        </p:txBody>
      </p:sp>
      <p:sp>
        <p:nvSpPr>
          <p:cNvPr id="12" name="Rectangle: Rounded Corners 11">
            <a:extLst>
              <a:ext uri="{FF2B5EF4-FFF2-40B4-BE49-F238E27FC236}">
                <a16:creationId xmlns:a16="http://schemas.microsoft.com/office/drawing/2014/main" id="{605CE948-ECE8-D7EF-08C1-CF89DA8F714F}"/>
              </a:ext>
            </a:extLst>
          </p:cNvPr>
          <p:cNvSpPr/>
          <p:nvPr/>
        </p:nvSpPr>
        <p:spPr>
          <a:xfrm>
            <a:off x="18403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Don’t Have  Time</a:t>
            </a:r>
          </a:p>
          <a:p>
            <a:pPr algn="ctr"/>
            <a:r>
              <a:rPr lang="en-CA" dirty="0">
                <a:solidFill>
                  <a:schemeClr val="tx1"/>
                </a:solidFill>
              </a:rPr>
              <a:t>Consequence to Inaction</a:t>
            </a:r>
          </a:p>
        </p:txBody>
      </p:sp>
      <p:sp>
        <p:nvSpPr>
          <p:cNvPr id="3" name="Rectangle: Rounded Corners 2">
            <a:extLst>
              <a:ext uri="{FF2B5EF4-FFF2-40B4-BE49-F238E27FC236}">
                <a16:creationId xmlns:a16="http://schemas.microsoft.com/office/drawing/2014/main" id="{8DEE1202-04AD-407F-652B-BFC5F7371C7B}"/>
              </a:ext>
            </a:extLst>
          </p:cNvPr>
          <p:cNvSpPr/>
          <p:nvPr/>
        </p:nvSpPr>
        <p:spPr>
          <a:xfrm>
            <a:off x="68095" y="311285"/>
            <a:ext cx="3941182" cy="64308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CB6B9F56-02F9-9D40-995D-9826B4133745}"/>
              </a:ext>
            </a:extLst>
          </p:cNvPr>
          <p:cNvSpPr/>
          <p:nvPr/>
        </p:nvSpPr>
        <p:spPr>
          <a:xfrm>
            <a:off x="7931206" y="427109"/>
            <a:ext cx="3941182" cy="64308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65250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3665B-1B55-30DC-CC3A-F49A8F646FF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48BE70-D391-98B0-9CB3-136D55942F6C}"/>
              </a:ext>
            </a:extLst>
          </p:cNvPr>
          <p:cNvSpPr/>
          <p:nvPr/>
        </p:nvSpPr>
        <p:spPr>
          <a:xfrm>
            <a:off x="4183380"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Business As Usual</a:t>
            </a:r>
          </a:p>
        </p:txBody>
      </p:sp>
      <p:sp>
        <p:nvSpPr>
          <p:cNvPr id="5" name="Rectangle: Rounded Corners 4">
            <a:extLst>
              <a:ext uri="{FF2B5EF4-FFF2-40B4-BE49-F238E27FC236}">
                <a16:creationId xmlns:a16="http://schemas.microsoft.com/office/drawing/2014/main" id="{A3E09140-7741-5B6A-EE52-B9EF8C4F3567}"/>
              </a:ext>
            </a:extLst>
          </p:cNvPr>
          <p:cNvSpPr/>
          <p:nvPr/>
        </p:nvSpPr>
        <p:spPr>
          <a:xfrm>
            <a:off x="18403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Forced To Act</a:t>
            </a:r>
          </a:p>
        </p:txBody>
      </p:sp>
      <p:sp>
        <p:nvSpPr>
          <p:cNvPr id="6" name="Rectangle: Rounded Corners 5">
            <a:extLst>
              <a:ext uri="{FF2B5EF4-FFF2-40B4-BE49-F238E27FC236}">
                <a16:creationId xmlns:a16="http://schemas.microsoft.com/office/drawing/2014/main" id="{6B2BC300-6943-8B3D-8722-1F99B197B42E}"/>
              </a:ext>
            </a:extLst>
          </p:cNvPr>
          <p:cNvSpPr/>
          <p:nvPr/>
        </p:nvSpPr>
        <p:spPr>
          <a:xfrm>
            <a:off x="818272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Slowing Down When You Should</a:t>
            </a:r>
          </a:p>
        </p:txBody>
      </p:sp>
      <p:sp>
        <p:nvSpPr>
          <p:cNvPr id="7" name="Rectangle: Rounded Corners 6">
            <a:extLst>
              <a:ext uri="{FF2B5EF4-FFF2-40B4-BE49-F238E27FC236}">
                <a16:creationId xmlns:a16="http://schemas.microsoft.com/office/drawing/2014/main" id="{D98DA949-1784-A58E-799A-A21DEBE31D86}"/>
              </a:ext>
            </a:extLst>
          </p:cNvPr>
          <p:cNvSpPr/>
          <p:nvPr/>
        </p:nvSpPr>
        <p:spPr>
          <a:xfrm>
            <a:off x="4183380"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Internal Medicine Model</a:t>
            </a:r>
          </a:p>
        </p:txBody>
      </p:sp>
      <p:sp>
        <p:nvSpPr>
          <p:cNvPr id="8" name="Rectangle: Rounded Corners 7">
            <a:extLst>
              <a:ext uri="{FF2B5EF4-FFF2-40B4-BE49-F238E27FC236}">
                <a16:creationId xmlns:a16="http://schemas.microsoft.com/office/drawing/2014/main" id="{8EB4B0B9-6D56-6C8D-D04A-F9A51DAD0D57}"/>
              </a:ext>
            </a:extLst>
          </p:cNvPr>
          <p:cNvSpPr/>
          <p:nvPr/>
        </p:nvSpPr>
        <p:spPr>
          <a:xfrm>
            <a:off x="818272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Pause</a:t>
            </a:r>
          </a:p>
          <a:p>
            <a:pPr algn="ctr"/>
            <a:endParaRPr lang="en-CA" dirty="0">
              <a:solidFill>
                <a:schemeClr val="tx1"/>
              </a:solidFill>
            </a:endParaRPr>
          </a:p>
          <a:p>
            <a:pPr algn="ctr"/>
            <a:r>
              <a:rPr lang="en-CA" dirty="0">
                <a:solidFill>
                  <a:schemeClr val="tx1"/>
                </a:solidFill>
              </a:rPr>
              <a:t>Confirm Your Facts</a:t>
            </a:r>
          </a:p>
          <a:p>
            <a:pPr algn="ctr"/>
            <a:endParaRPr lang="en-CA" dirty="0">
              <a:solidFill>
                <a:schemeClr val="tx1"/>
              </a:solidFill>
            </a:endParaRPr>
          </a:p>
          <a:p>
            <a:pPr algn="ctr"/>
            <a:r>
              <a:rPr lang="en-CA" dirty="0">
                <a:solidFill>
                  <a:schemeClr val="tx1"/>
                </a:solidFill>
              </a:rPr>
              <a:t>Zoom Out</a:t>
            </a:r>
          </a:p>
          <a:p>
            <a:pPr algn="ctr"/>
            <a:endParaRPr lang="en-CA" dirty="0">
              <a:solidFill>
                <a:schemeClr val="tx1"/>
              </a:solidFill>
            </a:endParaRPr>
          </a:p>
          <a:p>
            <a:pPr algn="ctr"/>
            <a:r>
              <a:rPr lang="en-CA" dirty="0">
                <a:solidFill>
                  <a:schemeClr val="tx1"/>
                </a:solidFill>
              </a:rPr>
              <a:t>Widen the Search</a:t>
            </a:r>
          </a:p>
          <a:p>
            <a:pPr algn="ctr"/>
            <a:endParaRPr lang="en-CA" dirty="0">
              <a:solidFill>
                <a:schemeClr val="tx1"/>
              </a:solidFill>
            </a:endParaRPr>
          </a:p>
          <a:p>
            <a:pPr algn="ctr"/>
            <a:r>
              <a:rPr lang="en-CA" dirty="0">
                <a:solidFill>
                  <a:schemeClr val="tx1"/>
                </a:solidFill>
              </a:rPr>
              <a:t>Use First Principles</a:t>
            </a:r>
          </a:p>
        </p:txBody>
      </p:sp>
      <p:sp>
        <p:nvSpPr>
          <p:cNvPr id="9" name="Rectangle: Rounded Corners 8">
            <a:extLst>
              <a:ext uri="{FF2B5EF4-FFF2-40B4-BE49-F238E27FC236}">
                <a16:creationId xmlns:a16="http://schemas.microsoft.com/office/drawing/2014/main" id="{D35293BD-250A-1CB2-5848-053CD833B8A1}"/>
              </a:ext>
            </a:extLst>
          </p:cNvPr>
          <p:cNvSpPr/>
          <p:nvPr/>
        </p:nvSpPr>
        <p:spPr>
          <a:xfrm>
            <a:off x="18403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Action Loops</a:t>
            </a:r>
          </a:p>
          <a:p>
            <a:pPr algn="ctr"/>
            <a:endParaRPr lang="en-CA" dirty="0">
              <a:solidFill>
                <a:schemeClr val="tx1"/>
              </a:solidFill>
            </a:endParaRPr>
          </a:p>
          <a:p>
            <a:pPr algn="ctr"/>
            <a:r>
              <a:rPr lang="en-CA" dirty="0">
                <a:solidFill>
                  <a:schemeClr val="tx1"/>
                </a:solidFill>
              </a:rPr>
              <a:t>Observe</a:t>
            </a:r>
          </a:p>
          <a:p>
            <a:pPr algn="ctr"/>
            <a:r>
              <a:rPr lang="en-CA" dirty="0">
                <a:solidFill>
                  <a:schemeClr val="tx1"/>
                </a:solidFill>
              </a:rPr>
              <a:t>Orient</a:t>
            </a:r>
          </a:p>
          <a:p>
            <a:pPr algn="ctr"/>
            <a:r>
              <a:rPr lang="en-CA" dirty="0">
                <a:solidFill>
                  <a:schemeClr val="tx1"/>
                </a:solidFill>
              </a:rPr>
              <a:t>Decide</a:t>
            </a:r>
          </a:p>
          <a:p>
            <a:pPr algn="ctr"/>
            <a:r>
              <a:rPr lang="en-CA" dirty="0">
                <a:solidFill>
                  <a:schemeClr val="tx1"/>
                </a:solidFill>
              </a:rPr>
              <a:t>Act</a:t>
            </a:r>
          </a:p>
        </p:txBody>
      </p:sp>
      <p:sp>
        <p:nvSpPr>
          <p:cNvPr id="10" name="Rectangle: Rounded Corners 9">
            <a:extLst>
              <a:ext uri="{FF2B5EF4-FFF2-40B4-BE49-F238E27FC236}">
                <a16:creationId xmlns:a16="http://schemas.microsoft.com/office/drawing/2014/main" id="{7C70A474-50F3-9B42-53E1-1557E13987A7}"/>
              </a:ext>
            </a:extLst>
          </p:cNvPr>
          <p:cNvSpPr/>
          <p:nvPr/>
        </p:nvSpPr>
        <p:spPr>
          <a:xfrm>
            <a:off x="4183380"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Make Sense</a:t>
            </a:r>
          </a:p>
        </p:txBody>
      </p:sp>
      <p:sp>
        <p:nvSpPr>
          <p:cNvPr id="11" name="Rectangle: Rounded Corners 10">
            <a:extLst>
              <a:ext uri="{FF2B5EF4-FFF2-40B4-BE49-F238E27FC236}">
                <a16:creationId xmlns:a16="http://schemas.microsoft.com/office/drawing/2014/main" id="{471D04AC-77D5-ED2D-FFC9-5969C006DC7D}"/>
              </a:ext>
            </a:extLst>
          </p:cNvPr>
          <p:cNvSpPr/>
          <p:nvPr/>
        </p:nvSpPr>
        <p:spPr>
          <a:xfrm>
            <a:off x="818272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Don’t Make Sense</a:t>
            </a:r>
          </a:p>
        </p:txBody>
      </p:sp>
      <p:sp>
        <p:nvSpPr>
          <p:cNvPr id="12" name="Rectangle: Rounded Corners 11">
            <a:extLst>
              <a:ext uri="{FF2B5EF4-FFF2-40B4-BE49-F238E27FC236}">
                <a16:creationId xmlns:a16="http://schemas.microsoft.com/office/drawing/2014/main" id="{CF228CCB-E76C-8ED4-302E-E06F2E24D62A}"/>
              </a:ext>
            </a:extLst>
          </p:cNvPr>
          <p:cNvSpPr/>
          <p:nvPr/>
        </p:nvSpPr>
        <p:spPr>
          <a:xfrm>
            <a:off x="18403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Don’t Have  Time</a:t>
            </a:r>
          </a:p>
          <a:p>
            <a:pPr algn="ctr"/>
            <a:r>
              <a:rPr lang="en-CA" dirty="0">
                <a:solidFill>
                  <a:schemeClr val="tx1"/>
                </a:solidFill>
              </a:rPr>
              <a:t>Consequence to Inaction</a:t>
            </a:r>
          </a:p>
        </p:txBody>
      </p:sp>
      <p:sp>
        <p:nvSpPr>
          <p:cNvPr id="3" name="Rectangle: Rounded Corners 2">
            <a:extLst>
              <a:ext uri="{FF2B5EF4-FFF2-40B4-BE49-F238E27FC236}">
                <a16:creationId xmlns:a16="http://schemas.microsoft.com/office/drawing/2014/main" id="{E4916024-B9F2-6944-E40C-33C04F8BCEE3}"/>
              </a:ext>
            </a:extLst>
          </p:cNvPr>
          <p:cNvSpPr/>
          <p:nvPr/>
        </p:nvSpPr>
        <p:spPr>
          <a:xfrm>
            <a:off x="68095" y="311285"/>
            <a:ext cx="3941182" cy="64308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C038F16E-84EB-C1C2-C054-945BD28F979D}"/>
              </a:ext>
            </a:extLst>
          </p:cNvPr>
          <p:cNvSpPr/>
          <p:nvPr/>
        </p:nvSpPr>
        <p:spPr>
          <a:xfrm>
            <a:off x="3960943" y="311285"/>
            <a:ext cx="3941182" cy="64308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75962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87489-86D4-59BF-F06B-A51342883FD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CB77586-B797-FF7D-A36A-EAB89B666B7E}"/>
              </a:ext>
            </a:extLst>
          </p:cNvPr>
          <p:cNvSpPr/>
          <p:nvPr/>
        </p:nvSpPr>
        <p:spPr>
          <a:xfrm>
            <a:off x="4183380"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Business As Usual</a:t>
            </a:r>
          </a:p>
        </p:txBody>
      </p:sp>
      <p:sp>
        <p:nvSpPr>
          <p:cNvPr id="5" name="Rectangle: Rounded Corners 4">
            <a:extLst>
              <a:ext uri="{FF2B5EF4-FFF2-40B4-BE49-F238E27FC236}">
                <a16:creationId xmlns:a16="http://schemas.microsoft.com/office/drawing/2014/main" id="{8254B916-FD44-6944-AADD-4E8E6515EF83}"/>
              </a:ext>
            </a:extLst>
          </p:cNvPr>
          <p:cNvSpPr/>
          <p:nvPr/>
        </p:nvSpPr>
        <p:spPr>
          <a:xfrm>
            <a:off x="18403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Forced To Act</a:t>
            </a:r>
          </a:p>
        </p:txBody>
      </p:sp>
      <p:sp>
        <p:nvSpPr>
          <p:cNvPr id="6" name="Rectangle: Rounded Corners 5">
            <a:extLst>
              <a:ext uri="{FF2B5EF4-FFF2-40B4-BE49-F238E27FC236}">
                <a16:creationId xmlns:a16="http://schemas.microsoft.com/office/drawing/2014/main" id="{FE569F96-6FEA-11AF-28BA-28AEDEAA753B}"/>
              </a:ext>
            </a:extLst>
          </p:cNvPr>
          <p:cNvSpPr/>
          <p:nvPr/>
        </p:nvSpPr>
        <p:spPr>
          <a:xfrm>
            <a:off x="818272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Slowing Down When You Should</a:t>
            </a:r>
          </a:p>
        </p:txBody>
      </p:sp>
      <p:sp>
        <p:nvSpPr>
          <p:cNvPr id="7" name="Rectangle: Rounded Corners 6">
            <a:extLst>
              <a:ext uri="{FF2B5EF4-FFF2-40B4-BE49-F238E27FC236}">
                <a16:creationId xmlns:a16="http://schemas.microsoft.com/office/drawing/2014/main" id="{2F7AB209-129F-7D3F-ED05-61171A6F79A0}"/>
              </a:ext>
            </a:extLst>
          </p:cNvPr>
          <p:cNvSpPr/>
          <p:nvPr/>
        </p:nvSpPr>
        <p:spPr>
          <a:xfrm>
            <a:off x="4183380"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Internal Medicine Model</a:t>
            </a:r>
          </a:p>
        </p:txBody>
      </p:sp>
      <p:sp>
        <p:nvSpPr>
          <p:cNvPr id="8" name="Rectangle: Rounded Corners 7">
            <a:extLst>
              <a:ext uri="{FF2B5EF4-FFF2-40B4-BE49-F238E27FC236}">
                <a16:creationId xmlns:a16="http://schemas.microsoft.com/office/drawing/2014/main" id="{0AEB08A3-4731-4B5B-2C38-F832166B166D}"/>
              </a:ext>
            </a:extLst>
          </p:cNvPr>
          <p:cNvSpPr/>
          <p:nvPr/>
        </p:nvSpPr>
        <p:spPr>
          <a:xfrm>
            <a:off x="818272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Pause</a:t>
            </a:r>
          </a:p>
          <a:p>
            <a:pPr algn="ctr"/>
            <a:endParaRPr lang="en-CA" dirty="0">
              <a:solidFill>
                <a:schemeClr val="tx1"/>
              </a:solidFill>
            </a:endParaRPr>
          </a:p>
          <a:p>
            <a:pPr algn="ctr"/>
            <a:r>
              <a:rPr lang="en-CA" dirty="0">
                <a:solidFill>
                  <a:schemeClr val="tx1"/>
                </a:solidFill>
              </a:rPr>
              <a:t>Confirm Your Facts</a:t>
            </a:r>
          </a:p>
          <a:p>
            <a:pPr algn="ctr"/>
            <a:endParaRPr lang="en-CA" dirty="0">
              <a:solidFill>
                <a:schemeClr val="tx1"/>
              </a:solidFill>
            </a:endParaRPr>
          </a:p>
          <a:p>
            <a:pPr algn="ctr"/>
            <a:r>
              <a:rPr lang="en-CA" dirty="0">
                <a:solidFill>
                  <a:schemeClr val="tx1"/>
                </a:solidFill>
              </a:rPr>
              <a:t>Zoom Out</a:t>
            </a:r>
          </a:p>
          <a:p>
            <a:pPr algn="ctr"/>
            <a:endParaRPr lang="en-CA" dirty="0">
              <a:solidFill>
                <a:schemeClr val="tx1"/>
              </a:solidFill>
            </a:endParaRPr>
          </a:p>
          <a:p>
            <a:pPr algn="ctr"/>
            <a:r>
              <a:rPr lang="en-CA" dirty="0">
                <a:solidFill>
                  <a:schemeClr val="tx1"/>
                </a:solidFill>
              </a:rPr>
              <a:t>Widen the Search</a:t>
            </a:r>
          </a:p>
          <a:p>
            <a:pPr algn="ctr"/>
            <a:endParaRPr lang="en-CA" dirty="0">
              <a:solidFill>
                <a:schemeClr val="tx1"/>
              </a:solidFill>
            </a:endParaRPr>
          </a:p>
          <a:p>
            <a:pPr algn="ctr"/>
            <a:r>
              <a:rPr lang="en-CA" dirty="0">
                <a:solidFill>
                  <a:schemeClr val="tx1"/>
                </a:solidFill>
              </a:rPr>
              <a:t>Use First Principles</a:t>
            </a:r>
          </a:p>
        </p:txBody>
      </p:sp>
      <p:sp>
        <p:nvSpPr>
          <p:cNvPr id="9" name="Rectangle: Rounded Corners 8">
            <a:extLst>
              <a:ext uri="{FF2B5EF4-FFF2-40B4-BE49-F238E27FC236}">
                <a16:creationId xmlns:a16="http://schemas.microsoft.com/office/drawing/2014/main" id="{C47F6BA7-FA6A-61DF-B17E-14D679FE30B8}"/>
              </a:ext>
            </a:extLst>
          </p:cNvPr>
          <p:cNvSpPr/>
          <p:nvPr/>
        </p:nvSpPr>
        <p:spPr>
          <a:xfrm>
            <a:off x="18403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Action Loops</a:t>
            </a:r>
          </a:p>
          <a:p>
            <a:pPr algn="ctr"/>
            <a:endParaRPr lang="en-CA" dirty="0">
              <a:solidFill>
                <a:schemeClr val="tx1"/>
              </a:solidFill>
            </a:endParaRPr>
          </a:p>
          <a:p>
            <a:pPr algn="ctr"/>
            <a:r>
              <a:rPr lang="en-CA" dirty="0">
                <a:solidFill>
                  <a:schemeClr val="tx1"/>
                </a:solidFill>
              </a:rPr>
              <a:t>Observe</a:t>
            </a:r>
          </a:p>
          <a:p>
            <a:pPr algn="ctr"/>
            <a:r>
              <a:rPr lang="en-CA" dirty="0">
                <a:solidFill>
                  <a:schemeClr val="tx1"/>
                </a:solidFill>
              </a:rPr>
              <a:t>Orient</a:t>
            </a:r>
          </a:p>
          <a:p>
            <a:pPr algn="ctr"/>
            <a:r>
              <a:rPr lang="en-CA" dirty="0">
                <a:solidFill>
                  <a:schemeClr val="tx1"/>
                </a:solidFill>
              </a:rPr>
              <a:t>Decide</a:t>
            </a:r>
          </a:p>
          <a:p>
            <a:pPr algn="ctr"/>
            <a:r>
              <a:rPr lang="en-CA" dirty="0">
                <a:solidFill>
                  <a:schemeClr val="tx1"/>
                </a:solidFill>
              </a:rPr>
              <a:t>Act</a:t>
            </a:r>
          </a:p>
        </p:txBody>
      </p:sp>
      <p:sp>
        <p:nvSpPr>
          <p:cNvPr id="10" name="Rectangle: Rounded Corners 9">
            <a:extLst>
              <a:ext uri="{FF2B5EF4-FFF2-40B4-BE49-F238E27FC236}">
                <a16:creationId xmlns:a16="http://schemas.microsoft.com/office/drawing/2014/main" id="{1DF1C9D4-717A-74F4-6D55-528A002BE6B0}"/>
              </a:ext>
            </a:extLst>
          </p:cNvPr>
          <p:cNvSpPr/>
          <p:nvPr/>
        </p:nvSpPr>
        <p:spPr>
          <a:xfrm>
            <a:off x="4183380"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Make Sense</a:t>
            </a:r>
          </a:p>
        </p:txBody>
      </p:sp>
      <p:sp>
        <p:nvSpPr>
          <p:cNvPr id="11" name="Rectangle: Rounded Corners 10">
            <a:extLst>
              <a:ext uri="{FF2B5EF4-FFF2-40B4-BE49-F238E27FC236}">
                <a16:creationId xmlns:a16="http://schemas.microsoft.com/office/drawing/2014/main" id="{82E91399-E7C1-72CB-36C3-936AD91DD756}"/>
              </a:ext>
            </a:extLst>
          </p:cNvPr>
          <p:cNvSpPr/>
          <p:nvPr/>
        </p:nvSpPr>
        <p:spPr>
          <a:xfrm>
            <a:off x="818272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Don’t Make Sense</a:t>
            </a:r>
          </a:p>
        </p:txBody>
      </p:sp>
      <p:sp>
        <p:nvSpPr>
          <p:cNvPr id="12" name="Rectangle: Rounded Corners 11">
            <a:extLst>
              <a:ext uri="{FF2B5EF4-FFF2-40B4-BE49-F238E27FC236}">
                <a16:creationId xmlns:a16="http://schemas.microsoft.com/office/drawing/2014/main" id="{A46AE0A8-2BF2-3E92-8768-49728DDFBA0B}"/>
              </a:ext>
            </a:extLst>
          </p:cNvPr>
          <p:cNvSpPr/>
          <p:nvPr/>
        </p:nvSpPr>
        <p:spPr>
          <a:xfrm>
            <a:off x="18403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Don’t Have  Time</a:t>
            </a:r>
          </a:p>
          <a:p>
            <a:pPr algn="ctr"/>
            <a:r>
              <a:rPr lang="en-CA" dirty="0">
                <a:solidFill>
                  <a:schemeClr val="tx1"/>
                </a:solidFill>
              </a:rPr>
              <a:t>Consequence to Inaction</a:t>
            </a:r>
          </a:p>
        </p:txBody>
      </p:sp>
    </p:spTree>
    <p:extLst>
      <p:ext uri="{BB962C8B-B14F-4D97-AF65-F5344CB8AC3E}">
        <p14:creationId xmlns:p14="http://schemas.microsoft.com/office/powerpoint/2010/main" val="350941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70C1E-771E-0D01-639A-94746C1F9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2FEE9-54E0-FBBA-0379-7DF21CF26410}"/>
              </a:ext>
            </a:extLst>
          </p:cNvPr>
          <p:cNvSpPr>
            <a:spLocks noGrp="1"/>
          </p:cNvSpPr>
          <p:nvPr>
            <p:ph type="title"/>
          </p:nvPr>
        </p:nvSpPr>
        <p:spPr/>
        <p:txBody>
          <a:bodyPr/>
          <a:lstStyle/>
          <a:p>
            <a:r>
              <a:rPr lang="en-US" dirty="0"/>
              <a:t>Let’s try this!</a:t>
            </a:r>
            <a:endParaRPr lang="en-CA" dirty="0"/>
          </a:p>
        </p:txBody>
      </p:sp>
      <p:sp>
        <p:nvSpPr>
          <p:cNvPr id="3" name="Content Placeholder 2">
            <a:extLst>
              <a:ext uri="{FF2B5EF4-FFF2-40B4-BE49-F238E27FC236}">
                <a16:creationId xmlns:a16="http://schemas.microsoft.com/office/drawing/2014/main" id="{028AC4AA-85C7-F36B-9418-7043BD6AF2CF}"/>
              </a:ext>
            </a:extLst>
          </p:cNvPr>
          <p:cNvSpPr>
            <a:spLocks noGrp="1"/>
          </p:cNvSpPr>
          <p:nvPr>
            <p:ph idx="1"/>
          </p:nvPr>
        </p:nvSpPr>
        <p:spPr/>
        <p:txBody>
          <a:bodyPr/>
          <a:lstStyle/>
          <a:p>
            <a:r>
              <a:rPr lang="en-US" dirty="0"/>
              <a:t>67 </a:t>
            </a:r>
            <a:r>
              <a:rPr lang="en-US" dirty="0" err="1"/>
              <a:t>yo</a:t>
            </a:r>
            <a:r>
              <a:rPr lang="en-US" dirty="0"/>
              <a:t> very obese man seen for back sprain secondary to boating activities. PMH of HTN. BP of 105/65</a:t>
            </a:r>
          </a:p>
          <a:p>
            <a:endParaRPr lang="en-US" dirty="0"/>
          </a:p>
          <a:p>
            <a:r>
              <a:rPr lang="en-US" dirty="0"/>
              <a:t>Triaged to a side room </a:t>
            </a:r>
          </a:p>
          <a:p>
            <a:endParaRPr lang="en-US" dirty="0"/>
          </a:p>
          <a:p>
            <a:r>
              <a:rPr lang="en-US" dirty="0"/>
              <a:t>POCUS reveals 10.6 cm AAA and no FF</a:t>
            </a:r>
          </a:p>
          <a:p>
            <a:endParaRPr lang="en-US" dirty="0"/>
          </a:p>
          <a:p>
            <a:r>
              <a:rPr lang="en-US" dirty="0"/>
              <a:t>You step outside the room to call CT and vascular when….</a:t>
            </a:r>
          </a:p>
        </p:txBody>
      </p:sp>
    </p:spTree>
    <p:extLst>
      <p:ext uri="{BB962C8B-B14F-4D97-AF65-F5344CB8AC3E}">
        <p14:creationId xmlns:p14="http://schemas.microsoft.com/office/powerpoint/2010/main" val="1592399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B150-E400-8796-AA0B-25B0751718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23B43-98F9-B7CB-A00D-9AAD45EE0C49}"/>
              </a:ext>
            </a:extLst>
          </p:cNvPr>
          <p:cNvSpPr>
            <a:spLocks noGrp="1"/>
          </p:cNvSpPr>
          <p:nvPr>
            <p:ph type="title"/>
          </p:nvPr>
        </p:nvSpPr>
        <p:spPr/>
        <p:txBody>
          <a:bodyPr/>
          <a:lstStyle/>
          <a:p>
            <a:r>
              <a:rPr lang="en-US" dirty="0"/>
              <a:t>55 year old morbidly obese woman</a:t>
            </a:r>
            <a:endParaRPr lang="en-CA" dirty="0"/>
          </a:p>
        </p:txBody>
      </p:sp>
      <p:sp>
        <p:nvSpPr>
          <p:cNvPr id="3" name="Content Placeholder 2">
            <a:extLst>
              <a:ext uri="{FF2B5EF4-FFF2-40B4-BE49-F238E27FC236}">
                <a16:creationId xmlns:a16="http://schemas.microsoft.com/office/drawing/2014/main" id="{26D72FA2-7FF8-F98D-4421-5E76F90A3271}"/>
              </a:ext>
            </a:extLst>
          </p:cNvPr>
          <p:cNvSpPr>
            <a:spLocks noGrp="1"/>
          </p:cNvSpPr>
          <p:nvPr>
            <p:ph idx="1"/>
          </p:nvPr>
        </p:nvSpPr>
        <p:spPr/>
        <p:txBody>
          <a:bodyPr>
            <a:normAutofit lnSpcReduction="10000"/>
          </a:bodyPr>
          <a:lstStyle/>
          <a:p>
            <a:r>
              <a:rPr lang="en-US" dirty="0"/>
              <a:t>Sudden onset SOB and frothy sputum</a:t>
            </a:r>
          </a:p>
          <a:p>
            <a:endParaRPr lang="en-US" dirty="0"/>
          </a:p>
          <a:p>
            <a:r>
              <a:rPr lang="en-US" dirty="0"/>
              <a:t>RR 45, O2 </a:t>
            </a:r>
            <a:r>
              <a:rPr lang="en-US" dirty="0" err="1"/>
              <a:t>sats</a:t>
            </a:r>
            <a:r>
              <a:rPr lang="en-US" dirty="0"/>
              <a:t> 76% NRB, tore off the CPAP in EMS rig</a:t>
            </a:r>
          </a:p>
          <a:p>
            <a:endParaRPr lang="en-US" dirty="0"/>
          </a:p>
          <a:p>
            <a:r>
              <a:rPr lang="en-US" dirty="0"/>
              <a:t>Bilat crackles</a:t>
            </a:r>
          </a:p>
          <a:p>
            <a:endParaRPr lang="en-US" dirty="0"/>
          </a:p>
          <a:p>
            <a:r>
              <a:rPr lang="en-US" dirty="0"/>
              <a:t>No IVs accomplished by EMS</a:t>
            </a:r>
          </a:p>
          <a:p>
            <a:endParaRPr lang="en-US" dirty="0"/>
          </a:p>
          <a:p>
            <a:r>
              <a:rPr lang="en-US" dirty="0"/>
              <a:t>Combative and aggressive, thrashing</a:t>
            </a:r>
          </a:p>
        </p:txBody>
      </p:sp>
    </p:spTree>
    <p:extLst>
      <p:ext uri="{BB962C8B-B14F-4D97-AF65-F5344CB8AC3E}">
        <p14:creationId xmlns:p14="http://schemas.microsoft.com/office/powerpoint/2010/main" val="3405287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So Long, and Thanks for All the Fish | The Hitchhiker's Guide to the Galaxy">
            <a:extLst>
              <a:ext uri="{FF2B5EF4-FFF2-40B4-BE49-F238E27FC236}">
                <a16:creationId xmlns:a16="http://schemas.microsoft.com/office/drawing/2014/main" id="{460304A5-F210-8022-04AC-DC4D0D2ED5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21833" y="643466"/>
            <a:ext cx="9948333"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721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9271-D674-12EE-67FC-33026CBCEC1E}"/>
              </a:ext>
            </a:extLst>
          </p:cNvPr>
          <p:cNvSpPr>
            <a:spLocks noGrp="1"/>
          </p:cNvSpPr>
          <p:nvPr>
            <p:ph type="title"/>
          </p:nvPr>
        </p:nvSpPr>
        <p:spPr/>
        <p:txBody>
          <a:bodyPr/>
          <a:lstStyle/>
          <a:p>
            <a:r>
              <a:rPr lang="en-US" dirty="0"/>
              <a:t>Questions?</a:t>
            </a:r>
            <a:endParaRPr lang="en-CA" dirty="0"/>
          </a:p>
        </p:txBody>
      </p:sp>
      <p:sp>
        <p:nvSpPr>
          <p:cNvPr id="3" name="Content Placeholder 2">
            <a:extLst>
              <a:ext uri="{FF2B5EF4-FFF2-40B4-BE49-F238E27FC236}">
                <a16:creationId xmlns:a16="http://schemas.microsoft.com/office/drawing/2014/main" id="{57B4125F-3B97-56E0-8A05-28198C588DF4}"/>
              </a:ext>
            </a:extLst>
          </p:cNvPr>
          <p:cNvSpPr>
            <a:spLocks noGrp="1"/>
          </p:cNvSpPr>
          <p:nvPr>
            <p:ph idx="1"/>
          </p:nvPr>
        </p:nvSpPr>
        <p:spPr/>
        <p:txBody>
          <a:bodyPr/>
          <a:lstStyle/>
          <a:p>
            <a:r>
              <a:rPr lang="en-US" dirty="0">
                <a:hlinkClick r:id="rId2"/>
              </a:rPr>
              <a:t>Fil.gilic@gmail.com</a:t>
            </a:r>
            <a:endParaRPr lang="en-US" dirty="0"/>
          </a:p>
          <a:p>
            <a:endParaRPr lang="en-US"/>
          </a:p>
          <a:p>
            <a:pPr marL="0" indent="0">
              <a:buNone/>
            </a:pPr>
            <a:endParaRPr lang="en-US" dirty="0"/>
          </a:p>
          <a:p>
            <a:r>
              <a:rPr lang="en-US" dirty="0"/>
              <a:t>ResusMastery.com</a:t>
            </a:r>
          </a:p>
          <a:p>
            <a:endParaRPr lang="en-US" dirty="0"/>
          </a:p>
        </p:txBody>
      </p:sp>
    </p:spTree>
    <p:extLst>
      <p:ext uri="{BB962C8B-B14F-4D97-AF65-F5344CB8AC3E}">
        <p14:creationId xmlns:p14="http://schemas.microsoft.com/office/powerpoint/2010/main" val="352453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FC09DC-BE17-8CBE-2406-2B477BE3738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8C1B6-06B0-1873-A8CF-F1381539647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Bob</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62D3B0-6296-6CBA-A94F-85863A96966F}"/>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en-US" sz="2200" dirty="0"/>
              <a:t>Cough and sputum</a:t>
            </a:r>
          </a:p>
          <a:p>
            <a:r>
              <a:rPr lang="en-US" sz="2200" dirty="0"/>
              <a:t>Fever</a:t>
            </a:r>
          </a:p>
          <a:p>
            <a:pPr marL="0" indent="0">
              <a:buNone/>
            </a:pPr>
            <a:endParaRPr lang="en-US" sz="2200" dirty="0"/>
          </a:p>
          <a:p>
            <a:r>
              <a:rPr lang="en-US" sz="2200" dirty="0"/>
              <a:t>Gasping for air</a:t>
            </a:r>
          </a:p>
          <a:p>
            <a:r>
              <a:rPr lang="en-US" sz="2200" dirty="0"/>
              <a:t>HR 145, BP 90/60, RR 35, SpO2 73%, Temp 39.6</a:t>
            </a:r>
          </a:p>
          <a:p>
            <a:r>
              <a:rPr lang="en-US" sz="2200" dirty="0"/>
              <a:t>High work of breathing</a:t>
            </a:r>
          </a:p>
          <a:p>
            <a:endParaRPr lang="en-US" sz="2200" dirty="0"/>
          </a:p>
          <a:p>
            <a:r>
              <a:rPr lang="en-US" sz="2200" dirty="0"/>
              <a:t>Crackles diffuse bilateral</a:t>
            </a:r>
          </a:p>
        </p:txBody>
      </p:sp>
      <p:pic>
        <p:nvPicPr>
          <p:cNvPr id="6" name="Content Placeholder 5">
            <a:extLst>
              <a:ext uri="{FF2B5EF4-FFF2-40B4-BE49-F238E27FC236}">
                <a16:creationId xmlns:a16="http://schemas.microsoft.com/office/drawing/2014/main" id="{126A4F1B-D5BE-2E00-0983-299FA877A11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289" r="-1" b="3116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37684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hrustmaster TCA Boeing Throttle Quadrant - MyPilotStore.com">
            <a:extLst>
              <a:ext uri="{FF2B5EF4-FFF2-40B4-BE49-F238E27FC236}">
                <a16:creationId xmlns:a16="http://schemas.microsoft.com/office/drawing/2014/main" id="{988276A7-0E17-E7D8-EAC0-F4F9B29925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077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1CEBD-F568-AD71-7B8E-AD9C0DB2AD1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B9B20-D8D3-138B-6C4C-7D6100A55A90}"/>
              </a:ext>
            </a:extLst>
          </p:cNvPr>
          <p:cNvSpPr/>
          <p:nvPr/>
        </p:nvSpPr>
        <p:spPr>
          <a:xfrm>
            <a:off x="4183380"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Business As Usual</a:t>
            </a:r>
          </a:p>
        </p:txBody>
      </p:sp>
      <p:sp>
        <p:nvSpPr>
          <p:cNvPr id="5" name="Rectangle: Rounded Corners 4">
            <a:extLst>
              <a:ext uri="{FF2B5EF4-FFF2-40B4-BE49-F238E27FC236}">
                <a16:creationId xmlns:a16="http://schemas.microsoft.com/office/drawing/2014/main" id="{7A757BB8-943B-FCA3-F5D2-C398BC2F3EAE}"/>
              </a:ext>
            </a:extLst>
          </p:cNvPr>
          <p:cNvSpPr/>
          <p:nvPr/>
        </p:nvSpPr>
        <p:spPr>
          <a:xfrm>
            <a:off x="18403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Forced To Act</a:t>
            </a:r>
          </a:p>
        </p:txBody>
      </p:sp>
      <p:sp>
        <p:nvSpPr>
          <p:cNvPr id="6" name="Rectangle: Rounded Corners 5">
            <a:extLst>
              <a:ext uri="{FF2B5EF4-FFF2-40B4-BE49-F238E27FC236}">
                <a16:creationId xmlns:a16="http://schemas.microsoft.com/office/drawing/2014/main" id="{DBC8118B-BC26-FAE8-C313-16B528529585}"/>
              </a:ext>
            </a:extLst>
          </p:cNvPr>
          <p:cNvSpPr/>
          <p:nvPr/>
        </p:nvSpPr>
        <p:spPr>
          <a:xfrm>
            <a:off x="8182725" y="603504"/>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Slowing Down When You Should</a:t>
            </a:r>
          </a:p>
        </p:txBody>
      </p:sp>
      <p:sp>
        <p:nvSpPr>
          <p:cNvPr id="7" name="Rectangle: Rounded Corners 6">
            <a:extLst>
              <a:ext uri="{FF2B5EF4-FFF2-40B4-BE49-F238E27FC236}">
                <a16:creationId xmlns:a16="http://schemas.microsoft.com/office/drawing/2014/main" id="{E2D99043-9FA9-BC20-0D89-B76B06A4E8D4}"/>
              </a:ext>
            </a:extLst>
          </p:cNvPr>
          <p:cNvSpPr/>
          <p:nvPr/>
        </p:nvSpPr>
        <p:spPr>
          <a:xfrm>
            <a:off x="4183380"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Internal Medicine Model</a:t>
            </a:r>
          </a:p>
        </p:txBody>
      </p:sp>
      <p:sp>
        <p:nvSpPr>
          <p:cNvPr id="8" name="Rectangle: Rounded Corners 7">
            <a:extLst>
              <a:ext uri="{FF2B5EF4-FFF2-40B4-BE49-F238E27FC236}">
                <a16:creationId xmlns:a16="http://schemas.microsoft.com/office/drawing/2014/main" id="{6CCA86D6-732D-4BFB-E2AB-47C849371B86}"/>
              </a:ext>
            </a:extLst>
          </p:cNvPr>
          <p:cNvSpPr/>
          <p:nvPr/>
        </p:nvSpPr>
        <p:spPr>
          <a:xfrm>
            <a:off x="818272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Pause</a:t>
            </a:r>
          </a:p>
          <a:p>
            <a:pPr algn="ctr"/>
            <a:endParaRPr lang="en-CA" dirty="0">
              <a:solidFill>
                <a:schemeClr val="tx1"/>
              </a:solidFill>
            </a:endParaRPr>
          </a:p>
          <a:p>
            <a:pPr algn="ctr"/>
            <a:r>
              <a:rPr lang="en-CA" dirty="0">
                <a:solidFill>
                  <a:schemeClr val="tx1"/>
                </a:solidFill>
              </a:rPr>
              <a:t>Confirm Your Facts</a:t>
            </a:r>
          </a:p>
          <a:p>
            <a:pPr algn="ctr"/>
            <a:endParaRPr lang="en-CA" dirty="0">
              <a:solidFill>
                <a:schemeClr val="tx1"/>
              </a:solidFill>
            </a:endParaRPr>
          </a:p>
          <a:p>
            <a:pPr algn="ctr"/>
            <a:r>
              <a:rPr lang="en-CA" dirty="0">
                <a:solidFill>
                  <a:schemeClr val="tx1"/>
                </a:solidFill>
              </a:rPr>
              <a:t>Zoom Out</a:t>
            </a:r>
          </a:p>
          <a:p>
            <a:pPr algn="ctr"/>
            <a:endParaRPr lang="en-CA" dirty="0">
              <a:solidFill>
                <a:schemeClr val="tx1"/>
              </a:solidFill>
            </a:endParaRPr>
          </a:p>
          <a:p>
            <a:pPr algn="ctr"/>
            <a:r>
              <a:rPr lang="en-CA" dirty="0">
                <a:solidFill>
                  <a:schemeClr val="tx1"/>
                </a:solidFill>
              </a:rPr>
              <a:t>Widen the Search</a:t>
            </a:r>
          </a:p>
          <a:p>
            <a:pPr algn="ctr"/>
            <a:endParaRPr lang="en-CA" dirty="0">
              <a:solidFill>
                <a:schemeClr val="tx1"/>
              </a:solidFill>
            </a:endParaRPr>
          </a:p>
          <a:p>
            <a:pPr algn="ctr"/>
            <a:r>
              <a:rPr lang="en-CA" dirty="0">
                <a:solidFill>
                  <a:schemeClr val="tx1"/>
                </a:solidFill>
              </a:rPr>
              <a:t>Use First Principles</a:t>
            </a:r>
          </a:p>
        </p:txBody>
      </p:sp>
      <p:sp>
        <p:nvSpPr>
          <p:cNvPr id="9" name="Rectangle: Rounded Corners 8">
            <a:extLst>
              <a:ext uri="{FF2B5EF4-FFF2-40B4-BE49-F238E27FC236}">
                <a16:creationId xmlns:a16="http://schemas.microsoft.com/office/drawing/2014/main" id="{F62EDBD9-7715-A237-28E7-8D5F913ECC61}"/>
              </a:ext>
            </a:extLst>
          </p:cNvPr>
          <p:cNvSpPr/>
          <p:nvPr/>
        </p:nvSpPr>
        <p:spPr>
          <a:xfrm>
            <a:off x="184035" y="3429000"/>
            <a:ext cx="3438144" cy="33131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400" b="1" dirty="0">
                <a:solidFill>
                  <a:schemeClr val="tx1"/>
                </a:solidFill>
              </a:rPr>
              <a:t>?</a:t>
            </a:r>
          </a:p>
        </p:txBody>
      </p:sp>
      <p:sp>
        <p:nvSpPr>
          <p:cNvPr id="10" name="Rectangle: Rounded Corners 9">
            <a:extLst>
              <a:ext uri="{FF2B5EF4-FFF2-40B4-BE49-F238E27FC236}">
                <a16:creationId xmlns:a16="http://schemas.microsoft.com/office/drawing/2014/main" id="{0D237DAD-2C94-8101-E269-2AC3CF6EED1F}"/>
              </a:ext>
            </a:extLst>
          </p:cNvPr>
          <p:cNvSpPr/>
          <p:nvPr/>
        </p:nvSpPr>
        <p:spPr>
          <a:xfrm>
            <a:off x="4183380"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Make Sense</a:t>
            </a:r>
          </a:p>
        </p:txBody>
      </p:sp>
      <p:sp>
        <p:nvSpPr>
          <p:cNvPr id="11" name="Rectangle: Rounded Corners 10">
            <a:extLst>
              <a:ext uri="{FF2B5EF4-FFF2-40B4-BE49-F238E27FC236}">
                <a16:creationId xmlns:a16="http://schemas.microsoft.com/office/drawing/2014/main" id="{B4022012-31D7-3B1D-E5E3-CFEA044FD0EA}"/>
              </a:ext>
            </a:extLst>
          </p:cNvPr>
          <p:cNvSpPr/>
          <p:nvPr/>
        </p:nvSpPr>
        <p:spPr>
          <a:xfrm>
            <a:off x="818272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Have  Time</a:t>
            </a:r>
          </a:p>
          <a:p>
            <a:pPr algn="ctr"/>
            <a:r>
              <a:rPr lang="en-CA" dirty="0">
                <a:solidFill>
                  <a:schemeClr val="tx1"/>
                </a:solidFill>
              </a:rPr>
              <a:t>Things Don’t Make Sense</a:t>
            </a:r>
          </a:p>
        </p:txBody>
      </p:sp>
      <p:sp>
        <p:nvSpPr>
          <p:cNvPr id="12" name="Rectangle: Rounded Corners 11">
            <a:extLst>
              <a:ext uri="{FF2B5EF4-FFF2-40B4-BE49-F238E27FC236}">
                <a16:creationId xmlns:a16="http://schemas.microsoft.com/office/drawing/2014/main" id="{036FF1A4-04A4-449B-202A-2A59512C121B}"/>
              </a:ext>
            </a:extLst>
          </p:cNvPr>
          <p:cNvSpPr/>
          <p:nvPr/>
        </p:nvSpPr>
        <p:spPr>
          <a:xfrm>
            <a:off x="184035" y="2016252"/>
            <a:ext cx="3438144" cy="1252728"/>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rPr>
              <a:t>Don’t Have  Time</a:t>
            </a:r>
          </a:p>
          <a:p>
            <a:pPr algn="ctr"/>
            <a:r>
              <a:rPr lang="en-CA" dirty="0">
                <a:solidFill>
                  <a:schemeClr val="tx1"/>
                </a:solidFill>
              </a:rPr>
              <a:t>Consequence to Inaction</a:t>
            </a:r>
          </a:p>
        </p:txBody>
      </p:sp>
      <p:sp>
        <p:nvSpPr>
          <p:cNvPr id="3" name="Rectangle: Rounded Corners 2">
            <a:extLst>
              <a:ext uri="{FF2B5EF4-FFF2-40B4-BE49-F238E27FC236}">
                <a16:creationId xmlns:a16="http://schemas.microsoft.com/office/drawing/2014/main" id="{DA561954-F446-A960-581F-03B717E162E2}"/>
              </a:ext>
            </a:extLst>
          </p:cNvPr>
          <p:cNvSpPr/>
          <p:nvPr/>
        </p:nvSpPr>
        <p:spPr>
          <a:xfrm>
            <a:off x="3931861" y="427109"/>
            <a:ext cx="3941182" cy="64308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DD9163E9-3A4E-7978-7D55-6A16D19CFE08}"/>
              </a:ext>
            </a:extLst>
          </p:cNvPr>
          <p:cNvSpPr/>
          <p:nvPr/>
        </p:nvSpPr>
        <p:spPr>
          <a:xfrm>
            <a:off x="7931206" y="427109"/>
            <a:ext cx="3941182" cy="64308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73786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BFB60BE-FE41-F0E2-ED89-D303A919B967}"/>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000" b="1">
                <a:solidFill>
                  <a:schemeClr val="bg1">
                    <a:lumMod val="95000"/>
                    <a:lumOff val="5000"/>
                  </a:schemeClr>
                </a:solidFill>
                <a:latin typeface="+mj-lt"/>
                <a:ea typeface="+mj-ea"/>
                <a:cs typeface="+mj-cs"/>
              </a:rPr>
              <a:t>A</a:t>
            </a:r>
          </a:p>
          <a:p>
            <a:pPr algn="ctr">
              <a:lnSpc>
                <a:spcPct val="90000"/>
              </a:lnSpc>
              <a:spcBef>
                <a:spcPct val="0"/>
              </a:spcBef>
              <a:spcAft>
                <a:spcPts val="600"/>
              </a:spcAft>
            </a:pPr>
            <a:endParaRPr lang="en-US" sz="5000" b="1">
              <a:solidFill>
                <a:schemeClr val="bg1">
                  <a:lumMod val="95000"/>
                  <a:lumOff val="5000"/>
                </a:schemeClr>
              </a:solidFill>
              <a:latin typeface="+mj-lt"/>
              <a:ea typeface="+mj-ea"/>
              <a:cs typeface="+mj-cs"/>
            </a:endParaRPr>
          </a:p>
          <a:p>
            <a:pPr algn="ctr">
              <a:lnSpc>
                <a:spcPct val="90000"/>
              </a:lnSpc>
              <a:spcBef>
                <a:spcPct val="0"/>
              </a:spcBef>
              <a:spcAft>
                <a:spcPts val="600"/>
              </a:spcAft>
            </a:pPr>
            <a:r>
              <a:rPr lang="en-US" sz="5000" b="1">
                <a:solidFill>
                  <a:schemeClr val="bg1">
                    <a:lumMod val="95000"/>
                    <a:lumOff val="5000"/>
                  </a:schemeClr>
                </a:solidFill>
                <a:latin typeface="+mj-lt"/>
                <a:ea typeface="+mj-ea"/>
                <a:cs typeface="+mj-cs"/>
              </a:rPr>
              <a:t>B</a:t>
            </a:r>
          </a:p>
          <a:p>
            <a:pPr algn="ctr">
              <a:lnSpc>
                <a:spcPct val="90000"/>
              </a:lnSpc>
              <a:spcBef>
                <a:spcPct val="0"/>
              </a:spcBef>
              <a:spcAft>
                <a:spcPts val="600"/>
              </a:spcAft>
            </a:pPr>
            <a:endParaRPr lang="en-US" sz="5000" b="1">
              <a:solidFill>
                <a:schemeClr val="bg1">
                  <a:lumMod val="95000"/>
                  <a:lumOff val="5000"/>
                </a:schemeClr>
              </a:solidFill>
              <a:latin typeface="+mj-lt"/>
              <a:ea typeface="+mj-ea"/>
              <a:cs typeface="+mj-cs"/>
            </a:endParaRPr>
          </a:p>
          <a:p>
            <a:pPr algn="ctr">
              <a:lnSpc>
                <a:spcPct val="90000"/>
              </a:lnSpc>
              <a:spcBef>
                <a:spcPct val="0"/>
              </a:spcBef>
              <a:spcAft>
                <a:spcPts val="600"/>
              </a:spcAft>
            </a:pPr>
            <a:r>
              <a:rPr lang="en-US" sz="5000" b="1">
                <a:solidFill>
                  <a:schemeClr val="bg1">
                    <a:lumMod val="95000"/>
                    <a:lumOff val="5000"/>
                  </a:schemeClr>
                </a:solidFill>
                <a:latin typeface="+mj-lt"/>
                <a:ea typeface="+mj-ea"/>
                <a:cs typeface="+mj-cs"/>
              </a:rPr>
              <a:t>C</a:t>
            </a:r>
          </a:p>
        </p:txBody>
      </p:sp>
    </p:spTree>
    <p:extLst>
      <p:ext uri="{BB962C8B-B14F-4D97-AF65-F5344CB8AC3E}">
        <p14:creationId xmlns:p14="http://schemas.microsoft.com/office/powerpoint/2010/main" val="37236449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TotalTime>
  <Words>1379</Words>
  <Application>Microsoft Office PowerPoint</Application>
  <PresentationFormat>Widescreen</PresentationFormat>
  <Paragraphs>410</Paragraphs>
  <Slides>55</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Aharoni</vt:lpstr>
      <vt:lpstr>Aptos</vt:lpstr>
      <vt:lpstr>Aptos Display</vt:lpstr>
      <vt:lpstr>Arial</vt:lpstr>
      <vt:lpstr>Calibri</vt:lpstr>
      <vt:lpstr>Wix Madefor Display SemiBold</vt:lpstr>
      <vt:lpstr>Office Theme</vt:lpstr>
      <vt:lpstr>When Lives are on the Line; and Seconds Count</vt:lpstr>
      <vt:lpstr>Disclosures – Filip Gilic</vt:lpstr>
      <vt:lpstr>PowerPoint Presentation</vt:lpstr>
      <vt:lpstr>Jim</vt:lpstr>
      <vt:lpstr>PowerPoint Presentation</vt:lpstr>
      <vt:lpstr>Bob</vt:lpstr>
      <vt:lpstr>PowerPoint Presentation</vt:lpstr>
      <vt:lpstr>PowerPoint Presentation</vt:lpstr>
      <vt:lpstr>PowerPoint Presentation</vt:lpstr>
      <vt:lpstr>PowerPoint Presentation</vt:lpstr>
      <vt:lpstr>What are our natural tendencies?</vt:lpstr>
      <vt:lpstr>PowerPoint Presentation</vt:lpstr>
      <vt:lpstr>PowerPoint Presentation</vt:lpstr>
      <vt:lpstr>PowerPoint Presentation</vt:lpstr>
      <vt:lpstr>Recognition-primed Decision (RPD)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 Packages</vt:lpstr>
      <vt:lpstr>PowerPoint Presentation</vt:lpstr>
      <vt:lpstr>Bob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Circulation </vt:lpstr>
      <vt:lpstr>Tachyarrhythmias</vt:lpstr>
      <vt:lpstr>Tachyarrhytmias</vt:lpstr>
      <vt:lpstr>Primary tachy</vt:lpstr>
      <vt:lpstr>PowerPoint Presentation</vt:lpstr>
      <vt:lpstr>Jimbo</vt:lpstr>
      <vt:lpstr>PowerPoint Presentation</vt:lpstr>
      <vt:lpstr>PowerPoint Presentation</vt:lpstr>
      <vt:lpstr>PowerPoint Presentation</vt:lpstr>
      <vt:lpstr>Let’s try this!</vt:lpstr>
      <vt:lpstr>55 year old morbidly obese woman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Gilic F (Contractor)@33 CF H Svcs C Kingston@Defence365</dc:creator>
  <cp:lastModifiedBy>Filip Gilic</cp:lastModifiedBy>
  <cp:revision>13</cp:revision>
  <dcterms:created xsi:type="dcterms:W3CDTF">2026-04-02T12:58:54Z</dcterms:created>
  <dcterms:modified xsi:type="dcterms:W3CDTF">2026-04-04T18:14:33Z</dcterms:modified>
</cp:coreProperties>
</file>