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  <p:sldMasterId id="2147483705" r:id="rId5"/>
    <p:sldMasterId id="2147483702" r:id="rId6"/>
    <p:sldMasterId id="2147483664" r:id="rId7"/>
    <p:sldMasterId id="2147483689" r:id="rId8"/>
    <p:sldMasterId id="2147483714" r:id="rId9"/>
    <p:sldMasterId id="2147483721" r:id="rId10"/>
    <p:sldMasterId id="2147483709" r:id="rId11"/>
    <p:sldMasterId id="2147483704" r:id="rId12"/>
  </p:sldMasterIdLst>
  <p:notesMasterIdLst>
    <p:notesMasterId r:id="rId17"/>
  </p:notesMasterIdLst>
  <p:sldIdLst>
    <p:sldId id="345" r:id="rId13"/>
    <p:sldId id="418" r:id="rId14"/>
    <p:sldId id="390" r:id="rId15"/>
    <p:sldId id="41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4E057C19-B948-4C1C-B548-BD7302BDA0A8}">
          <p14:sldIdLst>
            <p14:sldId id="345"/>
            <p14:sldId id="418"/>
            <p14:sldId id="390"/>
            <p14:sldId id="4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09"/>
    <a:srgbClr val="28714E"/>
    <a:srgbClr val="A79B94"/>
    <a:srgbClr val="56565A"/>
    <a:srgbClr val="2BD3C6"/>
    <a:srgbClr val="FF9900"/>
    <a:srgbClr val="DFA003"/>
    <a:srgbClr val="CD9815"/>
    <a:srgbClr val="C8893C"/>
    <a:srgbClr val="009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1EB4B-9116-4728-9678-FEE433C641D4}" v="22" dt="2021-12-03T21:45:34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1950" autoAdjust="0"/>
  </p:normalViewPr>
  <p:slideViewPr>
    <p:cSldViewPr snapToGrid="0">
      <p:cViewPr varScale="1">
        <p:scale>
          <a:sx n="146" d="100"/>
          <a:sy n="146" d="100"/>
        </p:scale>
        <p:origin x="8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10" Type="http://schemas.openxmlformats.org/officeDocument/2006/relationships/slideMaster" Target="slideMasters/slideMaster7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1B55-9D1D-4A0A-8C4C-4E20B9D398D3}" type="datetimeFigureOut">
              <a:rPr lang="en-CA" smtClean="0"/>
              <a:t>2022-01-05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D511B-AD97-4EB9-998D-B29D51D501A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575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D511B-AD97-4EB9-998D-B29D51D501AD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309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our agenda for the day</a:t>
            </a:r>
            <a:br>
              <a:rPr lang="en-US" dirty="0"/>
            </a:b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D511B-AD97-4EB9-998D-B29D51D501A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20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want to start with acknowledging….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5D511B-AD97-4EB9-998D-B29D51D501A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02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E1DB6-96A3-4DB8-8EBD-C0DDB1302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78" y="1402075"/>
            <a:ext cx="10515600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AE0E372-B072-444C-A44E-229963C869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97178" y="1989057"/>
            <a:ext cx="5899150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1334188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1E72-CD1B-464B-8901-7B00EF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76" y="339330"/>
            <a:ext cx="10515600" cy="9585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80CC89-CF8B-4364-8940-34806E532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277" y="1297909"/>
            <a:ext cx="4287618" cy="44310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picture containing text, bottle&#10;&#10;Description automatically generated">
            <a:extLst>
              <a:ext uri="{FF2B5EF4-FFF2-40B4-BE49-F238E27FC236}">
                <a16:creationId xmlns:a16="http://schemas.microsoft.com/office/drawing/2014/main" id="{ADA0A688-1C1A-483F-8978-EC9FEEFEC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080" y="1876804"/>
            <a:ext cx="6587357" cy="353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1E72-CD1B-464B-8901-7B00EF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76" y="339330"/>
            <a:ext cx="3769769" cy="9585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25665116-4293-48BE-83F0-19600C1FF0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276" y="2014113"/>
            <a:ext cx="3529764" cy="3106132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02CD836-E45A-42C5-B996-F8243E4C9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69971" y="339330"/>
            <a:ext cx="7053943" cy="542698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828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29E59E6-24FA-4A2A-A2C0-81720E61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18" y="3868476"/>
            <a:ext cx="2967135" cy="40494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B6DB19-A33D-4F0A-9E2B-9C6DBA16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2224" y="3868477"/>
            <a:ext cx="7921690" cy="18978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 descr="A group of people riding on the back of a truck&#10;&#10;Description automatically generated">
            <a:extLst>
              <a:ext uri="{FF2B5EF4-FFF2-40B4-BE49-F238E27FC236}">
                <a16:creationId xmlns:a16="http://schemas.microsoft.com/office/drawing/2014/main" id="{708B3FA9-9D83-4271-A9BF-A97ED8A03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8222" cy="371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04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705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CF73-6798-4134-B507-79E9CFCB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9843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E77C4-AD2A-4F78-9331-A9A276309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457200"/>
            <a:ext cx="617220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CB585-C962-433C-BB9C-B713E1C68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1618861"/>
            <a:ext cx="3932767" cy="4250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275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DD9C1-5802-4F1D-BBC6-19D73AEA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9703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EBC627-00CB-4E4F-A3AD-750980603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457200"/>
            <a:ext cx="6172200" cy="54038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B80851-2DE6-426B-B970-FBA58052A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1618861"/>
            <a:ext cx="3932767" cy="425012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234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37A7EF-DCCA-400F-B904-6181C380E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86999" y="365125"/>
            <a:ext cx="1066801" cy="5251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FAA86B-02A9-4589-9463-76E8925122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991599" cy="5251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5958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29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16B8ACDF-8B18-4B3A-AD5E-0AEE3CC98E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63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9403396E-28A9-4CE6-AE5F-2F5B3EEEA9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0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704CCB-DE3A-433A-B5B8-D3A81A763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631" y="5646268"/>
            <a:ext cx="8877811" cy="586982"/>
          </a:xfrm>
          <a:prstGeom prst="rect">
            <a:avLst/>
          </a:prstGeom>
        </p:spPr>
        <p:txBody>
          <a:bodyPr/>
          <a:lstStyle>
            <a:lvl1pPr>
              <a:defRPr sz="2800"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530FA1A5-1329-4866-B8D4-DC92FEB94EC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957631" y="6103860"/>
            <a:ext cx="4980366" cy="452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30895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173D3AA-95D4-4E61-9F91-F70F24CBB3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424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403DAB21-F5A0-4EA1-8C0B-A1B6EEC010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00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26F7F69A-C8CE-466E-AD4E-D493B19E50A0}"/>
              </a:ext>
            </a:extLst>
          </p:cNvPr>
          <p:cNvSpPr/>
          <p:nvPr userDrawn="1"/>
        </p:nvSpPr>
        <p:spPr>
          <a:xfrm>
            <a:off x="845146" y="810744"/>
            <a:ext cx="10508654" cy="5236511"/>
          </a:xfrm>
          <a:prstGeom prst="rect">
            <a:avLst/>
          </a:prstGeom>
          <a:solidFill>
            <a:srgbClr val="F9F9F9">
              <a:alpha val="90000"/>
            </a:srgbClr>
          </a:solidFill>
        </p:spPr>
      </p:sp>
    </p:spTree>
    <p:extLst>
      <p:ext uri="{BB962C8B-B14F-4D97-AF65-F5344CB8AC3E}">
        <p14:creationId xmlns:p14="http://schemas.microsoft.com/office/powerpoint/2010/main" val="2373116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78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A43B529-60F1-4B7D-AE22-696A41A7FF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9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EED832-F69E-4998-A91D-482DCD387A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597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82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7BF0782-59DA-40D6-AD93-F4351A66C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3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A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B5EED832-F69E-4998-A91D-482DCD387A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B5D7D6-07C8-419D-B9B8-1A3DE06094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44" y="1659003"/>
            <a:ext cx="11738112" cy="49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97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535" y="2057497"/>
            <a:ext cx="8596668" cy="534084"/>
          </a:xfrm>
          <a:prstGeom prst="rect">
            <a:avLst/>
          </a:prstGeom>
        </p:spPr>
        <p:txBody>
          <a:bodyPr anchor="b"/>
          <a:lstStyle>
            <a:lvl1pPr algn="l">
              <a:defRPr sz="3200" b="1" cap="none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534" y="2591582"/>
            <a:ext cx="8596668" cy="5340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800" b="1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sub-title</a:t>
            </a:r>
          </a:p>
        </p:txBody>
      </p:sp>
    </p:spTree>
    <p:extLst>
      <p:ext uri="{BB962C8B-B14F-4D97-AF65-F5344CB8AC3E}">
        <p14:creationId xmlns:p14="http://schemas.microsoft.com/office/powerpoint/2010/main" val="35852388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24971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CFB451F0-D2D1-4AB1-ADBF-F8006FD9C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87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4D6A98F-22CE-4892-AE09-8DCB4AE521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97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8CB76E22-2635-4AA0-BC80-1AEFC291A3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3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9FE2494-93BA-437F-9418-284D81AB3D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009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07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26F7F69A-C8CE-466E-AD4E-D493B19E50A0}"/>
              </a:ext>
            </a:extLst>
          </p:cNvPr>
          <p:cNvSpPr/>
          <p:nvPr userDrawn="1"/>
        </p:nvSpPr>
        <p:spPr>
          <a:xfrm>
            <a:off x="845146" y="810744"/>
            <a:ext cx="10508654" cy="5236511"/>
          </a:xfrm>
          <a:prstGeom prst="rect">
            <a:avLst/>
          </a:prstGeom>
          <a:solidFill>
            <a:srgbClr val="F9F9F9">
              <a:alpha val="90000"/>
            </a:srgbClr>
          </a:solidFill>
        </p:spPr>
      </p:sp>
    </p:spTree>
    <p:extLst>
      <p:ext uri="{BB962C8B-B14F-4D97-AF65-F5344CB8AC3E}">
        <p14:creationId xmlns:p14="http://schemas.microsoft.com/office/powerpoint/2010/main" val="426119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170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E4006B6-6CF5-4FA1-A87C-DEEC79800C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929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D04A18C2-AFCB-438C-AE4F-0926B9C828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1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510E5B-BD29-4872-BD94-3CDF55DD9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1085261"/>
            <a:ext cx="10529388" cy="472335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94A2C5-5DC4-4DF3-ADD7-C56F7CF3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32173"/>
            <a:ext cx="10529387" cy="6977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3456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17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6AAFAF-8301-42F0-8CE0-ACBEC52AA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41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871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E4006B6-6CF5-4FA1-A87C-DEEC79800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9A3532-26CA-408E-A5B9-2BD3BC32C0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44" y="1659003"/>
            <a:ext cx="11738112" cy="49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40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8666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51E99CF-E48E-4D35-985E-1C8469E5AB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9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821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02C08919-AA72-449F-A68B-069A8614BE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5654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BD79806-DCA1-469F-AE0C-5FC6DCD4D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214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BD79806-DCA1-469F-AE0C-5FC6DCD4D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046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60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847" y="210036"/>
            <a:ext cx="5020333" cy="6423037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26F7F69A-C8CE-466E-AD4E-D493B19E50A0}"/>
              </a:ext>
            </a:extLst>
          </p:cNvPr>
          <p:cNvSpPr/>
          <p:nvPr userDrawn="1"/>
        </p:nvSpPr>
        <p:spPr>
          <a:xfrm>
            <a:off x="845146" y="810744"/>
            <a:ext cx="10508654" cy="5236511"/>
          </a:xfrm>
          <a:prstGeom prst="rect">
            <a:avLst/>
          </a:prstGeom>
          <a:solidFill>
            <a:srgbClr val="F9F9F9">
              <a:alpha val="90000"/>
            </a:srgbClr>
          </a:solidFill>
        </p:spPr>
      </p:sp>
    </p:spTree>
    <p:extLst>
      <p:ext uri="{BB962C8B-B14F-4D97-AF65-F5344CB8AC3E}">
        <p14:creationId xmlns:p14="http://schemas.microsoft.com/office/powerpoint/2010/main" val="968741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E5C9C-7971-4064-89AC-A9D8C44E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0538"/>
            <a:ext cx="10515600" cy="439778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8D5AE46-DCE8-4E47-8329-B050AC318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32173"/>
            <a:ext cx="10515599" cy="6977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94535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72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2AE0F80C-E886-4F38-BE03-262BD54E6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338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145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6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A50CAFB-A39D-443C-B23C-B480606AE6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31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784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25F57387-0CA1-4B93-BCD8-7E455315A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821" y="210036"/>
            <a:ext cx="5020333" cy="6423037"/>
          </a:xfrm>
          <a:prstGeom prst="rect">
            <a:avLst/>
          </a:prstGeom>
        </p:spPr>
      </p:pic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AA5EE68-C2A5-4A18-9562-C20638E157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7" y="5952229"/>
            <a:ext cx="1258968" cy="48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688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2C6554-FC6A-45DE-9C9C-F5EDFE018D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4B02D-8E88-497D-8DE3-4CF610874DB6}"/>
              </a:ext>
            </a:extLst>
          </p:cNvPr>
          <p:cNvSpPr/>
          <p:nvPr userDrawn="1"/>
        </p:nvSpPr>
        <p:spPr>
          <a:xfrm>
            <a:off x="226944" y="224926"/>
            <a:ext cx="11738112" cy="6408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A50CAFB-A39D-443C-B23C-B480606AE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527" y="365126"/>
            <a:ext cx="1258968" cy="4888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67CB9-882F-40BF-B080-FF06F4796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944" y="1659003"/>
            <a:ext cx="11738112" cy="49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372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A146A8-55B3-4B9A-A3E5-C908EC3C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11" y="365126"/>
            <a:ext cx="10515600" cy="65634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7C18BD2-86EA-43B1-9AB5-0CF8A42E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140904"/>
            <a:ext cx="7052390" cy="23767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66A18C-1A75-4227-B461-5BC87AE85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3506"/>
            <a:ext cx="12192000" cy="516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18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A94A2C5-5DC4-4DF3-ADD7-C56F7CF34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20" y="332173"/>
            <a:ext cx="4574319" cy="885472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1A83A-B743-4CEF-A190-81B701A78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64919" y="0"/>
            <a:ext cx="6427082" cy="6858000"/>
          </a:xfrm>
          <a:prstGeom prst="rect">
            <a:avLst/>
          </a:prstGeom>
          <a:ln w="3175" cap="sq">
            <a:noFill/>
            <a:miter lim="800000"/>
          </a:ln>
          <a:effectLst/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595C686-73D8-4287-B246-EF5D62B5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0720" y="1534886"/>
            <a:ext cx="4574319" cy="449735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3B5642-4FB8-45D0-805D-F8AE77D76F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2" y="6256329"/>
            <a:ext cx="4685606" cy="34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58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D62A6D63-CD72-4003-980A-556D1A3A6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/>
          <a:stretch/>
        </p:blipFill>
        <p:spPr>
          <a:xfrm>
            <a:off x="-22409" y="0"/>
            <a:ext cx="12214409" cy="335594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B0206B4-816E-4F46-B84C-B3D0EE373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021" y="3547497"/>
            <a:ext cx="5850496" cy="47399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1BAB61-E225-497E-88DC-889553E4981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3021" y="4171950"/>
            <a:ext cx="5459261" cy="233148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8689C27-5F2B-4443-9A77-CE4A0E133CE3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69793" y="4171950"/>
            <a:ext cx="5459261" cy="2331485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19077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8A0D4-6E06-453D-B835-971014044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247"/>
            <a:ext cx="10515600" cy="449362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E0B4227-23A9-42D5-B09A-4789185A0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32173"/>
            <a:ext cx="9144000" cy="697728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361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6562-42C4-407D-BC02-90D795110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59BB3-5104-4D57-AF42-117116131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9E63D3-67DC-4F8F-8F73-D72CB09F3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14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people&#10;&#10;Description automatically generated with low confidence">
            <a:extLst>
              <a:ext uri="{FF2B5EF4-FFF2-40B4-BE49-F238E27FC236}">
                <a16:creationId xmlns:a16="http://schemas.microsoft.com/office/drawing/2014/main" id="{DE235084-732D-4C9A-A436-E807F9C4DD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27"/>
            <a:ext cx="12192000" cy="358050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29E59E6-24FA-4A2A-A2C0-81720E61B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518" y="3868476"/>
            <a:ext cx="2967135" cy="40494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FA40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6B6DB19-A33D-4F0A-9E2B-9C6DBA164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02224" y="3868477"/>
            <a:ext cx="7921690" cy="189784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107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71E72-CD1B-464B-8901-7B00EF09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76" y="339330"/>
            <a:ext cx="10515600" cy="95857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A close - up of a logo&#10;&#10;Description automatically generated with low confidence">
            <a:extLst>
              <a:ext uri="{FF2B5EF4-FFF2-40B4-BE49-F238E27FC236}">
                <a16:creationId xmlns:a16="http://schemas.microsoft.com/office/drawing/2014/main" id="{D3D3F32C-06A4-4C3B-A60E-777BE8A001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66" y="2205935"/>
            <a:ext cx="5964540" cy="383344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C80CC89-CF8B-4364-8940-34806E532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8276" y="1297909"/>
            <a:ext cx="5964541" cy="44310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0D9D68-5D27-4388-A62B-B5EAA23B5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3506"/>
            <a:ext cx="12192000" cy="5164494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D68505E9-F628-44C5-8C94-92B813C712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324435"/>
            <a:ext cx="2095908" cy="8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63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construction workers&#10;&#10;Description automatically generated with medium confidence">
            <a:extLst>
              <a:ext uri="{FF2B5EF4-FFF2-40B4-BE49-F238E27FC236}">
                <a16:creationId xmlns:a16="http://schemas.microsoft.com/office/drawing/2014/main" id="{3C1F7E01-FAEA-4835-AEEE-59D69E7A9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414942"/>
          </a:xfrm>
          <a:prstGeom prst="rect">
            <a:avLst/>
          </a:prstGeom>
        </p:spPr>
      </p:pic>
      <p:pic>
        <p:nvPicPr>
          <p:cNvPr id="31" name="Picture 30" descr="A picture containing shape&#10;&#10;Description automatically generated">
            <a:extLst>
              <a:ext uri="{FF2B5EF4-FFF2-40B4-BE49-F238E27FC236}">
                <a16:creationId xmlns:a16="http://schemas.microsoft.com/office/drawing/2014/main" id="{9404A149-BC44-4E1A-9947-6B4E1E52E8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13" y="5690065"/>
            <a:ext cx="2095908" cy="81389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EFD2CB5-E3D9-48E1-ADD6-0802C519938B}"/>
              </a:ext>
            </a:extLst>
          </p:cNvPr>
          <p:cNvCxnSpPr/>
          <p:nvPr userDrawn="1"/>
        </p:nvCxnSpPr>
        <p:spPr>
          <a:xfrm>
            <a:off x="2727065" y="5600380"/>
            <a:ext cx="0" cy="99326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0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1ADD430-5254-4596-B1A2-48B5CA9F7279}"/>
              </a:ext>
            </a:extLst>
          </p:cNvPr>
          <p:cNvGrpSpPr/>
          <p:nvPr userDrawn="1"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D3F317B-B528-4037-A6A2-6A3949681631}"/>
                </a:ext>
              </a:extLst>
            </p:cNvPr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76C5BF8-8E73-454F-8F3E-D97084BBC96E}"/>
                </a:ext>
              </a:extLst>
            </p:cNvPr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4800622A-278C-4A65-88D1-DD26955CF1F7}"/>
                </a:ext>
              </a:extLst>
            </p:cNvPr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>
              <a:extLst>
                <a:ext uri="{FF2B5EF4-FFF2-40B4-BE49-F238E27FC236}">
                  <a16:creationId xmlns:a16="http://schemas.microsoft.com/office/drawing/2014/main" id="{9B68A0FA-154E-4452-8900-6C30F257A86D}"/>
                </a:ext>
              </a:extLst>
            </p:cNvPr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517B3E22-5D6F-460B-8B7F-36FA58992E0D}"/>
                </a:ext>
              </a:extLst>
            </p:cNvPr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>
              <a:extLst>
                <a:ext uri="{FF2B5EF4-FFF2-40B4-BE49-F238E27FC236}">
                  <a16:creationId xmlns:a16="http://schemas.microsoft.com/office/drawing/2014/main" id="{E940360E-2BB9-4177-8E42-95BA9A895051}"/>
                </a:ext>
              </a:extLst>
            </p:cNvPr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>
              <a:extLst>
                <a:ext uri="{FF2B5EF4-FFF2-40B4-BE49-F238E27FC236}">
                  <a16:creationId xmlns:a16="http://schemas.microsoft.com/office/drawing/2014/main" id="{6B3A872E-E4C6-41EA-BF27-E6CA81A0665A}"/>
                </a:ext>
              </a:extLst>
            </p:cNvPr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>
              <a:extLst>
                <a:ext uri="{FF2B5EF4-FFF2-40B4-BE49-F238E27FC236}">
                  <a16:creationId xmlns:a16="http://schemas.microsoft.com/office/drawing/2014/main" id="{82667D0E-0988-4DA9-BA7D-BCFACA521117}"/>
                </a:ext>
              </a:extLst>
            </p:cNvPr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39DA8E19-96A0-4594-A955-51D535A7273B}"/>
                </a:ext>
              </a:extLst>
            </p:cNvPr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EF54F0DC-0CA7-4508-BA4B-A68BF1CB26E7}"/>
                </a:ext>
              </a:extLst>
            </p:cNvPr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06E54F6-5DE1-4BEF-B2F6-06FDEC8169A0}"/>
              </a:ext>
            </a:extLst>
          </p:cNvPr>
          <p:cNvSpPr/>
          <p:nvPr userDrawn="1"/>
        </p:nvSpPr>
        <p:spPr>
          <a:xfrm>
            <a:off x="-26377" y="6375181"/>
            <a:ext cx="12252081" cy="503971"/>
          </a:xfrm>
          <a:prstGeom prst="rect">
            <a:avLst/>
          </a:prstGeom>
          <a:gradFill flip="none" rotWithShape="1">
            <a:gsLst>
              <a:gs pos="41000">
                <a:schemeClr val="tx1">
                  <a:alpha val="78000"/>
                </a:schemeClr>
              </a:gs>
              <a:gs pos="100000">
                <a:srgbClr val="28714E"/>
              </a:gs>
              <a:gs pos="100000">
                <a:schemeClr val="accent4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prstClr val="white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C8E4D5-BA8B-4D2F-9568-8178DB736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34" y="6476584"/>
            <a:ext cx="4454465" cy="293493"/>
          </a:xfrm>
          <a:prstGeom prst="rect">
            <a:avLst/>
          </a:prstGeo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0EE6E0E8-F81D-4AAC-95EE-B02CC3AE58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" y="374820"/>
            <a:ext cx="2313002" cy="86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90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526CC5-8262-42A5-8620-48DB1AF403C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7997"/>
            <a:ext cx="12192000" cy="71259"/>
          </a:xfrm>
          <a:prstGeom prst="rect">
            <a:avLst/>
          </a:prstGeom>
        </p:spPr>
      </p:pic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986525EA-B196-4D26-8AB4-CC60B4B5A3F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3" y="6141794"/>
            <a:ext cx="1380190" cy="535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E58C2A-5743-4985-B079-D8A998ACCE98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648" y="6246999"/>
            <a:ext cx="4420497" cy="32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6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7" r:id="rId2"/>
    <p:sldLayoutId id="2147483666" r:id="rId3"/>
    <p:sldLayoutId id="2147483668" r:id="rId4"/>
    <p:sldLayoutId id="2147483678" r:id="rId5"/>
    <p:sldLayoutId id="2147483677" r:id="rId6"/>
    <p:sldLayoutId id="2147483681" r:id="rId7"/>
    <p:sldLayoutId id="2147483680" r:id="rId8"/>
    <p:sldLayoutId id="2147483679" r:id="rId9"/>
    <p:sldLayoutId id="2147483671" r:id="rId10"/>
    <p:sldLayoutId id="2147483672" r:id="rId11"/>
    <p:sldLayoutId id="2147483673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FFA40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149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31" r:id="rId2"/>
    <p:sldLayoutId id="2147483728" r:id="rId3"/>
    <p:sldLayoutId id="2147483698" r:id="rId4"/>
    <p:sldLayoutId id="2147483736" r:id="rId5"/>
    <p:sldLayoutId id="2147483699" r:id="rId6"/>
    <p:sldLayoutId id="2147483713" r:id="rId7"/>
    <p:sldLayoutId id="2147483700" r:id="rId8"/>
    <p:sldLayoutId id="2147483739" r:id="rId9"/>
    <p:sldLayoutId id="2147483740" r:id="rId10"/>
    <p:sldLayoutId id="2147483701" r:id="rId11"/>
    <p:sldLayoutId id="2147483738" r:id="rId12"/>
    <p:sldLayoutId id="21474837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8714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77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32" r:id="rId2"/>
    <p:sldLayoutId id="2147483729" r:id="rId3"/>
    <p:sldLayoutId id="2147483716" r:id="rId4"/>
    <p:sldLayoutId id="2147483735" r:id="rId5"/>
    <p:sldLayoutId id="2147483717" r:id="rId6"/>
    <p:sldLayoutId id="2147483718" r:id="rId7"/>
    <p:sldLayoutId id="2147483719" r:id="rId8"/>
    <p:sldLayoutId id="2147483741" r:id="rId9"/>
    <p:sldLayoutId id="2147483742" r:id="rId10"/>
    <p:sldLayoutId id="2147483720" r:id="rId11"/>
    <p:sldLayoutId id="2147483737" r:id="rId12"/>
    <p:sldLayoutId id="214748374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A40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260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3" r:id="rId2"/>
    <p:sldLayoutId id="2147483730" r:id="rId3"/>
    <p:sldLayoutId id="2147483723" r:id="rId4"/>
    <p:sldLayoutId id="2147483734" r:id="rId5"/>
    <p:sldLayoutId id="2147483724" r:id="rId6"/>
    <p:sldLayoutId id="2147483725" r:id="rId7"/>
    <p:sldLayoutId id="2147483726" r:id="rId8"/>
    <p:sldLayoutId id="2147483743" r:id="rId9"/>
    <p:sldLayoutId id="2147483744" r:id="rId10"/>
    <p:sldLayoutId id="2147483727" r:id="rId11"/>
    <p:sldLayoutId id="2147483745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A40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BD264-9BDF-4761-85A9-5273FFDBF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DCC16-1C60-4CE5-A55C-45EDF542F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15291"/>
            <a:ext cx="10515600" cy="466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241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FFA40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DBEC20-7E9C-4623-93C1-BE2834D238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24" y="2790802"/>
            <a:ext cx="3406552" cy="12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7007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EEF0087-73A0-4115-A31D-C4B6D610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Monthly Safety Staff Meeting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7D4BDB5-DBD2-4E8C-8800-2660649A8E8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CA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1449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3">
            <a:extLst>
              <a:ext uri="{FF2B5EF4-FFF2-40B4-BE49-F238E27FC236}">
                <a16:creationId xmlns:a16="http://schemas.microsoft.com/office/drawing/2014/main" id="{A8DF68A1-321A-4E28-842A-96C17A71E3EC}"/>
              </a:ext>
            </a:extLst>
          </p:cNvPr>
          <p:cNvSpPr txBox="1">
            <a:spLocks/>
          </p:cNvSpPr>
          <p:nvPr/>
        </p:nvSpPr>
        <p:spPr>
          <a:xfrm>
            <a:off x="573919" y="1913892"/>
            <a:ext cx="3512108" cy="874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A40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Agenda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1DD2C43-D4D5-4C96-AD59-D49D4A8299B7}"/>
              </a:ext>
            </a:extLst>
          </p:cNvPr>
          <p:cNvSpPr txBox="1">
            <a:spLocks/>
          </p:cNvSpPr>
          <p:nvPr/>
        </p:nvSpPr>
        <p:spPr>
          <a:xfrm>
            <a:off x="5229418" y="1128765"/>
            <a:ext cx="5314501" cy="485975"/>
          </a:xfrm>
          <a:prstGeom prst="rect">
            <a:avLst/>
          </a:prstGeom>
          <a:solidFill>
            <a:srgbClr val="28714E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F09A189A-3D12-4535-B670-A7BA86F6316A}"/>
              </a:ext>
            </a:extLst>
          </p:cNvPr>
          <p:cNvSpPr txBox="1">
            <a:spLocks/>
          </p:cNvSpPr>
          <p:nvPr/>
        </p:nvSpPr>
        <p:spPr>
          <a:xfrm>
            <a:off x="4626692" y="1128765"/>
            <a:ext cx="550196" cy="485975"/>
          </a:xfrm>
          <a:prstGeom prst="rect">
            <a:avLst/>
          </a:prstGeom>
          <a:solidFill>
            <a:srgbClr val="28714E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Text Placeholder 32">
            <a:extLst>
              <a:ext uri="{FF2B5EF4-FFF2-40B4-BE49-F238E27FC236}">
                <a16:creationId xmlns:a16="http://schemas.microsoft.com/office/drawing/2014/main" id="{E8A536E8-3674-46F1-BCA4-E805F52A02FE}"/>
              </a:ext>
            </a:extLst>
          </p:cNvPr>
          <p:cNvSpPr txBox="1">
            <a:spLocks/>
          </p:cNvSpPr>
          <p:nvPr/>
        </p:nvSpPr>
        <p:spPr>
          <a:xfrm>
            <a:off x="5229419" y="1707687"/>
            <a:ext cx="5314501" cy="484008"/>
          </a:xfrm>
          <a:prstGeom prst="rect">
            <a:avLst/>
          </a:prstGeom>
          <a:solidFill>
            <a:srgbClr val="FFA40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F7107FE4-AD3C-4E79-AD43-E96F5A0096AC}"/>
              </a:ext>
            </a:extLst>
          </p:cNvPr>
          <p:cNvSpPr txBox="1">
            <a:spLocks/>
          </p:cNvSpPr>
          <p:nvPr/>
        </p:nvSpPr>
        <p:spPr>
          <a:xfrm>
            <a:off x="4626692" y="1699821"/>
            <a:ext cx="553425" cy="484008"/>
          </a:xfrm>
          <a:prstGeom prst="rect">
            <a:avLst/>
          </a:prstGeom>
          <a:solidFill>
            <a:srgbClr val="FFA409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9" name="Text Placeholder 36">
            <a:extLst>
              <a:ext uri="{FF2B5EF4-FFF2-40B4-BE49-F238E27FC236}">
                <a16:creationId xmlns:a16="http://schemas.microsoft.com/office/drawing/2014/main" id="{241D08ED-AE80-41F5-BB34-572BE4BC2EC3}"/>
              </a:ext>
            </a:extLst>
          </p:cNvPr>
          <p:cNvSpPr txBox="1">
            <a:spLocks/>
          </p:cNvSpPr>
          <p:nvPr/>
        </p:nvSpPr>
        <p:spPr>
          <a:xfrm>
            <a:off x="5229419" y="2284642"/>
            <a:ext cx="5314500" cy="485975"/>
          </a:xfrm>
          <a:prstGeom prst="rect">
            <a:avLst/>
          </a:prstGeom>
          <a:solidFill>
            <a:srgbClr val="00948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585FC2FF-F518-4A35-9C2B-49CF6DFDECCB}"/>
              </a:ext>
            </a:extLst>
          </p:cNvPr>
          <p:cNvSpPr txBox="1">
            <a:spLocks/>
          </p:cNvSpPr>
          <p:nvPr/>
        </p:nvSpPr>
        <p:spPr>
          <a:xfrm>
            <a:off x="4626692" y="2279713"/>
            <a:ext cx="553425" cy="484008"/>
          </a:xfrm>
          <a:prstGeom prst="rect">
            <a:avLst/>
          </a:prstGeom>
          <a:solidFill>
            <a:srgbClr val="009483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1" name="Text Placeholder 32">
            <a:extLst>
              <a:ext uri="{FF2B5EF4-FFF2-40B4-BE49-F238E27FC236}">
                <a16:creationId xmlns:a16="http://schemas.microsoft.com/office/drawing/2014/main" id="{8572C5B1-69C4-42F9-9576-E080D300F527}"/>
              </a:ext>
            </a:extLst>
          </p:cNvPr>
          <p:cNvSpPr txBox="1">
            <a:spLocks/>
          </p:cNvSpPr>
          <p:nvPr/>
        </p:nvSpPr>
        <p:spPr>
          <a:xfrm>
            <a:off x="5229875" y="2874765"/>
            <a:ext cx="5314500" cy="484009"/>
          </a:xfrm>
          <a:prstGeom prst="rect">
            <a:avLst/>
          </a:prstGeom>
          <a:solidFill>
            <a:srgbClr val="C8893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4AAFEA54-7F62-4569-A8A8-C5E92798FF95}"/>
              </a:ext>
            </a:extLst>
          </p:cNvPr>
          <p:cNvSpPr txBox="1">
            <a:spLocks/>
          </p:cNvSpPr>
          <p:nvPr/>
        </p:nvSpPr>
        <p:spPr>
          <a:xfrm>
            <a:off x="4627149" y="2862826"/>
            <a:ext cx="553425" cy="500853"/>
          </a:xfrm>
          <a:prstGeom prst="rect">
            <a:avLst/>
          </a:prstGeom>
          <a:solidFill>
            <a:srgbClr val="C8893C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3" name="Text Placeholder 36">
            <a:extLst>
              <a:ext uri="{FF2B5EF4-FFF2-40B4-BE49-F238E27FC236}">
                <a16:creationId xmlns:a16="http://schemas.microsoft.com/office/drawing/2014/main" id="{CC757D36-744A-4363-B5D0-70507EEF07AA}"/>
              </a:ext>
            </a:extLst>
          </p:cNvPr>
          <p:cNvSpPr txBox="1">
            <a:spLocks/>
          </p:cNvSpPr>
          <p:nvPr/>
        </p:nvSpPr>
        <p:spPr>
          <a:xfrm>
            <a:off x="5229876" y="3462784"/>
            <a:ext cx="5314499" cy="500853"/>
          </a:xfrm>
          <a:prstGeom prst="rect">
            <a:avLst/>
          </a:prstGeom>
          <a:solidFill>
            <a:srgbClr val="5656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5BC08451-2D87-4E08-A87F-D7681EB2C441}"/>
              </a:ext>
            </a:extLst>
          </p:cNvPr>
          <p:cNvSpPr txBox="1">
            <a:spLocks/>
          </p:cNvSpPr>
          <p:nvPr/>
        </p:nvSpPr>
        <p:spPr>
          <a:xfrm>
            <a:off x="4627149" y="3463799"/>
            <a:ext cx="553425" cy="500853"/>
          </a:xfrm>
          <a:prstGeom prst="rect">
            <a:avLst/>
          </a:prstGeom>
          <a:solidFill>
            <a:srgbClr val="56565A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5" name="Text Placeholder 36">
            <a:extLst>
              <a:ext uri="{FF2B5EF4-FFF2-40B4-BE49-F238E27FC236}">
                <a16:creationId xmlns:a16="http://schemas.microsoft.com/office/drawing/2014/main" id="{120985BB-3BEA-4E61-A86C-C0234A16267A}"/>
              </a:ext>
            </a:extLst>
          </p:cNvPr>
          <p:cNvSpPr txBox="1">
            <a:spLocks/>
          </p:cNvSpPr>
          <p:nvPr/>
        </p:nvSpPr>
        <p:spPr>
          <a:xfrm>
            <a:off x="5229418" y="4038928"/>
            <a:ext cx="5314499" cy="500853"/>
          </a:xfrm>
          <a:prstGeom prst="rect">
            <a:avLst/>
          </a:prstGeom>
          <a:solidFill>
            <a:srgbClr val="28714E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6D07E5F4-3857-4C2F-B1C8-659AFD6DDF14}"/>
              </a:ext>
            </a:extLst>
          </p:cNvPr>
          <p:cNvSpPr txBox="1">
            <a:spLocks/>
          </p:cNvSpPr>
          <p:nvPr/>
        </p:nvSpPr>
        <p:spPr>
          <a:xfrm>
            <a:off x="4626691" y="4039943"/>
            <a:ext cx="553425" cy="500853"/>
          </a:xfrm>
          <a:prstGeom prst="rect">
            <a:avLst/>
          </a:prstGeom>
          <a:solidFill>
            <a:srgbClr val="28714E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17" name="Text Placeholder 36">
            <a:extLst>
              <a:ext uri="{FF2B5EF4-FFF2-40B4-BE49-F238E27FC236}">
                <a16:creationId xmlns:a16="http://schemas.microsoft.com/office/drawing/2014/main" id="{03D50CC4-B1A6-443A-918A-9A369069CDED}"/>
              </a:ext>
            </a:extLst>
          </p:cNvPr>
          <p:cNvSpPr txBox="1">
            <a:spLocks/>
          </p:cNvSpPr>
          <p:nvPr/>
        </p:nvSpPr>
        <p:spPr>
          <a:xfrm>
            <a:off x="5229418" y="4639901"/>
            <a:ext cx="5314499" cy="50085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73FCD214-402F-42C8-BB86-DB18C3CCA11A}"/>
              </a:ext>
            </a:extLst>
          </p:cNvPr>
          <p:cNvSpPr txBox="1">
            <a:spLocks/>
          </p:cNvSpPr>
          <p:nvPr/>
        </p:nvSpPr>
        <p:spPr>
          <a:xfrm>
            <a:off x="4626691" y="4640916"/>
            <a:ext cx="553425" cy="500853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1" name="Text Placeholder 36">
            <a:extLst>
              <a:ext uri="{FF2B5EF4-FFF2-40B4-BE49-F238E27FC236}">
                <a16:creationId xmlns:a16="http://schemas.microsoft.com/office/drawing/2014/main" id="{D06D6AB1-1A5C-40B9-ABA0-94D6E5A518BE}"/>
              </a:ext>
            </a:extLst>
          </p:cNvPr>
          <p:cNvSpPr txBox="1">
            <a:spLocks/>
          </p:cNvSpPr>
          <p:nvPr/>
        </p:nvSpPr>
        <p:spPr>
          <a:xfrm>
            <a:off x="5229418" y="5227367"/>
            <a:ext cx="5314499" cy="50085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cap="none" baseline="0">
                <a:solidFill>
                  <a:schemeClr val="tx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Click to add text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28EA9D87-B723-4A1D-86B4-67582A2D6B1B}"/>
              </a:ext>
            </a:extLst>
          </p:cNvPr>
          <p:cNvSpPr txBox="1">
            <a:spLocks/>
          </p:cNvSpPr>
          <p:nvPr/>
        </p:nvSpPr>
        <p:spPr>
          <a:xfrm>
            <a:off x="4626691" y="5228382"/>
            <a:ext cx="553425" cy="50085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222803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CE382A-FCC6-4348-B0A8-E7E8DC112CD7}"/>
              </a:ext>
            </a:extLst>
          </p:cNvPr>
          <p:cNvSpPr txBox="1">
            <a:spLocks/>
          </p:cNvSpPr>
          <p:nvPr/>
        </p:nvSpPr>
        <p:spPr>
          <a:xfrm>
            <a:off x="477196" y="454851"/>
            <a:ext cx="8795758" cy="843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A40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CA" sz="4000" dirty="0">
              <a:solidFill>
                <a:srgbClr val="28714E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52242B8-28C9-420F-8867-06543F46D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0630D8-152B-4DF9-930A-AD0D9F90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72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8FCBE-50DD-4C80-AFD0-A0C9BF1F0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D24EE-7782-48A0-81E0-43ECDDE74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rgbClr val="28714E"/>
              </a:buClr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10660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C6BDF053-8BBF-4C22-8F6C-66CBEB931F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itle 1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C6BDF053-8BBF-4C22-8F6C-66CBEB931F4A}"/>
    </a:ext>
  </a:extLst>
</a:theme>
</file>

<file path=ppt/theme/theme3.xml><?xml version="1.0" encoding="utf-8"?>
<a:theme xmlns:a="http://schemas.openxmlformats.org/drawingml/2006/main" name="Title 2">
  <a:themeElements>
    <a:clrScheme name="SSMJV Brand Colour Scheme">
      <a:dk1>
        <a:sysClr val="windowText" lastClr="000000"/>
      </a:dk1>
      <a:lt1>
        <a:srgbClr val="FFFFFF"/>
      </a:lt1>
      <a:dk2>
        <a:srgbClr val="56565A"/>
      </a:dk2>
      <a:lt2>
        <a:srgbClr val="FFFFFF"/>
      </a:lt2>
      <a:accent1>
        <a:srgbClr val="FFA409"/>
      </a:accent1>
      <a:accent2>
        <a:srgbClr val="28714E"/>
      </a:accent2>
      <a:accent3>
        <a:srgbClr val="009483"/>
      </a:accent3>
      <a:accent4>
        <a:srgbClr val="C8893C"/>
      </a:accent4>
      <a:accent5>
        <a:srgbClr val="A79B94"/>
      </a:accent5>
      <a:accent6>
        <a:srgbClr val="56565A"/>
      </a:accent6>
      <a:hlink>
        <a:srgbClr val="28714E"/>
      </a:hlink>
      <a:folHlink>
        <a:srgbClr val="FFA409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FA54FFD4-7D8A-494C-B976-C20435CE510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D397BECC-8BD6-475E-B2F5-638A847472B0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E24C7ACD-D554-4C9E-AFCC-6B645030E0FA}"/>
    </a:ext>
  </a:extLst>
</a:theme>
</file>

<file path=ppt/theme/theme6.xml><?xml version="1.0" encoding="utf-8"?>
<a:theme xmlns:a="http://schemas.openxmlformats.org/drawingml/2006/main" name="4_Custom Design">
  <a:themeElements>
    <a:clrScheme name="SMJV COlours">
      <a:dk1>
        <a:sysClr val="windowText" lastClr="000000"/>
      </a:dk1>
      <a:lt1>
        <a:sysClr val="window" lastClr="FFFFFF"/>
      </a:lt1>
      <a:dk2>
        <a:srgbClr val="FFA409"/>
      </a:dk2>
      <a:lt2>
        <a:srgbClr val="28714E"/>
      </a:lt2>
      <a:accent1>
        <a:srgbClr val="C8893C"/>
      </a:accent1>
      <a:accent2>
        <a:srgbClr val="009483"/>
      </a:accent2>
      <a:accent3>
        <a:srgbClr val="56565A"/>
      </a:accent3>
      <a:accent4>
        <a:srgbClr val="A79B94"/>
      </a:accent4>
      <a:accent5>
        <a:srgbClr val="2BD3C6"/>
      </a:accent5>
      <a:accent6>
        <a:srgbClr val="CBC8C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E24C7ACD-D554-4C9E-AFCC-6B645030E0F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E24C7ACD-D554-4C9E-AFCC-6B645030E0FA}"/>
    </a:ext>
  </a:extLst>
</a:theme>
</file>

<file path=ppt/theme/theme8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E24C7ACD-D554-4C9E-AFCC-6B645030E0FA}"/>
    </a:ext>
  </a:extLst>
</a:theme>
</file>

<file path=ppt/theme/theme9.xml><?xml version="1.0" encoding="utf-8"?>
<a:theme xmlns:a="http://schemas.openxmlformats.org/drawingml/2006/main" name="End Sil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JV PowerPoint Template.pptx" id="{EA302F56-15CB-467C-A510-481FA4FD49AA}" vid="{2B330F78-EB88-49BC-A628-E21594B6CB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7CB592B70E564E8C44710FC55E1A4D" ma:contentTypeVersion="11" ma:contentTypeDescription="Create a new document." ma:contentTypeScope="" ma:versionID="3474be41021add194a09b6016d16c657">
  <xsd:schema xmlns:xsd="http://www.w3.org/2001/XMLSchema" xmlns:xs="http://www.w3.org/2001/XMLSchema" xmlns:p="http://schemas.microsoft.com/office/2006/metadata/properties" xmlns:ns3="1a544992-1c84-4b89-afa5-40b2138617c6" xmlns:ns4="ed6f56ca-5176-4f54-919b-42184c1cbd8a" targetNamespace="http://schemas.microsoft.com/office/2006/metadata/properties" ma:root="true" ma:fieldsID="d8897e12b0f610185976339719888e1e" ns3:_="" ns4:_="">
    <xsd:import namespace="1a544992-1c84-4b89-afa5-40b2138617c6"/>
    <xsd:import namespace="ed6f56ca-5176-4f54-919b-42184c1cbd8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44992-1c84-4b89-afa5-40b2138617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f56ca-5176-4f54-919b-42184c1cbd8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DA3FF0A-2C6E-4500-853E-0B05F8D37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D8D5D8-B39F-4331-8CD5-DD6D78B4A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44992-1c84-4b89-afa5-40b2138617c6"/>
    <ds:schemaRef ds:uri="ed6f56ca-5176-4f54-919b-42184c1cbd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03067-8DD7-4A9C-A559-7F0C83A854C2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ed6f56ca-5176-4f54-919b-42184c1cbd8a"/>
    <ds:schemaRef ds:uri="1a544992-1c84-4b89-afa5-40b2138617c6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SMJV PowerPoint Template</Template>
  <TotalTime>6756</TotalTime>
  <Words>64</Words>
  <Application>Microsoft Office PowerPoint</Application>
  <PresentationFormat>Widescreen</PresentationFormat>
  <Paragraphs>24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Arial</vt:lpstr>
      <vt:lpstr>Calibri</vt:lpstr>
      <vt:lpstr>Wingdings 3</vt:lpstr>
      <vt:lpstr>Title 1</vt:lpstr>
      <vt:lpstr>1_Title 1</vt:lpstr>
      <vt:lpstr>Title 2</vt:lpstr>
      <vt:lpstr>Custom Design</vt:lpstr>
      <vt:lpstr>2_Custom Design</vt:lpstr>
      <vt:lpstr>4_Custom Design</vt:lpstr>
      <vt:lpstr>5_Custom Design</vt:lpstr>
      <vt:lpstr>3_Custom Design</vt:lpstr>
      <vt:lpstr>End Silde</vt:lpstr>
      <vt:lpstr>Monthly Safety Staff Meeting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Lyndelle Gonzalez</dc:creator>
  <cp:lastModifiedBy>Lyndelle Gonzalez</cp:lastModifiedBy>
  <cp:revision>330</cp:revision>
  <cp:lastPrinted>2021-11-16T15:40:47Z</cp:lastPrinted>
  <dcterms:created xsi:type="dcterms:W3CDTF">2021-10-04T15:34:16Z</dcterms:created>
  <dcterms:modified xsi:type="dcterms:W3CDTF">2022-01-05T22:55:02Z</dcterms:modified>
</cp:coreProperties>
</file>