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  <p:sldMasterId id="2147483770" r:id="rId5"/>
    <p:sldMasterId id="2147483749" r:id="rId6"/>
    <p:sldMasterId id="2147483705" r:id="rId7"/>
    <p:sldMasterId id="2147483752" r:id="rId8"/>
    <p:sldMasterId id="2147483704" r:id="rId9"/>
  </p:sldMasterIdLst>
  <p:notesMasterIdLst>
    <p:notesMasterId r:id="rId12"/>
  </p:notesMasterIdLst>
  <p:sldIdLst>
    <p:sldId id="390" r:id="rId10"/>
    <p:sldId id="42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E057C19-B948-4C1C-B548-BD7302BDA0A8}">
          <p14:sldIdLst>
            <p14:sldId id="390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9"/>
    <a:srgbClr val="28714E"/>
    <a:srgbClr val="A79B94"/>
    <a:srgbClr val="56565A"/>
    <a:srgbClr val="2BD3C6"/>
    <a:srgbClr val="FF9900"/>
    <a:srgbClr val="DFA003"/>
    <a:srgbClr val="CD9815"/>
    <a:srgbClr val="C8893C"/>
    <a:srgbClr val="00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1950" autoAdjust="0"/>
  </p:normalViewPr>
  <p:slideViewPr>
    <p:cSldViewPr snapToGrid="0">
      <p:cViewPr varScale="1">
        <p:scale>
          <a:sx n="70" d="100"/>
          <a:sy n="70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arries" userId="7c65136f-2cfc-4146-8468-73df30f9e4ea" providerId="ADAL" clId="{832E66CD-0ED4-4DDC-81C7-129FC6034B88}"/>
    <pc:docChg chg="modSld">
      <pc:chgData name="Michelle Harries" userId="7c65136f-2cfc-4146-8468-73df30f9e4ea" providerId="ADAL" clId="{832E66CD-0ED4-4DDC-81C7-129FC6034B88}" dt="2023-07-06T22:31:20.601" v="0" actId="1076"/>
      <pc:docMkLst>
        <pc:docMk/>
      </pc:docMkLst>
      <pc:sldChg chg="modSp mod">
        <pc:chgData name="Michelle Harries" userId="7c65136f-2cfc-4146-8468-73df30f9e4ea" providerId="ADAL" clId="{832E66CD-0ED4-4DDC-81C7-129FC6034B88}" dt="2023-07-06T22:31:20.601" v="0" actId="1076"/>
        <pc:sldMkLst>
          <pc:docMk/>
          <pc:sldMk cId="3574722757" sldId="390"/>
        </pc:sldMkLst>
        <pc:picChg chg="mod">
          <ac:chgData name="Michelle Harries" userId="7c65136f-2cfc-4146-8468-73df30f9e4ea" providerId="ADAL" clId="{832E66CD-0ED4-4DDC-81C7-129FC6034B88}" dt="2023-07-06T22:31:20.601" v="0" actId="1076"/>
          <ac:picMkLst>
            <pc:docMk/>
            <pc:sldMk cId="3574722757" sldId="390"/>
            <ac:picMk id="10" creationId="{84735C0C-E008-E7C3-34A7-11D6846CD3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1B55-9D1D-4A0A-8C4C-4E20B9D398D3}" type="datetimeFigureOut">
              <a:rPr lang="en-CA" smtClean="0"/>
              <a:t>2023-07-06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D511B-AD97-4EB9-998D-B29D51D501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75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D511B-AD97-4EB9-998D-B29D51D501A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1DB6-96A3-4DB8-8EBD-C0DDB13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1402075"/>
            <a:ext cx="10515600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E0E372-B072-444C-A44E-229963C86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178" y="1989057"/>
            <a:ext cx="5899150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0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FB451F0-D2D1-4AB1-ADBF-F8006FD9C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4D6A98F-22CE-4892-AE09-8DCB4AE52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CB76E22-2635-4AA0-BC80-1AEFC291A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9FE2494-93BA-437F-9418-284D81AB3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26F7F69A-C8CE-466E-AD4E-D493B19E50A0}"/>
              </a:ext>
            </a:extLst>
          </p:cNvPr>
          <p:cNvSpPr/>
          <p:nvPr userDrawn="1"/>
        </p:nvSpPr>
        <p:spPr>
          <a:xfrm>
            <a:off x="845146" y="810744"/>
            <a:ext cx="10508654" cy="5236511"/>
          </a:xfrm>
          <a:prstGeom prst="rect">
            <a:avLst/>
          </a:prstGeom>
          <a:solidFill>
            <a:srgbClr val="F9F9F9">
              <a:alpha val="90000"/>
            </a:srgbClr>
          </a:solidFill>
        </p:spPr>
      </p:sp>
    </p:spTree>
    <p:extLst>
      <p:ext uri="{BB962C8B-B14F-4D97-AF65-F5344CB8AC3E}">
        <p14:creationId xmlns:p14="http://schemas.microsoft.com/office/powerpoint/2010/main" val="37609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E4006B6-6CF5-4FA1-A87C-DEEC79800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D04A18C2-AFCB-438C-AE4F-0926B9C82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9FE2494-93BA-437F-9418-284D81AB3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0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6AAFAF-8301-42F0-8CE0-ACBEC52AA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4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E4006B6-6CF5-4FA1-A87C-DEEC79800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A3532-26CA-408E-A5B9-2BD3BC32C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44" y="1659003"/>
            <a:ext cx="11738112" cy="49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510E5B-BD29-4872-BD94-3CDF55DD9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085261"/>
            <a:ext cx="10529388" cy="47233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4A2C5-5DC4-4DF3-ADD7-C56F7CF3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32173"/>
            <a:ext cx="10529387" cy="6977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3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1DB6-96A3-4DB8-8EBD-C0DDB13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1402075"/>
            <a:ext cx="10515600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E0E372-B072-444C-A44E-229963C86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178" y="1989057"/>
            <a:ext cx="5899150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43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9FE2494-93BA-437F-9418-284D81AB3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510E5B-BD29-4872-BD94-3CDF55DD9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085261"/>
            <a:ext cx="10529388" cy="47233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4A2C5-5DC4-4DF3-ADD7-C56F7CF3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32173"/>
            <a:ext cx="10529387" cy="6977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2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1DB6-96A3-4DB8-8EBD-C0DDB13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1402075"/>
            <a:ext cx="10515600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E0E372-B072-444C-A44E-229963C86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178" y="1989057"/>
            <a:ext cx="5899150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18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704CCB-DE3A-433A-B5B8-D3A81A76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631" y="5646268"/>
            <a:ext cx="8877811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30FA1A5-1329-4866-B8D4-DC92FEB94E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7631" y="6103860"/>
            <a:ext cx="4980366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089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8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68505E9-F628-44C5-8C94-92B813C712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324435"/>
            <a:ext cx="2095908" cy="813894"/>
          </a:xfrm>
          <a:prstGeom prst="rect">
            <a:avLst/>
          </a:prstGeom>
        </p:spPr>
      </p:pic>
      <p:pic>
        <p:nvPicPr>
          <p:cNvPr id="2" name="Picture 1" descr="A river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4526430-CA2D-8BCB-FFE2-E402DA223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b="19586"/>
          <a:stretch/>
        </p:blipFill>
        <p:spPr>
          <a:xfrm>
            <a:off x="986" y="1154098"/>
            <a:ext cx="12206425" cy="57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68505E9-F628-44C5-8C94-92B813C712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324435"/>
            <a:ext cx="2095908" cy="813894"/>
          </a:xfrm>
          <a:prstGeom prst="rect">
            <a:avLst/>
          </a:prstGeom>
        </p:spPr>
      </p:pic>
      <p:pic>
        <p:nvPicPr>
          <p:cNvPr id="9" name="Picture 8" descr="A group of people standing in a rocky area&#10;&#10;Description automatically generated with low confidence">
            <a:extLst>
              <a:ext uri="{FF2B5EF4-FFF2-40B4-BE49-F238E27FC236}">
                <a16:creationId xmlns:a16="http://schemas.microsoft.com/office/drawing/2014/main" id="{E41734C0-89E4-BB05-1AFA-556844D9A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8" r="38889" b="33792"/>
          <a:stretch/>
        </p:blipFill>
        <p:spPr>
          <a:xfrm>
            <a:off x="9867" y="1741354"/>
            <a:ext cx="12182133" cy="51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2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D9D68-5D27-4388-A62B-B5EAA23B5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3506"/>
            <a:ext cx="12192000" cy="5164494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68505E9-F628-44C5-8C94-92B813C71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324435"/>
            <a:ext cx="2095908" cy="8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construction workers&#10;&#10;Description automatically generated with medium confidence">
            <a:extLst>
              <a:ext uri="{FF2B5EF4-FFF2-40B4-BE49-F238E27FC236}">
                <a16:creationId xmlns:a16="http://schemas.microsoft.com/office/drawing/2014/main" id="{3C1F7E01-FAEA-4835-AEEE-59D69E7A9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14942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9404A149-BC44-4E1A-9947-6B4E1E52E8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5690065"/>
            <a:ext cx="2095908" cy="81389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FD2CB5-E3D9-48E1-ADD6-0802C519938B}"/>
              </a:ext>
            </a:extLst>
          </p:cNvPr>
          <p:cNvCxnSpPr/>
          <p:nvPr userDrawn="1"/>
        </p:nvCxnSpPr>
        <p:spPr>
          <a:xfrm>
            <a:off x="2727065" y="5600380"/>
            <a:ext cx="0" cy="99326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A40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DBEC20-7E9C-4623-93C1-BE2834D2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24" y="2790802"/>
            <a:ext cx="3406552" cy="12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70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ckpit, screenshot, flight instruments, control panel&#10;&#10;Description automatically generated">
            <a:extLst>
              <a:ext uri="{FF2B5EF4-FFF2-40B4-BE49-F238E27FC236}">
                <a16:creationId xmlns:a16="http://schemas.microsoft.com/office/drawing/2014/main" id="{84735C0C-E008-E7C3-34A7-11D6846CD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2" y="211131"/>
            <a:ext cx="11778975" cy="64357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CE382A-FCC6-4348-B0A8-E7E8DC112CD7}"/>
              </a:ext>
            </a:extLst>
          </p:cNvPr>
          <p:cNvSpPr txBox="1">
            <a:spLocks/>
          </p:cNvSpPr>
          <p:nvPr/>
        </p:nvSpPr>
        <p:spPr>
          <a:xfrm>
            <a:off x="477196" y="454851"/>
            <a:ext cx="8795758" cy="84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A40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CA" sz="4000" dirty="0">
              <a:solidFill>
                <a:srgbClr val="28714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10D84-96E2-42C9-94B0-B9913CD4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96" y="365126"/>
            <a:ext cx="10515600" cy="6563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Task Saturation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CEDBF9-52C3-047D-8813-D18759C885FD}"/>
              </a:ext>
            </a:extLst>
          </p:cNvPr>
          <p:cNvSpPr txBox="1">
            <a:spLocks/>
          </p:cNvSpPr>
          <p:nvPr/>
        </p:nvSpPr>
        <p:spPr>
          <a:xfrm>
            <a:off x="477196" y="928019"/>
            <a:ext cx="5119895" cy="71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A40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Decision-making paralysis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Feeling of being overwhelmed</a:t>
            </a:r>
            <a:endParaRPr lang="en-CA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0C16414-9600-D7D8-0361-754CB916B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2" y="220436"/>
            <a:ext cx="11744916" cy="641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FDC80-05A9-00FA-FD17-E1C57A75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73290"/>
            <a:ext cx="10515600" cy="9411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Identify Top 5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Priorities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466E2-9C9A-6461-B77F-A6B8913CA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11" y="1238699"/>
            <a:ext cx="5895394" cy="1028701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Take a minute to breathe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Focus on big picture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Tackle items one at a time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331490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5695BB97-E31B-4598-8C8F-4D23A12DADF4}"/>
    </a:ext>
  </a:extLst>
</a:theme>
</file>

<file path=ppt/theme/theme2.xml><?xml version="1.0" encoding="utf-8"?>
<a:theme xmlns:a="http://schemas.openxmlformats.org/drawingml/2006/main" name="3_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C1A8710B-E8B0-4A9E-9586-CE87DC57A13B}"/>
    </a:ext>
  </a:extLst>
</a:theme>
</file>

<file path=ppt/theme/theme3.xml><?xml version="1.0" encoding="utf-8"?>
<a:theme xmlns:a="http://schemas.openxmlformats.org/drawingml/2006/main" name="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87193A88-4C76-46CA-A689-F1592C43EF22}"/>
    </a:ext>
  </a:extLst>
</a:theme>
</file>

<file path=ppt/theme/theme4.xml><?xml version="1.0" encoding="utf-8"?>
<a:theme xmlns:a="http://schemas.openxmlformats.org/drawingml/2006/main" name="1_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06F2015E-D508-4742-8236-805EED3F7320}"/>
    </a:ext>
  </a:extLst>
</a:theme>
</file>

<file path=ppt/theme/theme5.xml><?xml version="1.0" encoding="utf-8"?>
<a:theme xmlns:a="http://schemas.openxmlformats.org/drawingml/2006/main" name="4_Custom Design">
  <a:themeElements>
    <a:clrScheme name="SMJV COlours">
      <a:dk1>
        <a:sysClr val="windowText" lastClr="000000"/>
      </a:dk1>
      <a:lt1>
        <a:sysClr val="window" lastClr="FFFFFF"/>
      </a:lt1>
      <a:dk2>
        <a:srgbClr val="FFA409"/>
      </a:dk2>
      <a:lt2>
        <a:srgbClr val="28714E"/>
      </a:lt2>
      <a:accent1>
        <a:srgbClr val="C8893C"/>
      </a:accent1>
      <a:accent2>
        <a:srgbClr val="009483"/>
      </a:accent2>
      <a:accent3>
        <a:srgbClr val="56565A"/>
      </a:accent3>
      <a:accent4>
        <a:srgbClr val="A79B94"/>
      </a:accent4>
      <a:accent5>
        <a:srgbClr val="2BD3C6"/>
      </a:accent5>
      <a:accent6>
        <a:srgbClr val="CBC8C7"/>
      </a:accent6>
      <a:hlink>
        <a:srgbClr val="0563C1"/>
      </a:hlink>
      <a:folHlink>
        <a:srgbClr val="954F72"/>
      </a:folHlink>
    </a:clrScheme>
    <a:fontScheme name="SMJV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C9A5DDFD-A086-47C2-9454-178FB30378CD}"/>
    </a:ext>
  </a:extLst>
</a:theme>
</file>

<file path=ppt/theme/theme6.xml><?xml version="1.0" encoding="utf-8"?>
<a:theme xmlns:a="http://schemas.openxmlformats.org/drawingml/2006/main" name="End Sil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PT Template" id="{E809CC32-067E-4905-94F8-4FD42AA68454}" vid="{3CF5EC89-D909-4F09-A850-18488EB7A11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CB592B70E564E8C44710FC55E1A4D" ma:contentTypeVersion="11" ma:contentTypeDescription="Create a new document." ma:contentTypeScope="" ma:versionID="3474be41021add194a09b6016d16c657">
  <xsd:schema xmlns:xsd="http://www.w3.org/2001/XMLSchema" xmlns:xs="http://www.w3.org/2001/XMLSchema" xmlns:p="http://schemas.microsoft.com/office/2006/metadata/properties" xmlns:ns3="1a544992-1c84-4b89-afa5-40b2138617c6" xmlns:ns4="ed6f56ca-5176-4f54-919b-42184c1cbd8a" targetNamespace="http://schemas.microsoft.com/office/2006/metadata/properties" ma:root="true" ma:fieldsID="d8897e12b0f610185976339719888e1e" ns3:_="" ns4:_="">
    <xsd:import namespace="1a544992-1c84-4b89-afa5-40b2138617c6"/>
    <xsd:import namespace="ed6f56ca-5176-4f54-919b-42184c1cbd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4992-1c84-4b89-afa5-40b213861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f56ca-5176-4f54-919b-42184c1cb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03067-8DD7-4A9C-A559-7F0C83A854C2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ed6f56ca-5176-4f54-919b-42184c1cbd8a"/>
    <ds:schemaRef ds:uri="1a544992-1c84-4b89-afa5-40b2138617c6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DA3FF0A-2C6E-4500-853E-0B05F8D37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8D5D8-B39F-4331-8CD5-DD6D78B4A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4992-1c84-4b89-afa5-40b2138617c6"/>
    <ds:schemaRef ds:uri="ed6f56ca-5176-4f54-919b-42184c1cb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SMJV PPT Template</Template>
  <TotalTime>73</TotalTime>
  <Words>29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Wingdings 3</vt:lpstr>
      <vt:lpstr>2_Title 1</vt:lpstr>
      <vt:lpstr>3_Title 1</vt:lpstr>
      <vt:lpstr>Title 1</vt:lpstr>
      <vt:lpstr>1_Title 1</vt:lpstr>
      <vt:lpstr>4_Custom Design</vt:lpstr>
      <vt:lpstr>End Silde</vt:lpstr>
      <vt:lpstr>Task Saturation</vt:lpstr>
      <vt:lpstr>Identify Top 5  Priorities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– delete this slide</dc:title>
  <dc:creator>Lyndelle Gonzalez</dc:creator>
  <cp:lastModifiedBy>Michelle Harries</cp:lastModifiedBy>
  <cp:revision>2</cp:revision>
  <cp:lastPrinted>2021-11-16T15:40:47Z</cp:lastPrinted>
  <dcterms:created xsi:type="dcterms:W3CDTF">2023-06-05T17:03:39Z</dcterms:created>
  <dcterms:modified xsi:type="dcterms:W3CDTF">2023-07-06T22:31:31Z</dcterms:modified>
</cp:coreProperties>
</file>