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734" r:id="rId3"/>
    <p:sldMasterId id="2147483741" r:id="rId4"/>
    <p:sldMasterId id="2147483753" r:id="rId5"/>
  </p:sldMasterIdLst>
  <p:notesMasterIdLst>
    <p:notesMasterId r:id="rId48"/>
  </p:notesMasterIdLst>
  <p:sldIdLst>
    <p:sldId id="257" r:id="rId6"/>
    <p:sldId id="258" r:id="rId7"/>
    <p:sldId id="281" r:id="rId8"/>
    <p:sldId id="304" r:id="rId9"/>
    <p:sldId id="798" r:id="rId10"/>
    <p:sldId id="1082" r:id="rId11"/>
    <p:sldId id="1081" r:id="rId12"/>
    <p:sldId id="905" r:id="rId13"/>
    <p:sldId id="981" r:id="rId14"/>
    <p:sldId id="802" r:id="rId15"/>
    <p:sldId id="803" r:id="rId16"/>
    <p:sldId id="1074" r:id="rId17"/>
    <p:sldId id="1104" r:id="rId18"/>
    <p:sldId id="1054" r:id="rId19"/>
    <p:sldId id="906" r:id="rId20"/>
    <p:sldId id="894" r:id="rId21"/>
    <p:sldId id="1098" r:id="rId22"/>
    <p:sldId id="1105" r:id="rId23"/>
    <p:sldId id="1056" r:id="rId24"/>
    <p:sldId id="1006" r:id="rId25"/>
    <p:sldId id="1066" r:id="rId26"/>
    <p:sldId id="1085" r:id="rId27"/>
    <p:sldId id="1086" r:id="rId28"/>
    <p:sldId id="1069" r:id="rId29"/>
    <p:sldId id="1068" r:id="rId30"/>
    <p:sldId id="1089" r:id="rId31"/>
    <p:sldId id="1102" r:id="rId32"/>
    <p:sldId id="1103" r:id="rId33"/>
    <p:sldId id="542" r:id="rId34"/>
    <p:sldId id="655" r:id="rId35"/>
    <p:sldId id="650" r:id="rId36"/>
    <p:sldId id="863" r:id="rId37"/>
    <p:sldId id="886" r:id="rId38"/>
    <p:sldId id="867" r:id="rId39"/>
    <p:sldId id="873" r:id="rId40"/>
    <p:sldId id="895" r:id="rId41"/>
    <p:sldId id="545" r:id="rId42"/>
    <p:sldId id="891" r:id="rId43"/>
    <p:sldId id="1106" r:id="rId44"/>
    <p:sldId id="661" r:id="rId45"/>
    <p:sldId id="651" r:id="rId46"/>
    <p:sldId id="41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Shared\RES-PA\Paffairs\Outreach%20Director%20Work\Surveys%20&amp;%20Forecasts\Surveys\General%20business%20survey%20(Ron)\January%202024\General%20Business%20Survey%20-%20January%202024%20SUMMARY%20RESULTS%20DRAFT.xlsx" TargetMode="External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SHARED\RES-PA\Paffairs\Outreach%20Director%20Work\Surveys%20&amp;%20Forecasts\Surveys\General%20business%20survey%20(Ron)\General%20Business%20Survey%20-%20Tracked%20Responses%20MASTER%20SHEET.xlsx" TargetMode="External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SHARED\RES-PA\Paffairs\Outreach%20Director%20Work\Surveys%20&amp;%20Forecasts\Surveys\General%20business%20survey%20(Ron)\General%20Business%20Survey%20-%20Tracked%20Responses%20MASTER%20SHEET.xlsx" TargetMode="External"/><Relationship Id="rId1" Type="http://schemas.openxmlformats.org/officeDocument/2006/relationships/themeOverride" Target="../theme/themeOverrid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RB.WIN.FRB.ORG\I1\SHARED\RES-PA\Paffairs\Outreach%20Director%20Work\Surveys%20&amp;%20Forecasts\Surveys\General%20business%20survey%20(Ron)\General%20Business%20Survey%20-%20Tracked%20Responses%20MASTER%20SHEET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SHARED\RES-PA\Paffairs\Outreach%20Director%20Work\Surveys%20&amp;%20Forecasts\Surveys\General%20business%20survey%20(Ron)\General%20Business%20Survey%20-%20Tracked%20Responses%20MASTER%20SHEET.xlsx" TargetMode="External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RB.WIN.FRB.ORG\I1\SHARED\RES-PA\Paffairs\Outreach%20Director%20Work\Surveys%20&amp;%20Forecasts\Surveys\General%20business%20survey%20(Ron)\General%20Business%20Survey%20-%20Tracked%20Responses%20MASTER%20SHEET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SHARED\RES-PA\Paffairs\Outreach%20Director%20Work\Surveys%20&amp;%20Forecasts\Surveys\General%20business%20survey%20(Ron)\General%20Business%20Survey%20-%20Tracked%20Responses%20MASTER%20SHEET.xlsx" TargetMode="External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  <a:effectLst/>
              </a:rPr>
              <a:t>Unemployment rate</a:t>
            </a:r>
            <a:endParaRPr lang="en-US" sz="24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Sheet1!$A$2:$A$65</c:f>
              <c:strCache>
                <c:ptCount val="64"/>
                <c:pt idx="0">
                  <c:v>Jan-2019</c:v>
                </c:pt>
                <c:pt idx="1">
                  <c:v>Feb-2019</c:v>
                </c:pt>
                <c:pt idx="2">
                  <c:v>Mar-2019</c:v>
                </c:pt>
                <c:pt idx="3">
                  <c:v>Apr-2019</c:v>
                </c:pt>
                <c:pt idx="4">
                  <c:v>May-2019</c:v>
                </c:pt>
                <c:pt idx="5">
                  <c:v>Jun-2019</c:v>
                </c:pt>
                <c:pt idx="6">
                  <c:v>Jul-2019</c:v>
                </c:pt>
                <c:pt idx="7">
                  <c:v>Aug-2019</c:v>
                </c:pt>
                <c:pt idx="8">
                  <c:v>Sep-2019</c:v>
                </c:pt>
                <c:pt idx="9">
                  <c:v>Oct-2019</c:v>
                </c:pt>
                <c:pt idx="10">
                  <c:v>Nov-2019</c:v>
                </c:pt>
                <c:pt idx="11">
                  <c:v>Dec-2019</c:v>
                </c:pt>
                <c:pt idx="12">
                  <c:v>Jan-2020</c:v>
                </c:pt>
                <c:pt idx="13">
                  <c:v>Feb-2020</c:v>
                </c:pt>
                <c:pt idx="14">
                  <c:v>Mar-2020</c:v>
                </c:pt>
                <c:pt idx="15">
                  <c:v>Apr-2020</c:v>
                </c:pt>
                <c:pt idx="16">
                  <c:v>May-2020</c:v>
                </c:pt>
                <c:pt idx="17">
                  <c:v>Jun-2020</c:v>
                </c:pt>
                <c:pt idx="18">
                  <c:v>Jul-2020</c:v>
                </c:pt>
                <c:pt idx="19">
                  <c:v>Aug-2020</c:v>
                </c:pt>
                <c:pt idx="20">
                  <c:v>Sep-2020</c:v>
                </c:pt>
                <c:pt idx="21">
                  <c:v>Oct-2020</c:v>
                </c:pt>
                <c:pt idx="22">
                  <c:v>Nov-2020</c:v>
                </c:pt>
                <c:pt idx="23">
                  <c:v>Dec-2020</c:v>
                </c:pt>
                <c:pt idx="24">
                  <c:v>Jan-2021</c:v>
                </c:pt>
                <c:pt idx="25">
                  <c:v>Feb-2021</c:v>
                </c:pt>
                <c:pt idx="26">
                  <c:v>Mar-2021</c:v>
                </c:pt>
                <c:pt idx="27">
                  <c:v>Apr-2021</c:v>
                </c:pt>
                <c:pt idx="28">
                  <c:v>May-2021</c:v>
                </c:pt>
                <c:pt idx="29">
                  <c:v>Jun-2021</c:v>
                </c:pt>
                <c:pt idx="30">
                  <c:v>Jul-2021</c:v>
                </c:pt>
                <c:pt idx="31">
                  <c:v>Aug-2021</c:v>
                </c:pt>
                <c:pt idx="32">
                  <c:v>Sep-2021</c:v>
                </c:pt>
                <c:pt idx="33">
                  <c:v>Oct-2021</c:v>
                </c:pt>
                <c:pt idx="34">
                  <c:v>Nov-2021</c:v>
                </c:pt>
                <c:pt idx="35">
                  <c:v>Dec-2021</c:v>
                </c:pt>
                <c:pt idx="36">
                  <c:v>Jan-2022</c:v>
                </c:pt>
                <c:pt idx="37">
                  <c:v>Feb-2022</c:v>
                </c:pt>
                <c:pt idx="38">
                  <c:v>Mar-2022</c:v>
                </c:pt>
                <c:pt idx="39">
                  <c:v>Apr-2022</c:v>
                </c:pt>
                <c:pt idx="40">
                  <c:v>May-2022</c:v>
                </c:pt>
                <c:pt idx="41">
                  <c:v>Jun-2022</c:v>
                </c:pt>
                <c:pt idx="42">
                  <c:v>Jul-2022</c:v>
                </c:pt>
                <c:pt idx="43">
                  <c:v>Aug-2022</c:v>
                </c:pt>
                <c:pt idx="44">
                  <c:v>Sep-2022</c:v>
                </c:pt>
                <c:pt idx="45">
                  <c:v>Oct-2022</c:v>
                </c:pt>
                <c:pt idx="46">
                  <c:v>Nov-2022</c:v>
                </c:pt>
                <c:pt idx="47">
                  <c:v>Dec-2022</c:v>
                </c:pt>
                <c:pt idx="48">
                  <c:v>Jan-2023</c:v>
                </c:pt>
                <c:pt idx="49">
                  <c:v>Feb-2023</c:v>
                </c:pt>
                <c:pt idx="50">
                  <c:v>Mar-2023</c:v>
                </c:pt>
                <c:pt idx="51">
                  <c:v>Apr-2023</c:v>
                </c:pt>
                <c:pt idx="52">
                  <c:v>May-2023</c:v>
                </c:pt>
                <c:pt idx="53">
                  <c:v>Jun-2023</c:v>
                </c:pt>
                <c:pt idx="54">
                  <c:v>Jul-2023</c:v>
                </c:pt>
                <c:pt idx="55">
                  <c:v>Aug-2023</c:v>
                </c:pt>
                <c:pt idx="56">
                  <c:v>Sep-2023</c:v>
                </c:pt>
                <c:pt idx="57">
                  <c:v>Oct-2023</c:v>
                </c:pt>
                <c:pt idx="58">
                  <c:v>Nov-2023</c:v>
                </c:pt>
                <c:pt idx="59">
                  <c:v>Dec-2023</c:v>
                </c:pt>
                <c:pt idx="60">
                  <c:v>Jan-2024</c:v>
                </c:pt>
                <c:pt idx="61">
                  <c:v>Feb-2024</c:v>
                </c:pt>
                <c:pt idx="62">
                  <c:v>Mar-2024</c:v>
                </c:pt>
                <c:pt idx="63">
                  <c:v>Apr-2024</c:v>
                </c:pt>
              </c:strCache>
            </c:strRef>
          </c:cat>
          <c:val>
            <c:numRef>
              <c:f>Sheet1!$B$2:$B$65</c:f>
              <c:numCache>
                <c:formatCode>0.0%</c:formatCode>
                <c:ptCount val="64"/>
                <c:pt idx="0">
                  <c:v>0.04</c:v>
                </c:pt>
                <c:pt idx="1">
                  <c:v>3.7999999999999999E-2</c:v>
                </c:pt>
                <c:pt idx="2">
                  <c:v>3.7999999999999999E-2</c:v>
                </c:pt>
                <c:pt idx="3">
                  <c:v>3.6000000000000004E-2</c:v>
                </c:pt>
                <c:pt idx="4">
                  <c:v>3.6000000000000004E-2</c:v>
                </c:pt>
                <c:pt idx="5">
                  <c:v>3.6000000000000004E-2</c:v>
                </c:pt>
                <c:pt idx="6">
                  <c:v>3.7000000000000005E-2</c:v>
                </c:pt>
                <c:pt idx="7">
                  <c:v>3.7000000000000005E-2</c:v>
                </c:pt>
                <c:pt idx="8">
                  <c:v>3.5000000000000003E-2</c:v>
                </c:pt>
                <c:pt idx="9">
                  <c:v>3.6000000000000004E-2</c:v>
                </c:pt>
                <c:pt idx="10">
                  <c:v>3.6000000000000004E-2</c:v>
                </c:pt>
                <c:pt idx="11">
                  <c:v>3.6000000000000004E-2</c:v>
                </c:pt>
                <c:pt idx="12">
                  <c:v>3.5000000000000003E-2</c:v>
                </c:pt>
                <c:pt idx="13">
                  <c:v>3.5000000000000003E-2</c:v>
                </c:pt>
                <c:pt idx="14">
                  <c:v>4.4000000000000004E-2</c:v>
                </c:pt>
                <c:pt idx="15">
                  <c:v>0.14699999999999999</c:v>
                </c:pt>
                <c:pt idx="16">
                  <c:v>0.13200000000000001</c:v>
                </c:pt>
                <c:pt idx="17">
                  <c:v>0.11</c:v>
                </c:pt>
                <c:pt idx="18">
                  <c:v>0.10199999999999999</c:v>
                </c:pt>
                <c:pt idx="19">
                  <c:v>8.4000000000000005E-2</c:v>
                </c:pt>
                <c:pt idx="20">
                  <c:v>7.9000000000000001E-2</c:v>
                </c:pt>
                <c:pt idx="21">
                  <c:v>6.9000000000000006E-2</c:v>
                </c:pt>
                <c:pt idx="22">
                  <c:v>6.7000000000000004E-2</c:v>
                </c:pt>
                <c:pt idx="23">
                  <c:v>6.7000000000000004E-2</c:v>
                </c:pt>
                <c:pt idx="24">
                  <c:v>6.4000000000000001E-2</c:v>
                </c:pt>
                <c:pt idx="25">
                  <c:v>6.2E-2</c:v>
                </c:pt>
                <c:pt idx="26">
                  <c:v>0.06</c:v>
                </c:pt>
                <c:pt idx="27">
                  <c:v>0.06</c:v>
                </c:pt>
                <c:pt idx="28">
                  <c:v>5.7999999999999996E-2</c:v>
                </c:pt>
                <c:pt idx="29">
                  <c:v>5.9000000000000004E-2</c:v>
                </c:pt>
                <c:pt idx="30">
                  <c:v>5.4000000000000006E-2</c:v>
                </c:pt>
                <c:pt idx="31">
                  <c:v>5.2000000000000005E-2</c:v>
                </c:pt>
                <c:pt idx="32">
                  <c:v>4.7E-2</c:v>
                </c:pt>
                <c:pt idx="33">
                  <c:v>4.5999999999999999E-2</c:v>
                </c:pt>
                <c:pt idx="34">
                  <c:v>4.2000000000000003E-2</c:v>
                </c:pt>
                <c:pt idx="35">
                  <c:v>3.9E-2</c:v>
                </c:pt>
                <c:pt idx="36">
                  <c:v>3.5999999999999997E-2</c:v>
                </c:pt>
                <c:pt idx="37">
                  <c:v>3.5999999999999997E-2</c:v>
                </c:pt>
                <c:pt idx="38">
                  <c:v>3.5000000000000003E-2</c:v>
                </c:pt>
                <c:pt idx="39">
                  <c:v>3.6999999999999998E-2</c:v>
                </c:pt>
                <c:pt idx="40">
                  <c:v>3.5000000000000003E-2</c:v>
                </c:pt>
                <c:pt idx="41">
                  <c:v>3.5999999999999997E-2</c:v>
                </c:pt>
                <c:pt idx="42">
                  <c:v>3.5000000000000003E-2</c:v>
                </c:pt>
                <c:pt idx="43">
                  <c:v>3.7000000000000005E-2</c:v>
                </c:pt>
                <c:pt idx="44">
                  <c:v>3.5000000000000003E-2</c:v>
                </c:pt>
                <c:pt idx="45">
                  <c:v>3.7000000000000005E-2</c:v>
                </c:pt>
                <c:pt idx="46">
                  <c:v>3.6000000000000004E-2</c:v>
                </c:pt>
                <c:pt idx="47">
                  <c:v>3.5000000000000003E-2</c:v>
                </c:pt>
                <c:pt idx="48">
                  <c:v>3.4000000000000002E-2</c:v>
                </c:pt>
                <c:pt idx="49">
                  <c:v>3.5999999999999997E-2</c:v>
                </c:pt>
                <c:pt idx="50">
                  <c:v>3.5000000000000003E-2</c:v>
                </c:pt>
                <c:pt idx="51">
                  <c:v>3.4000000000000002E-2</c:v>
                </c:pt>
                <c:pt idx="52">
                  <c:v>3.6999999999999998E-2</c:v>
                </c:pt>
                <c:pt idx="53">
                  <c:v>3.5999999999999997E-2</c:v>
                </c:pt>
                <c:pt idx="54">
                  <c:v>3.5000000000000003E-2</c:v>
                </c:pt>
                <c:pt idx="55">
                  <c:v>3.7999999999999999E-2</c:v>
                </c:pt>
                <c:pt idx="56">
                  <c:v>3.7999999999999999E-2</c:v>
                </c:pt>
                <c:pt idx="57">
                  <c:v>3.7999999999999999E-2</c:v>
                </c:pt>
                <c:pt idx="58">
                  <c:v>3.6999999999999998E-2</c:v>
                </c:pt>
                <c:pt idx="59">
                  <c:v>3.6999999999999998E-2</c:v>
                </c:pt>
                <c:pt idx="60">
                  <c:v>3.6999999999999998E-2</c:v>
                </c:pt>
                <c:pt idx="61">
                  <c:v>3.9E-2</c:v>
                </c:pt>
                <c:pt idx="62">
                  <c:v>3.7999999999999999E-2</c:v>
                </c:pt>
                <c:pt idx="63">
                  <c:v>3.9E-2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60-48FB-848D-79B3B2CEEB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Minn.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Sheet1!$A$2:$A$65</c:f>
              <c:strCache>
                <c:ptCount val="64"/>
                <c:pt idx="0">
                  <c:v>Jan-2019</c:v>
                </c:pt>
                <c:pt idx="1">
                  <c:v>Feb-2019</c:v>
                </c:pt>
                <c:pt idx="2">
                  <c:v>Mar-2019</c:v>
                </c:pt>
                <c:pt idx="3">
                  <c:v>Apr-2019</c:v>
                </c:pt>
                <c:pt idx="4">
                  <c:v>May-2019</c:v>
                </c:pt>
                <c:pt idx="5">
                  <c:v>Jun-2019</c:v>
                </c:pt>
                <c:pt idx="6">
                  <c:v>Jul-2019</c:v>
                </c:pt>
                <c:pt idx="7">
                  <c:v>Aug-2019</c:v>
                </c:pt>
                <c:pt idx="8">
                  <c:v>Sep-2019</c:v>
                </c:pt>
                <c:pt idx="9">
                  <c:v>Oct-2019</c:v>
                </c:pt>
                <c:pt idx="10">
                  <c:v>Nov-2019</c:v>
                </c:pt>
                <c:pt idx="11">
                  <c:v>Dec-2019</c:v>
                </c:pt>
                <c:pt idx="12">
                  <c:v>Jan-2020</c:v>
                </c:pt>
                <c:pt idx="13">
                  <c:v>Feb-2020</c:v>
                </c:pt>
                <c:pt idx="14">
                  <c:v>Mar-2020</c:v>
                </c:pt>
                <c:pt idx="15">
                  <c:v>Apr-2020</c:v>
                </c:pt>
                <c:pt idx="16">
                  <c:v>May-2020</c:v>
                </c:pt>
                <c:pt idx="17">
                  <c:v>Jun-2020</c:v>
                </c:pt>
                <c:pt idx="18">
                  <c:v>Jul-2020</c:v>
                </c:pt>
                <c:pt idx="19">
                  <c:v>Aug-2020</c:v>
                </c:pt>
                <c:pt idx="20">
                  <c:v>Sep-2020</c:v>
                </c:pt>
                <c:pt idx="21">
                  <c:v>Oct-2020</c:v>
                </c:pt>
                <c:pt idx="22">
                  <c:v>Nov-2020</c:v>
                </c:pt>
                <c:pt idx="23">
                  <c:v>Dec-2020</c:v>
                </c:pt>
                <c:pt idx="24">
                  <c:v>Jan-2021</c:v>
                </c:pt>
                <c:pt idx="25">
                  <c:v>Feb-2021</c:v>
                </c:pt>
                <c:pt idx="26">
                  <c:v>Mar-2021</c:v>
                </c:pt>
                <c:pt idx="27">
                  <c:v>Apr-2021</c:v>
                </c:pt>
                <c:pt idx="28">
                  <c:v>May-2021</c:v>
                </c:pt>
                <c:pt idx="29">
                  <c:v>Jun-2021</c:v>
                </c:pt>
                <c:pt idx="30">
                  <c:v>Jul-2021</c:v>
                </c:pt>
                <c:pt idx="31">
                  <c:v>Aug-2021</c:v>
                </c:pt>
                <c:pt idx="32">
                  <c:v>Sep-2021</c:v>
                </c:pt>
                <c:pt idx="33">
                  <c:v>Oct-2021</c:v>
                </c:pt>
                <c:pt idx="34">
                  <c:v>Nov-2021</c:v>
                </c:pt>
                <c:pt idx="35">
                  <c:v>Dec-2021</c:v>
                </c:pt>
                <c:pt idx="36">
                  <c:v>Jan-2022</c:v>
                </c:pt>
                <c:pt idx="37">
                  <c:v>Feb-2022</c:v>
                </c:pt>
                <c:pt idx="38">
                  <c:v>Mar-2022</c:v>
                </c:pt>
                <c:pt idx="39">
                  <c:v>Apr-2022</c:v>
                </c:pt>
                <c:pt idx="40">
                  <c:v>May-2022</c:v>
                </c:pt>
                <c:pt idx="41">
                  <c:v>Jun-2022</c:v>
                </c:pt>
                <c:pt idx="42">
                  <c:v>Jul-2022</c:v>
                </c:pt>
                <c:pt idx="43">
                  <c:v>Aug-2022</c:v>
                </c:pt>
                <c:pt idx="44">
                  <c:v>Sep-2022</c:v>
                </c:pt>
                <c:pt idx="45">
                  <c:v>Oct-2022</c:v>
                </c:pt>
                <c:pt idx="46">
                  <c:v>Nov-2022</c:v>
                </c:pt>
                <c:pt idx="47">
                  <c:v>Dec-2022</c:v>
                </c:pt>
                <c:pt idx="48">
                  <c:v>Jan-2023</c:v>
                </c:pt>
                <c:pt idx="49">
                  <c:v>Feb-2023</c:v>
                </c:pt>
                <c:pt idx="50">
                  <c:v>Mar-2023</c:v>
                </c:pt>
                <c:pt idx="51">
                  <c:v>Apr-2023</c:v>
                </c:pt>
                <c:pt idx="52">
                  <c:v>May-2023</c:v>
                </c:pt>
                <c:pt idx="53">
                  <c:v>Jun-2023</c:v>
                </c:pt>
                <c:pt idx="54">
                  <c:v>Jul-2023</c:v>
                </c:pt>
                <c:pt idx="55">
                  <c:v>Aug-2023</c:v>
                </c:pt>
                <c:pt idx="56">
                  <c:v>Sep-2023</c:v>
                </c:pt>
                <c:pt idx="57">
                  <c:v>Oct-2023</c:v>
                </c:pt>
                <c:pt idx="58">
                  <c:v>Nov-2023</c:v>
                </c:pt>
                <c:pt idx="59">
                  <c:v>Dec-2023</c:v>
                </c:pt>
                <c:pt idx="60">
                  <c:v>Jan-2024</c:v>
                </c:pt>
                <c:pt idx="61">
                  <c:v>Feb-2024</c:v>
                </c:pt>
                <c:pt idx="62">
                  <c:v>Mar-2024</c:v>
                </c:pt>
                <c:pt idx="63">
                  <c:v>Apr-2024</c:v>
                </c:pt>
              </c:strCache>
            </c:strRef>
          </c:cat>
          <c:val>
            <c:numRef>
              <c:f>Sheet1!$C$2:$C$65</c:f>
              <c:numCache>
                <c:formatCode>0.0%</c:formatCode>
                <c:ptCount val="64"/>
                <c:pt idx="0">
                  <c:v>3.3000000000000002E-2</c:v>
                </c:pt>
                <c:pt idx="1">
                  <c:v>3.3000000000000002E-2</c:v>
                </c:pt>
                <c:pt idx="2">
                  <c:v>3.2000000000000001E-2</c:v>
                </c:pt>
                <c:pt idx="3">
                  <c:v>3.2000000000000001E-2</c:v>
                </c:pt>
                <c:pt idx="4">
                  <c:v>3.2000000000000001E-2</c:v>
                </c:pt>
                <c:pt idx="5">
                  <c:v>3.2000000000000001E-2</c:v>
                </c:pt>
                <c:pt idx="6">
                  <c:v>3.2000000000000001E-2</c:v>
                </c:pt>
                <c:pt idx="7">
                  <c:v>3.2000000000000001E-2</c:v>
                </c:pt>
                <c:pt idx="8">
                  <c:v>3.3000000000000002E-2</c:v>
                </c:pt>
                <c:pt idx="9">
                  <c:v>3.3000000000000002E-2</c:v>
                </c:pt>
                <c:pt idx="10">
                  <c:v>3.3000000000000002E-2</c:v>
                </c:pt>
                <c:pt idx="11">
                  <c:v>3.3000000000000002E-2</c:v>
                </c:pt>
                <c:pt idx="12">
                  <c:v>3.4000000000000002E-2</c:v>
                </c:pt>
                <c:pt idx="13">
                  <c:v>3.5000000000000003E-2</c:v>
                </c:pt>
                <c:pt idx="14">
                  <c:v>3.6000000000000004E-2</c:v>
                </c:pt>
                <c:pt idx="15">
                  <c:v>8.8000000000000009E-2</c:v>
                </c:pt>
                <c:pt idx="16">
                  <c:v>0.111</c:v>
                </c:pt>
                <c:pt idx="17">
                  <c:v>8.5999999999999993E-2</c:v>
                </c:pt>
                <c:pt idx="18">
                  <c:v>7.8E-2</c:v>
                </c:pt>
                <c:pt idx="19">
                  <c:v>6.8000000000000005E-2</c:v>
                </c:pt>
                <c:pt idx="20">
                  <c:v>6.2E-2</c:v>
                </c:pt>
                <c:pt idx="21">
                  <c:v>5.5E-2</c:v>
                </c:pt>
                <c:pt idx="22">
                  <c:v>5.0999999999999997E-2</c:v>
                </c:pt>
                <c:pt idx="23">
                  <c:v>4.8000000000000001E-2</c:v>
                </c:pt>
                <c:pt idx="24">
                  <c:v>4.4999999999999998E-2</c:v>
                </c:pt>
                <c:pt idx="25">
                  <c:v>4.2999999999999997E-2</c:v>
                </c:pt>
                <c:pt idx="26">
                  <c:v>4.0999999999999995E-2</c:v>
                </c:pt>
                <c:pt idx="27">
                  <c:v>0.04</c:v>
                </c:pt>
                <c:pt idx="28">
                  <c:v>3.9E-2</c:v>
                </c:pt>
                <c:pt idx="29">
                  <c:v>3.9E-2</c:v>
                </c:pt>
                <c:pt idx="30">
                  <c:v>3.7999999999999999E-2</c:v>
                </c:pt>
                <c:pt idx="31">
                  <c:v>3.7000000000000005E-2</c:v>
                </c:pt>
                <c:pt idx="32">
                  <c:v>3.6000000000000004E-2</c:v>
                </c:pt>
                <c:pt idx="33">
                  <c:v>3.4000000000000002E-2</c:v>
                </c:pt>
                <c:pt idx="34">
                  <c:v>3.2000000000000001E-2</c:v>
                </c:pt>
                <c:pt idx="35">
                  <c:v>0.03</c:v>
                </c:pt>
                <c:pt idx="36">
                  <c:v>2.7999999999999997E-2</c:v>
                </c:pt>
                <c:pt idx="37">
                  <c:v>2.6000000000000002E-2</c:v>
                </c:pt>
                <c:pt idx="38">
                  <c:v>2.4E-2</c:v>
                </c:pt>
                <c:pt idx="39">
                  <c:v>2.3E-2</c:v>
                </c:pt>
                <c:pt idx="40">
                  <c:v>2.4E-2</c:v>
                </c:pt>
                <c:pt idx="41">
                  <c:v>2.4E-2</c:v>
                </c:pt>
                <c:pt idx="42">
                  <c:v>2.6000000000000002E-2</c:v>
                </c:pt>
                <c:pt idx="43">
                  <c:v>2.7000000000000003E-2</c:v>
                </c:pt>
                <c:pt idx="44">
                  <c:v>2.8999999999999998E-2</c:v>
                </c:pt>
                <c:pt idx="45">
                  <c:v>0.03</c:v>
                </c:pt>
                <c:pt idx="46">
                  <c:v>0.03</c:v>
                </c:pt>
                <c:pt idx="47">
                  <c:v>2.8999999999999998E-2</c:v>
                </c:pt>
                <c:pt idx="48">
                  <c:v>2.8999999999999998E-2</c:v>
                </c:pt>
                <c:pt idx="49">
                  <c:v>0.03</c:v>
                </c:pt>
                <c:pt idx="50">
                  <c:v>2.7999999999999997E-2</c:v>
                </c:pt>
                <c:pt idx="51">
                  <c:v>2.7999999999999997E-2</c:v>
                </c:pt>
                <c:pt idx="52">
                  <c:v>2.9000000000000001E-2</c:v>
                </c:pt>
                <c:pt idx="53">
                  <c:v>2.9000000000000001E-2</c:v>
                </c:pt>
                <c:pt idx="54">
                  <c:v>0.03</c:v>
                </c:pt>
                <c:pt idx="55">
                  <c:v>2.9000000000000001E-2</c:v>
                </c:pt>
                <c:pt idx="56">
                  <c:v>2.8000000000000001E-2</c:v>
                </c:pt>
                <c:pt idx="57">
                  <c:v>2.8000000000000001E-2</c:v>
                </c:pt>
                <c:pt idx="58">
                  <c:v>2.7E-2</c:v>
                </c:pt>
                <c:pt idx="59">
                  <c:v>2.7E-2</c:v>
                </c:pt>
                <c:pt idx="60">
                  <c:v>2.7E-2</c:v>
                </c:pt>
                <c:pt idx="61">
                  <c:v>2.7E-2</c:v>
                </c:pt>
                <c:pt idx="62">
                  <c:v>2.7E-2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BC-4472-A0B8-238DD1307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212432"/>
        <c:axId val="1103898480"/>
      </c:lineChart>
      <c:dateAx>
        <c:axId val="88421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898480"/>
        <c:crosses val="autoZero"/>
        <c:auto val="0"/>
        <c:lblOffset val="100"/>
        <c:baseTimeUnit val="days"/>
      </c:dateAx>
      <c:valAx>
        <c:axId val="110389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21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  <a:effectLst/>
              </a:rPr>
              <a:t>Real Average Hourly Earnings</a:t>
            </a:r>
            <a:endParaRPr lang="en-US" sz="240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en-US" sz="1800" b="0" i="1" baseline="0" dirty="0">
                <a:solidFill>
                  <a:schemeClr val="tx1"/>
                </a:solidFill>
                <a:effectLst/>
              </a:rPr>
              <a:t>Production and nonsupervisory employees, % Ch. Y/Y</a:t>
            </a:r>
            <a:endParaRPr lang="en-US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Private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Sheet1!$A$2:$A$149</c:f>
              <c:numCache>
                <c:formatCode>mmm"-"yyyy</c:formatCode>
                <c:ptCount val="148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  <c:pt idx="144">
                  <c:v>45322</c:v>
                </c:pt>
                <c:pt idx="145">
                  <c:v>45351</c:v>
                </c:pt>
                <c:pt idx="146">
                  <c:v>45382</c:v>
                </c:pt>
                <c:pt idx="147">
                  <c:v>45412</c:v>
                </c:pt>
              </c:numCache>
            </c:numRef>
          </c:cat>
          <c:val>
            <c:numRef>
              <c:f>Sheet1!$B$2:$B$149</c:f>
              <c:numCache>
                <c:formatCode>0.00%</c:formatCode>
                <c:ptCount val="148"/>
                <c:pt idx="0">
                  <c:v>-1.7997750281214864E-2</c:v>
                </c:pt>
                <c:pt idx="1">
                  <c:v>-1.6949152542372947E-2</c:v>
                </c:pt>
                <c:pt idx="2">
                  <c:v>-1.1363636363636576E-2</c:v>
                </c:pt>
                <c:pt idx="3">
                  <c:v>-6.841505131128689E-3</c:v>
                </c:pt>
                <c:pt idx="4">
                  <c:v>-3.424657534246478E-3</c:v>
                </c:pt>
                <c:pt idx="5">
                  <c:v>0</c:v>
                </c:pt>
                <c:pt idx="6">
                  <c:v>1.1402508551880963E-3</c:v>
                </c:pt>
                <c:pt idx="7">
                  <c:v>-2.2883295194507935E-3</c:v>
                </c:pt>
                <c:pt idx="8">
                  <c:v>-4.5819014891180787E-3</c:v>
                </c:pt>
                <c:pt idx="9">
                  <c:v>-1.0285714285714231E-2</c:v>
                </c:pt>
                <c:pt idx="10">
                  <c:v>-2.2909507445589838E-3</c:v>
                </c:pt>
                <c:pt idx="11">
                  <c:v>1.1441647597254523E-3</c:v>
                </c:pt>
                <c:pt idx="12">
                  <c:v>1.1454753722794919E-3</c:v>
                </c:pt>
                <c:pt idx="13">
                  <c:v>1.1494252873565092E-3</c:v>
                </c:pt>
                <c:pt idx="14">
                  <c:v>4.5977011494253706E-3</c:v>
                </c:pt>
                <c:pt idx="15">
                  <c:v>8.0367393800226949E-3</c:v>
                </c:pt>
                <c:pt idx="16">
                  <c:v>5.7273768613974596E-3</c:v>
                </c:pt>
                <c:pt idx="17">
                  <c:v>3.424657534246478E-3</c:v>
                </c:pt>
                <c:pt idx="18">
                  <c:v>1.138952164009055E-3</c:v>
                </c:pt>
                <c:pt idx="19">
                  <c:v>6.8807339449539207E-3</c:v>
                </c:pt>
                <c:pt idx="20">
                  <c:v>1.2658227848101333E-2</c:v>
                </c:pt>
                <c:pt idx="21">
                  <c:v>1.7321016166281789E-2</c:v>
                </c:pt>
                <c:pt idx="22">
                  <c:v>1.1481056257175659E-2</c:v>
                </c:pt>
                <c:pt idx="23">
                  <c:v>6.857142857142895E-3</c:v>
                </c:pt>
                <c:pt idx="24">
                  <c:v>6.8649885583524917E-3</c:v>
                </c:pt>
                <c:pt idx="25">
                  <c:v>1.4925373134328179E-2</c:v>
                </c:pt>
                <c:pt idx="26">
                  <c:v>9.1533180778031742E-3</c:v>
                </c:pt>
                <c:pt idx="27">
                  <c:v>3.4168564920273869E-3</c:v>
                </c:pt>
                <c:pt idx="28">
                  <c:v>3.4168564920273869E-3</c:v>
                </c:pt>
                <c:pt idx="29">
                  <c:v>3.4129692832765013E-3</c:v>
                </c:pt>
                <c:pt idx="30">
                  <c:v>3.4129692832765013E-3</c:v>
                </c:pt>
                <c:pt idx="31">
                  <c:v>7.9726651480638289E-3</c:v>
                </c:pt>
                <c:pt idx="32">
                  <c:v>5.6818181818181213E-3</c:v>
                </c:pt>
                <c:pt idx="33">
                  <c:v>7.9455164585697791E-3</c:v>
                </c:pt>
                <c:pt idx="34">
                  <c:v>1.3620885357548129E-2</c:v>
                </c:pt>
                <c:pt idx="35">
                  <c:v>1.5891032917139558E-2</c:v>
                </c:pt>
                <c:pt idx="36">
                  <c:v>2.9545454545454541E-2</c:v>
                </c:pt>
                <c:pt idx="37">
                  <c:v>2.3755656108597423E-2</c:v>
                </c:pt>
                <c:pt idx="38">
                  <c:v>2.6077097505669E-2</c:v>
                </c:pt>
                <c:pt idx="39">
                  <c:v>2.7241770715096481E-2</c:v>
                </c:pt>
                <c:pt idx="40">
                  <c:v>2.6106696935300544E-2</c:v>
                </c:pt>
                <c:pt idx="41">
                  <c:v>2.3809523809523725E-2</c:v>
                </c:pt>
                <c:pt idx="42">
                  <c:v>2.2675736961451198E-2</c:v>
                </c:pt>
                <c:pt idx="43">
                  <c:v>2.3728813559322104E-2</c:v>
                </c:pt>
                <c:pt idx="44">
                  <c:v>2.7118644067796627E-2</c:v>
                </c:pt>
                <c:pt idx="45">
                  <c:v>2.7027027027026751E-2</c:v>
                </c:pt>
                <c:pt idx="46">
                  <c:v>2.1276595744680771E-2</c:v>
                </c:pt>
                <c:pt idx="47">
                  <c:v>2.2346368715083997E-2</c:v>
                </c:pt>
                <c:pt idx="48">
                  <c:v>1.4348785871964642E-2</c:v>
                </c:pt>
                <c:pt idx="49">
                  <c:v>1.8784530386740217E-2</c:v>
                </c:pt>
                <c:pt idx="50">
                  <c:v>1.7679558011049812E-2</c:v>
                </c:pt>
                <c:pt idx="51">
                  <c:v>1.6574585635358963E-2</c:v>
                </c:pt>
                <c:pt idx="52">
                  <c:v>1.6592920353982299E-2</c:v>
                </c:pt>
                <c:pt idx="53">
                  <c:v>1.6611295681063121E-2</c:v>
                </c:pt>
                <c:pt idx="54">
                  <c:v>2.2172949002217335E-2</c:v>
                </c:pt>
                <c:pt idx="55">
                  <c:v>1.655629139072845E-2</c:v>
                </c:pt>
                <c:pt idx="56">
                  <c:v>1.2101210121012063E-2</c:v>
                </c:pt>
                <c:pt idx="57">
                  <c:v>9.8684210526318594E-3</c:v>
                </c:pt>
                <c:pt idx="58">
                  <c:v>8.7719298245614308E-3</c:v>
                </c:pt>
                <c:pt idx="59">
                  <c:v>4.3715846994534235E-3</c:v>
                </c:pt>
                <c:pt idx="60">
                  <c:v>-2.1762785636560977E-3</c:v>
                </c:pt>
                <c:pt idx="61">
                  <c:v>-4.3383947939263923E-3</c:v>
                </c:pt>
                <c:pt idx="62">
                  <c:v>-1.0857763300762269E-3</c:v>
                </c:pt>
                <c:pt idx="63">
                  <c:v>2.1739130434783593E-3</c:v>
                </c:pt>
                <c:pt idx="64">
                  <c:v>4.3525571273124175E-3</c:v>
                </c:pt>
                <c:pt idx="65">
                  <c:v>7.625272331154731E-3</c:v>
                </c:pt>
                <c:pt idx="66">
                  <c:v>6.5075921908892553E-3</c:v>
                </c:pt>
                <c:pt idx="67">
                  <c:v>4.3431053203040193E-3</c:v>
                </c:pt>
                <c:pt idx="68">
                  <c:v>2.1739130434783593E-3</c:v>
                </c:pt>
                <c:pt idx="69">
                  <c:v>1.0857763300760048E-3</c:v>
                </c:pt>
                <c:pt idx="70">
                  <c:v>1.0869565217392907E-3</c:v>
                </c:pt>
                <c:pt idx="71">
                  <c:v>3.2644178454843686E-3</c:v>
                </c:pt>
                <c:pt idx="72">
                  <c:v>4.362050163577047E-3</c:v>
                </c:pt>
                <c:pt idx="73">
                  <c:v>2.1786492374726851E-3</c:v>
                </c:pt>
                <c:pt idx="74">
                  <c:v>4.3478260869567187E-3</c:v>
                </c:pt>
                <c:pt idx="75">
                  <c:v>1.0845986984815426E-3</c:v>
                </c:pt>
                <c:pt idx="76">
                  <c:v>0</c:v>
                </c:pt>
                <c:pt idx="77">
                  <c:v>-1.08108108108107E-3</c:v>
                </c:pt>
                <c:pt idx="78">
                  <c:v>-3.2327586206896131E-3</c:v>
                </c:pt>
                <c:pt idx="79">
                  <c:v>1.08108108108107E-3</c:v>
                </c:pt>
                <c:pt idx="80">
                  <c:v>5.4229934924077128E-3</c:v>
                </c:pt>
                <c:pt idx="81">
                  <c:v>5.4229934924077128E-3</c:v>
                </c:pt>
                <c:pt idx="82">
                  <c:v>1.3029315960912058E-2</c:v>
                </c:pt>
                <c:pt idx="83">
                  <c:v>1.8438177874186445E-2</c:v>
                </c:pt>
                <c:pt idx="84">
                  <c:v>2.1715526601520097E-2</c:v>
                </c:pt>
                <c:pt idx="85">
                  <c:v>2.2826086956521774E-2</c:v>
                </c:pt>
                <c:pt idx="86">
                  <c:v>1.7316017316017396E-2</c:v>
                </c:pt>
                <c:pt idx="87">
                  <c:v>1.5167930660888285E-2</c:v>
                </c:pt>
                <c:pt idx="88">
                  <c:v>1.8418201516793076E-2</c:v>
                </c:pt>
                <c:pt idx="89">
                  <c:v>1.9480519480519431E-2</c:v>
                </c:pt>
                <c:pt idx="90">
                  <c:v>1.9459459459459483E-2</c:v>
                </c:pt>
                <c:pt idx="91">
                  <c:v>2.1598272138229069E-2</c:v>
                </c:pt>
                <c:pt idx="92">
                  <c:v>2.1574973031283751E-2</c:v>
                </c:pt>
                <c:pt idx="93">
                  <c:v>2.1574973031283751E-2</c:v>
                </c:pt>
                <c:pt idx="94">
                  <c:v>1.6077170418006492E-2</c:v>
                </c:pt>
                <c:pt idx="95">
                  <c:v>8.5197018104365974E-3</c:v>
                </c:pt>
                <c:pt idx="96">
                  <c:v>7.4388947927737092E-3</c:v>
                </c:pt>
                <c:pt idx="97">
                  <c:v>1.1689691817215575E-2</c:v>
                </c:pt>
                <c:pt idx="98">
                  <c:v>2.3404255319148914E-2</c:v>
                </c:pt>
                <c:pt idx="99">
                  <c:v>7.6840981856990398E-2</c:v>
                </c:pt>
                <c:pt idx="100">
                  <c:v>6.7021276595744528E-2</c:v>
                </c:pt>
                <c:pt idx="101">
                  <c:v>5.0955414012738842E-2</c:v>
                </c:pt>
                <c:pt idx="102">
                  <c:v>3.8176033934252285E-2</c:v>
                </c:pt>
                <c:pt idx="103">
                  <c:v>3.5940803382663811E-2</c:v>
                </c:pt>
                <c:pt idx="104">
                  <c:v>3.1678986272439147E-2</c:v>
                </c:pt>
                <c:pt idx="105">
                  <c:v>3.2734952481520363E-2</c:v>
                </c:pt>
                <c:pt idx="106">
                  <c:v>3.3755274261603407E-2</c:v>
                </c:pt>
                <c:pt idx="107">
                  <c:v>4.118268215417098E-2</c:v>
                </c:pt>
                <c:pt idx="108">
                  <c:v>3.6958817317845893E-2</c:v>
                </c:pt>
                <c:pt idx="109">
                  <c:v>3.1578947368421151E-2</c:v>
                </c:pt>
                <c:pt idx="110">
                  <c:v>1.8750000000000044E-2</c:v>
                </c:pt>
                <c:pt idx="111">
                  <c:v>-3.0723488602576898E-2</c:v>
                </c:pt>
                <c:pt idx="112">
                  <c:v>-2.6892430278884438E-2</c:v>
                </c:pt>
                <c:pt idx="113">
                  <c:v>-1.8163471241170459E-2</c:v>
                </c:pt>
                <c:pt idx="114">
                  <c:v>-6.1224489795919101E-3</c:v>
                </c:pt>
                <c:pt idx="115">
                  <c:v>-4.0774719673802862E-3</c:v>
                </c:pt>
                <c:pt idx="116">
                  <c:v>1.0224948875254825E-3</c:v>
                </c:pt>
                <c:pt idx="117">
                  <c:v>-4.0858018386107364E-3</c:v>
                </c:pt>
                <c:pt idx="118">
                  <c:v>-9.1930541368743235E-3</c:v>
                </c:pt>
                <c:pt idx="119">
                  <c:v>-1.5243902439024404E-2</c:v>
                </c:pt>
                <c:pt idx="120">
                  <c:v>-1.3238289205702691E-2</c:v>
                </c:pt>
                <c:pt idx="121">
                  <c:v>-1.734693877551019E-2</c:v>
                </c:pt>
                <c:pt idx="122">
                  <c:v>-2.1472392638036686E-2</c:v>
                </c:pt>
                <c:pt idx="123">
                  <c:v>-1.8404907975460127E-2</c:v>
                </c:pt>
                <c:pt idx="124">
                  <c:v>-2.3541453428863934E-2</c:v>
                </c:pt>
                <c:pt idx="125">
                  <c:v>-2.7749229188078095E-2</c:v>
                </c:pt>
                <c:pt idx="126">
                  <c:v>-2.2587268993839893E-2</c:v>
                </c:pt>
                <c:pt idx="127">
                  <c:v>-2.149437052200609E-2</c:v>
                </c:pt>
                <c:pt idx="128">
                  <c:v>-2.3493360572012123E-2</c:v>
                </c:pt>
                <c:pt idx="129">
                  <c:v>-1.9487179487179485E-2</c:v>
                </c:pt>
                <c:pt idx="130">
                  <c:v>-1.2371134020618513E-2</c:v>
                </c:pt>
                <c:pt idx="131">
                  <c:v>-7.2239422084623417E-3</c:v>
                </c:pt>
                <c:pt idx="132">
                  <c:v>-9.2879256965944235E-3</c:v>
                </c:pt>
                <c:pt idx="133">
                  <c:v>-2.0768431983386737E-3</c:v>
                </c:pt>
                <c:pt idx="134">
                  <c:v>8.3594566353186739E-3</c:v>
                </c:pt>
                <c:pt idx="135">
                  <c:v>5.2083333333334814E-3</c:v>
                </c:pt>
                <c:pt idx="136">
                  <c:v>1.4675052410901612E-2</c:v>
                </c:pt>
                <c:pt idx="137">
                  <c:v>2.4312896405919604E-2</c:v>
                </c:pt>
                <c:pt idx="138">
                  <c:v>2.1008403361344685E-2</c:v>
                </c:pt>
                <c:pt idx="139">
                  <c:v>1.2552301255229992E-2</c:v>
                </c:pt>
                <c:pt idx="140">
                  <c:v>1.1506276150627492E-2</c:v>
                </c:pt>
                <c:pt idx="141">
                  <c:v>1.464435146443499E-2</c:v>
                </c:pt>
                <c:pt idx="142">
                  <c:v>1.6701461377870652E-2</c:v>
                </c:pt>
                <c:pt idx="143">
                  <c:v>1.2474012474012586E-2</c:v>
                </c:pt>
                <c:pt idx="144">
                  <c:v>1.6666666666666607E-2</c:v>
                </c:pt>
                <c:pt idx="145">
                  <c:v>1.2486992715921019E-2</c:v>
                </c:pt>
                <c:pt idx="146">
                  <c:v>6.2176165803109473E-3</c:v>
                </c:pt>
                <c:pt idx="147">
                  <c:v>5.1813471502588637E-3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60-48FB-848D-79B3B2CEEB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Construction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Sheet1!$A$2:$A$149</c:f>
              <c:numCache>
                <c:formatCode>mmm"-"yyyy</c:formatCode>
                <c:ptCount val="148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  <c:pt idx="144">
                  <c:v>45322</c:v>
                </c:pt>
                <c:pt idx="145">
                  <c:v>45351</c:v>
                </c:pt>
                <c:pt idx="146">
                  <c:v>45382</c:v>
                </c:pt>
                <c:pt idx="147">
                  <c:v>45412</c:v>
                </c:pt>
              </c:numCache>
            </c:numRef>
          </c:cat>
          <c:val>
            <c:numRef>
              <c:f>Sheet1!$C$2:$C$149</c:f>
              <c:numCache>
                <c:formatCode>0.00%</c:formatCode>
                <c:ptCount val="148"/>
                <c:pt idx="0">
                  <c:v>-2.3126734505087843E-2</c:v>
                </c:pt>
                <c:pt idx="1">
                  <c:v>-1.8587360594795488E-2</c:v>
                </c:pt>
                <c:pt idx="2">
                  <c:v>-9.3545369504208775E-3</c:v>
                </c:pt>
                <c:pt idx="3">
                  <c:v>-1.2183692596063778E-2</c:v>
                </c:pt>
                <c:pt idx="4">
                  <c:v>-1.8814675446849893E-3</c:v>
                </c:pt>
                <c:pt idx="5">
                  <c:v>-1.87793427230043E-3</c:v>
                </c:pt>
                <c:pt idx="6">
                  <c:v>2.8195488721804995E-3</c:v>
                </c:pt>
                <c:pt idx="7">
                  <c:v>-4.6816479400747513E-3</c:v>
                </c:pt>
                <c:pt idx="8">
                  <c:v>-6.5666041275798115E-3</c:v>
                </c:pt>
                <c:pt idx="9">
                  <c:v>-8.4666039510820079E-3</c:v>
                </c:pt>
                <c:pt idx="10">
                  <c:v>-9.4339622641503862E-4</c:v>
                </c:pt>
                <c:pt idx="11">
                  <c:v>-1.8832391713746732E-3</c:v>
                </c:pt>
                <c:pt idx="12">
                  <c:v>3.7878787878786735E-3</c:v>
                </c:pt>
                <c:pt idx="13">
                  <c:v>-1.8939393939395588E-3</c:v>
                </c:pt>
                <c:pt idx="14">
                  <c:v>-1.8885741265344258E-3</c:v>
                </c:pt>
                <c:pt idx="15">
                  <c:v>8.5388994307402655E-3</c:v>
                </c:pt>
                <c:pt idx="16">
                  <c:v>-1.8850141376060003E-3</c:v>
                </c:pt>
                <c:pt idx="17">
                  <c:v>-6.5851364063970186E-3</c:v>
                </c:pt>
                <c:pt idx="18">
                  <c:v>-9.3720712277413076E-3</c:v>
                </c:pt>
                <c:pt idx="19">
                  <c:v>-1.0348071495766775E-2</c:v>
                </c:pt>
                <c:pt idx="20">
                  <c:v>-9.4428706326723511E-3</c:v>
                </c:pt>
                <c:pt idx="21">
                  <c:v>-9.4876660341558505E-4</c:v>
                </c:pt>
                <c:pt idx="22">
                  <c:v>-5.6657223796034994E-3</c:v>
                </c:pt>
                <c:pt idx="23">
                  <c:v>-4.7169811320754151E-3</c:v>
                </c:pt>
                <c:pt idx="24">
                  <c:v>-5.6603773584905648E-3</c:v>
                </c:pt>
                <c:pt idx="25">
                  <c:v>1.1385199240986799E-2</c:v>
                </c:pt>
                <c:pt idx="26">
                  <c:v>-1.8921475875117721E-3</c:v>
                </c:pt>
                <c:pt idx="27">
                  <c:v>-4.7036688617122513E-3</c:v>
                </c:pt>
                <c:pt idx="28">
                  <c:v>-1.8885741265344258E-3</c:v>
                </c:pt>
                <c:pt idx="29">
                  <c:v>-1.8939393939395588E-3</c:v>
                </c:pt>
                <c:pt idx="30">
                  <c:v>-2.8382213812678803E-3</c:v>
                </c:pt>
                <c:pt idx="31">
                  <c:v>4.7528517110266844E-3</c:v>
                </c:pt>
                <c:pt idx="32">
                  <c:v>1.1439466158245981E-2</c:v>
                </c:pt>
                <c:pt idx="33">
                  <c:v>7.5973409306742123E-3</c:v>
                </c:pt>
                <c:pt idx="34">
                  <c:v>1.2345679012345734E-2</c:v>
                </c:pt>
                <c:pt idx="35">
                  <c:v>1.7061611374407537E-2</c:v>
                </c:pt>
                <c:pt idx="36">
                  <c:v>3.3206831119544811E-2</c:v>
                </c:pt>
                <c:pt idx="37">
                  <c:v>6.5666041275798115E-3</c:v>
                </c:pt>
                <c:pt idx="38">
                  <c:v>3.0331753554502239E-2</c:v>
                </c:pt>
                <c:pt idx="39">
                  <c:v>2.9300567107750419E-2</c:v>
                </c:pt>
                <c:pt idx="40">
                  <c:v>2.8382213812677248E-2</c:v>
                </c:pt>
                <c:pt idx="41">
                  <c:v>2.941176470588247E-2</c:v>
                </c:pt>
                <c:pt idx="42">
                  <c:v>2.5616698292220352E-2</c:v>
                </c:pt>
                <c:pt idx="43">
                  <c:v>2.4597918637653704E-2</c:v>
                </c:pt>
                <c:pt idx="44">
                  <c:v>1.3195098963242335E-2</c:v>
                </c:pt>
                <c:pt idx="45">
                  <c:v>2.9217719132893505E-2</c:v>
                </c:pt>
                <c:pt idx="46">
                  <c:v>2.6266416510318802E-2</c:v>
                </c:pt>
                <c:pt idx="47">
                  <c:v>2.2367194780987809E-2</c:v>
                </c:pt>
                <c:pt idx="48">
                  <c:v>7.3461891643709087E-3</c:v>
                </c:pt>
                <c:pt idx="49">
                  <c:v>2.1435228331780021E-2</c:v>
                </c:pt>
                <c:pt idx="50">
                  <c:v>1.8399264029438811E-2</c:v>
                </c:pt>
                <c:pt idx="51">
                  <c:v>1.2855831037649201E-2</c:v>
                </c:pt>
                <c:pt idx="52">
                  <c:v>1.8399264029438811E-2</c:v>
                </c:pt>
                <c:pt idx="53">
                  <c:v>2.4884792626728158E-2</c:v>
                </c:pt>
                <c:pt idx="54">
                  <c:v>3.0527289546715908E-2</c:v>
                </c:pt>
                <c:pt idx="55">
                  <c:v>2.7700831024930705E-2</c:v>
                </c:pt>
                <c:pt idx="56">
                  <c:v>3.5348837209302486E-2</c:v>
                </c:pt>
                <c:pt idx="57">
                  <c:v>1.9230769230769384E-2</c:v>
                </c:pt>
                <c:pt idx="58">
                  <c:v>1.6453382084095081E-2</c:v>
                </c:pt>
                <c:pt idx="59">
                  <c:v>1.185050136736554E-2</c:v>
                </c:pt>
                <c:pt idx="60">
                  <c:v>1.2762078395624377E-2</c:v>
                </c:pt>
                <c:pt idx="61">
                  <c:v>9.124087591240837E-3</c:v>
                </c:pt>
                <c:pt idx="62">
                  <c:v>3.6133694670279493E-3</c:v>
                </c:pt>
                <c:pt idx="63">
                  <c:v>4.5330915684498319E-3</c:v>
                </c:pt>
                <c:pt idx="64">
                  <c:v>9.0334236675699842E-3</c:v>
                </c:pt>
                <c:pt idx="65">
                  <c:v>8.0935251798561758E-3</c:v>
                </c:pt>
                <c:pt idx="66">
                  <c:v>9.8743267504488585E-3</c:v>
                </c:pt>
                <c:pt idx="67">
                  <c:v>9.8831985624436847E-3</c:v>
                </c:pt>
                <c:pt idx="68">
                  <c:v>1.0781671159029615E-2</c:v>
                </c:pt>
                <c:pt idx="69">
                  <c:v>5.3908355795146967E-3</c:v>
                </c:pt>
                <c:pt idx="70">
                  <c:v>6.2949640287770503E-3</c:v>
                </c:pt>
                <c:pt idx="71">
                  <c:v>9.009009009008917E-3</c:v>
                </c:pt>
                <c:pt idx="72">
                  <c:v>9.0009000900090896E-3</c:v>
                </c:pt>
                <c:pt idx="73">
                  <c:v>1.8083182640144635E-2</c:v>
                </c:pt>
                <c:pt idx="74">
                  <c:v>1.3501350135013634E-2</c:v>
                </c:pt>
                <c:pt idx="75">
                  <c:v>1.6245487364620947E-2</c:v>
                </c:pt>
                <c:pt idx="76">
                  <c:v>6.2667860340197556E-3</c:v>
                </c:pt>
                <c:pt idx="77">
                  <c:v>2.67618198037467E-3</c:v>
                </c:pt>
                <c:pt idx="78">
                  <c:v>4.4444444444444731E-3</c:v>
                </c:pt>
                <c:pt idx="79">
                  <c:v>7.1174377224199059E-3</c:v>
                </c:pt>
                <c:pt idx="80">
                  <c:v>8.8888888888889461E-3</c:v>
                </c:pt>
                <c:pt idx="81">
                  <c:v>1.5192135835567555E-2</c:v>
                </c:pt>
                <c:pt idx="82">
                  <c:v>2.0554066130473725E-2</c:v>
                </c:pt>
                <c:pt idx="83">
                  <c:v>2.2321428571428603E-2</c:v>
                </c:pt>
                <c:pt idx="84">
                  <c:v>2.2301516503122176E-2</c:v>
                </c:pt>
                <c:pt idx="85">
                  <c:v>1.4209591474245054E-2</c:v>
                </c:pt>
                <c:pt idx="86">
                  <c:v>1.6873889875665959E-2</c:v>
                </c:pt>
                <c:pt idx="87">
                  <c:v>1.5985790408525657E-2</c:v>
                </c:pt>
                <c:pt idx="88">
                  <c:v>1.6903914590747249E-2</c:v>
                </c:pt>
                <c:pt idx="89">
                  <c:v>1.6903914590747249E-2</c:v>
                </c:pt>
                <c:pt idx="90">
                  <c:v>7.964601769911539E-3</c:v>
                </c:pt>
                <c:pt idx="91">
                  <c:v>9.7173144876323558E-3</c:v>
                </c:pt>
                <c:pt idx="92">
                  <c:v>8.8105726872247381E-3</c:v>
                </c:pt>
                <c:pt idx="93">
                  <c:v>6.1619718309859906E-3</c:v>
                </c:pt>
                <c:pt idx="94">
                  <c:v>8.756567425569628E-4</c:v>
                </c:pt>
                <c:pt idx="95">
                  <c:v>1.7467248908298316E-3</c:v>
                </c:pt>
                <c:pt idx="96">
                  <c:v>2.6178010471202828E-3</c:v>
                </c:pt>
                <c:pt idx="97">
                  <c:v>1.2259194395796813E-2</c:v>
                </c:pt>
                <c:pt idx="98">
                  <c:v>1.3100436681222849E-2</c:v>
                </c:pt>
                <c:pt idx="99">
                  <c:v>7.8671328671329199E-3</c:v>
                </c:pt>
                <c:pt idx="100">
                  <c:v>1.6622922134733153E-2</c:v>
                </c:pt>
                <c:pt idx="101">
                  <c:v>2.09973753280841E-2</c:v>
                </c:pt>
                <c:pt idx="102">
                  <c:v>2.0193151887620608E-2</c:v>
                </c:pt>
                <c:pt idx="103">
                  <c:v>1.4873140857392775E-2</c:v>
                </c:pt>
                <c:pt idx="104">
                  <c:v>0</c:v>
                </c:pt>
                <c:pt idx="105">
                  <c:v>9.6237970253718608E-3</c:v>
                </c:pt>
                <c:pt idx="106">
                  <c:v>1.4873140857392775E-2</c:v>
                </c:pt>
                <c:pt idx="107">
                  <c:v>1.2205754141237923E-2</c:v>
                </c:pt>
                <c:pt idx="108">
                  <c:v>1.0443864229764843E-2</c:v>
                </c:pt>
                <c:pt idx="109">
                  <c:v>1.7301038062282892E-3</c:v>
                </c:pt>
                <c:pt idx="110">
                  <c:v>-5.1813471502590858E-3</c:v>
                </c:pt>
                <c:pt idx="111">
                  <c:v>6.0711188204682909E-3</c:v>
                </c:pt>
                <c:pt idx="112">
                  <c:v>-9.4582975064488872E-3</c:v>
                </c:pt>
                <c:pt idx="113">
                  <c:v>-1.8835616438356073E-2</c:v>
                </c:pt>
                <c:pt idx="114">
                  <c:v>-1.3757523645743786E-2</c:v>
                </c:pt>
                <c:pt idx="115">
                  <c:v>-1.2048192771084265E-2</c:v>
                </c:pt>
                <c:pt idx="116">
                  <c:v>8.7336244541491581E-4</c:v>
                </c:pt>
                <c:pt idx="117">
                  <c:v>-1.2987012987012991E-2</c:v>
                </c:pt>
                <c:pt idx="118">
                  <c:v>-2.2394487510766559E-2</c:v>
                </c:pt>
                <c:pt idx="119">
                  <c:v>-2.4137931034482696E-2</c:v>
                </c:pt>
                <c:pt idx="120">
                  <c:v>-2.5839793281653645E-2</c:v>
                </c:pt>
                <c:pt idx="121">
                  <c:v>-2.4179620034542215E-2</c:v>
                </c:pt>
                <c:pt idx="122">
                  <c:v>-3.038194444444442E-2</c:v>
                </c:pt>
                <c:pt idx="123">
                  <c:v>-3.5344827586206939E-2</c:v>
                </c:pt>
                <c:pt idx="124">
                  <c:v>-2.6909722222222099E-2</c:v>
                </c:pt>
                <c:pt idx="125">
                  <c:v>-3.0541012216405039E-2</c:v>
                </c:pt>
                <c:pt idx="126">
                  <c:v>-2.7898866608544015E-2</c:v>
                </c:pt>
                <c:pt idx="127">
                  <c:v>-2.3519163763066175E-2</c:v>
                </c:pt>
                <c:pt idx="128">
                  <c:v>-1.7452006980802848E-2</c:v>
                </c:pt>
                <c:pt idx="129">
                  <c:v>-1.3157894736842146E-2</c:v>
                </c:pt>
                <c:pt idx="130">
                  <c:v>-7.9295154185021755E-3</c:v>
                </c:pt>
                <c:pt idx="131">
                  <c:v>8.8339222614841617E-4</c:v>
                </c:pt>
                <c:pt idx="132">
                  <c:v>2.6525198938991412E-3</c:v>
                </c:pt>
                <c:pt idx="133">
                  <c:v>3.5398230088494742E-3</c:v>
                </c:pt>
                <c:pt idx="134">
                  <c:v>2.0590868397493356E-2</c:v>
                </c:pt>
                <c:pt idx="135">
                  <c:v>1.8766756032171594E-2</c:v>
                </c:pt>
                <c:pt idx="136">
                  <c:v>1.8733273862622468E-2</c:v>
                </c:pt>
                <c:pt idx="137">
                  <c:v>2.8802880288028909E-2</c:v>
                </c:pt>
                <c:pt idx="138">
                  <c:v>2.8699551569506765E-2</c:v>
                </c:pt>
                <c:pt idx="139">
                  <c:v>2.3193577163246992E-2</c:v>
                </c:pt>
                <c:pt idx="140">
                  <c:v>1.6873889875665959E-2</c:v>
                </c:pt>
                <c:pt idx="141">
                  <c:v>2.1333333333333426E-2</c:v>
                </c:pt>
                <c:pt idx="142">
                  <c:v>2.7531083481350027E-2</c:v>
                </c:pt>
                <c:pt idx="143">
                  <c:v>1.9417475728155331E-2</c:v>
                </c:pt>
                <c:pt idx="144">
                  <c:v>2.5573192239858988E-2</c:v>
                </c:pt>
                <c:pt idx="145">
                  <c:v>1.7636684303350858E-2</c:v>
                </c:pt>
                <c:pt idx="146">
                  <c:v>1.3157894736842035E-2</c:v>
                </c:pt>
                <c:pt idx="147">
                  <c:v>1.2280701754385781E-2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60-48FB-848D-79B3B2CEEB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Manufacturing</c:v>
                </c:pt>
              </c:strCache>
            </c:strRef>
          </c:tx>
          <c:spPr>
            <a:ln w="539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Sheet1!$A$2:$A$149</c:f>
              <c:numCache>
                <c:formatCode>mmm"-"yyyy</c:formatCode>
                <c:ptCount val="148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  <c:pt idx="144">
                  <c:v>45322</c:v>
                </c:pt>
                <c:pt idx="145">
                  <c:v>45351</c:v>
                </c:pt>
                <c:pt idx="146">
                  <c:v>45382</c:v>
                </c:pt>
                <c:pt idx="147">
                  <c:v>45412</c:v>
                </c:pt>
              </c:numCache>
            </c:numRef>
          </c:cat>
          <c:val>
            <c:numRef>
              <c:f>Sheet1!$D$2:$D$149</c:f>
              <c:numCache>
                <c:formatCode>0.00%</c:formatCode>
                <c:ptCount val="148"/>
                <c:pt idx="0">
                  <c:v>-2.4165707710011364E-2</c:v>
                </c:pt>
                <c:pt idx="1">
                  <c:v>-2.6528258362168433E-2</c:v>
                </c:pt>
                <c:pt idx="2">
                  <c:v>-2.0905923344947674E-2</c:v>
                </c:pt>
                <c:pt idx="3">
                  <c:v>-1.2850467289719725E-2</c:v>
                </c:pt>
                <c:pt idx="4">
                  <c:v>-1.1709601873536313E-2</c:v>
                </c:pt>
                <c:pt idx="5">
                  <c:v>-5.8616647127782695E-3</c:v>
                </c:pt>
                <c:pt idx="6">
                  <c:v>-2.3474178403755097E-3</c:v>
                </c:pt>
                <c:pt idx="7">
                  <c:v>-7.0754716981132892E-3</c:v>
                </c:pt>
                <c:pt idx="8">
                  <c:v>-9.4562647754137252E-3</c:v>
                </c:pt>
                <c:pt idx="9">
                  <c:v>-1.531213191990588E-2</c:v>
                </c:pt>
                <c:pt idx="10">
                  <c:v>-8.2644628099174389E-3</c:v>
                </c:pt>
                <c:pt idx="11">
                  <c:v>-9.4339622641509413E-3</c:v>
                </c:pt>
                <c:pt idx="12">
                  <c:v>-9.4339622641509413E-3</c:v>
                </c:pt>
                <c:pt idx="13">
                  <c:v>-8.2938388625592996E-3</c:v>
                </c:pt>
                <c:pt idx="14">
                  <c:v>-3.5587188612098419E-3</c:v>
                </c:pt>
                <c:pt idx="15">
                  <c:v>-2.3668639053253671E-3</c:v>
                </c:pt>
                <c:pt idx="16">
                  <c:v>-1.1848341232226778E-3</c:v>
                </c:pt>
                <c:pt idx="17">
                  <c:v>-5.8962264150944632E-3</c:v>
                </c:pt>
                <c:pt idx="18">
                  <c:v>-1.1764705882352899E-2</c:v>
                </c:pt>
                <c:pt idx="19">
                  <c:v>-1.1876484560570111E-3</c:v>
                </c:pt>
                <c:pt idx="20">
                  <c:v>4.7732696897373472E-3</c:v>
                </c:pt>
                <c:pt idx="21">
                  <c:v>7.1770334928229484E-3</c:v>
                </c:pt>
                <c:pt idx="22">
                  <c:v>2.3809523809523725E-3</c:v>
                </c:pt>
                <c:pt idx="23">
                  <c:v>2.3809523809523725E-3</c:v>
                </c:pt>
                <c:pt idx="24">
                  <c:v>0</c:v>
                </c:pt>
                <c:pt idx="25">
                  <c:v>3.5842293906811484E-3</c:v>
                </c:pt>
                <c:pt idx="26">
                  <c:v>1.1904761904761862E-3</c:v>
                </c:pt>
                <c:pt idx="27">
                  <c:v>-7.1174377224200169E-3</c:v>
                </c:pt>
                <c:pt idx="28">
                  <c:v>-7.1174377224200169E-3</c:v>
                </c:pt>
                <c:pt idx="29">
                  <c:v>-5.9311981020164772E-3</c:v>
                </c:pt>
                <c:pt idx="30">
                  <c:v>-1.1904761904761862E-3</c:v>
                </c:pt>
                <c:pt idx="31">
                  <c:v>-1.1890606420926764E-3</c:v>
                </c:pt>
                <c:pt idx="32">
                  <c:v>-2.3752969121139111E-3</c:v>
                </c:pt>
                <c:pt idx="33">
                  <c:v>1.1876484560569001E-3</c:v>
                </c:pt>
                <c:pt idx="34">
                  <c:v>2.3752969121140222E-3</c:v>
                </c:pt>
                <c:pt idx="35">
                  <c:v>7.1258907363420665E-3</c:v>
                </c:pt>
                <c:pt idx="36">
                  <c:v>1.904761904761898E-2</c:v>
                </c:pt>
                <c:pt idx="37">
                  <c:v>2.0238095238095166E-2</c:v>
                </c:pt>
                <c:pt idx="38">
                  <c:v>1.7835909631391145E-2</c:v>
                </c:pt>
                <c:pt idx="39">
                  <c:v>2.3894862604540101E-2</c:v>
                </c:pt>
                <c:pt idx="40">
                  <c:v>2.2700119474313274E-2</c:v>
                </c:pt>
                <c:pt idx="41">
                  <c:v>2.1479713603818507E-2</c:v>
                </c:pt>
                <c:pt idx="42">
                  <c:v>2.0262216924910703E-2</c:v>
                </c:pt>
                <c:pt idx="43">
                  <c:v>2.1428571428571352E-2</c:v>
                </c:pt>
                <c:pt idx="44">
                  <c:v>2.8571428571428692E-2</c:v>
                </c:pt>
                <c:pt idx="45">
                  <c:v>2.4911032028469782E-2</c:v>
                </c:pt>
                <c:pt idx="46">
                  <c:v>2.1327014218009532E-2</c:v>
                </c:pt>
                <c:pt idx="47">
                  <c:v>2.1226415094339535E-2</c:v>
                </c:pt>
                <c:pt idx="48">
                  <c:v>1.5186915887850372E-2</c:v>
                </c:pt>
                <c:pt idx="49">
                  <c:v>1.8669778296382722E-2</c:v>
                </c:pt>
                <c:pt idx="50">
                  <c:v>1.985981308411211E-2</c:v>
                </c:pt>
                <c:pt idx="51">
                  <c:v>1.9836639439906545E-2</c:v>
                </c:pt>
                <c:pt idx="52">
                  <c:v>1.985981308411211E-2</c:v>
                </c:pt>
                <c:pt idx="53">
                  <c:v>1.985981308411211E-2</c:v>
                </c:pt>
                <c:pt idx="54">
                  <c:v>2.2196261682242868E-2</c:v>
                </c:pt>
                <c:pt idx="55">
                  <c:v>2.0979020979021046E-2</c:v>
                </c:pt>
                <c:pt idx="56">
                  <c:v>1.1574074074073959E-2</c:v>
                </c:pt>
                <c:pt idx="57">
                  <c:v>1.0416666666666741E-2</c:v>
                </c:pt>
                <c:pt idx="58">
                  <c:v>1.2761020881670637E-2</c:v>
                </c:pt>
                <c:pt idx="59">
                  <c:v>6.9284064665127154E-3</c:v>
                </c:pt>
                <c:pt idx="60">
                  <c:v>-1.1507479861909697E-3</c:v>
                </c:pt>
                <c:pt idx="61">
                  <c:v>-6.8728522336770626E-3</c:v>
                </c:pt>
                <c:pt idx="62">
                  <c:v>-3.4364261168385868E-3</c:v>
                </c:pt>
                <c:pt idx="63">
                  <c:v>-2.2883295194507935E-3</c:v>
                </c:pt>
                <c:pt idx="64">
                  <c:v>2.2909507445589838E-3</c:v>
                </c:pt>
                <c:pt idx="65">
                  <c:v>3.4364261168384758E-3</c:v>
                </c:pt>
                <c:pt idx="66">
                  <c:v>4.5714285714284486E-3</c:v>
                </c:pt>
                <c:pt idx="67">
                  <c:v>0</c:v>
                </c:pt>
                <c:pt idx="68">
                  <c:v>0</c:v>
                </c:pt>
                <c:pt idx="69">
                  <c:v>3.4364261168384758E-3</c:v>
                </c:pt>
                <c:pt idx="70">
                  <c:v>2.2909507445589838E-3</c:v>
                </c:pt>
                <c:pt idx="71">
                  <c:v>5.7339449541282672E-3</c:v>
                </c:pt>
                <c:pt idx="72">
                  <c:v>1.0368663594469973E-2</c:v>
                </c:pt>
                <c:pt idx="73">
                  <c:v>1.0380622837370179E-2</c:v>
                </c:pt>
                <c:pt idx="74">
                  <c:v>1.0344827586206806E-2</c:v>
                </c:pt>
                <c:pt idx="75">
                  <c:v>8.0275229357795741E-3</c:v>
                </c:pt>
                <c:pt idx="76">
                  <c:v>0</c:v>
                </c:pt>
                <c:pt idx="77">
                  <c:v>-1.1415525114154557E-3</c:v>
                </c:pt>
                <c:pt idx="78">
                  <c:v>-5.6882821387939098E-3</c:v>
                </c:pt>
                <c:pt idx="79">
                  <c:v>1.1415525114155667E-3</c:v>
                </c:pt>
                <c:pt idx="80">
                  <c:v>3.4324942791761348E-3</c:v>
                </c:pt>
                <c:pt idx="81">
                  <c:v>3.424657534246478E-3</c:v>
                </c:pt>
                <c:pt idx="82">
                  <c:v>9.1428571428571193E-3</c:v>
                </c:pt>
                <c:pt idx="83">
                  <c:v>1.1402508551881407E-2</c:v>
                </c:pt>
                <c:pt idx="84">
                  <c:v>1.3683010262257822E-2</c:v>
                </c:pt>
                <c:pt idx="85">
                  <c:v>1.3698630136986356E-2</c:v>
                </c:pt>
                <c:pt idx="86">
                  <c:v>7.9635949943117623E-3</c:v>
                </c:pt>
                <c:pt idx="87">
                  <c:v>3.4129692832765013E-3</c:v>
                </c:pt>
                <c:pt idx="88">
                  <c:v>1.2571428571428456E-2</c:v>
                </c:pt>
                <c:pt idx="89">
                  <c:v>1.6000000000000014E-2</c:v>
                </c:pt>
                <c:pt idx="90">
                  <c:v>1.8306636155606348E-2</c:v>
                </c:pt>
                <c:pt idx="91">
                  <c:v>1.4823261117445918E-2</c:v>
                </c:pt>
                <c:pt idx="92">
                  <c:v>1.3683010262257822E-2</c:v>
                </c:pt>
                <c:pt idx="93">
                  <c:v>1.1376564277588264E-2</c:v>
                </c:pt>
                <c:pt idx="94">
                  <c:v>9.060022650056565E-3</c:v>
                </c:pt>
                <c:pt idx="95">
                  <c:v>5.636978579481422E-3</c:v>
                </c:pt>
                <c:pt idx="96">
                  <c:v>2.2497187851517886E-3</c:v>
                </c:pt>
                <c:pt idx="97">
                  <c:v>5.6306306306304066E-3</c:v>
                </c:pt>
                <c:pt idx="98">
                  <c:v>1.4672686230248422E-2</c:v>
                </c:pt>
                <c:pt idx="99">
                  <c:v>3.4013605442176686E-2</c:v>
                </c:pt>
                <c:pt idx="100">
                  <c:v>3.1602708803611934E-2</c:v>
                </c:pt>
                <c:pt idx="101">
                  <c:v>1.4623172103486848E-2</c:v>
                </c:pt>
                <c:pt idx="102">
                  <c:v>1.7977528089887729E-2</c:v>
                </c:pt>
                <c:pt idx="103">
                  <c:v>1.348314606741563E-2</c:v>
                </c:pt>
                <c:pt idx="104">
                  <c:v>1.7997750281214753E-2</c:v>
                </c:pt>
                <c:pt idx="105">
                  <c:v>1.7997750281214753E-2</c:v>
                </c:pt>
                <c:pt idx="106">
                  <c:v>2.020202020202011E-2</c:v>
                </c:pt>
                <c:pt idx="107">
                  <c:v>1.7937219730941756E-2</c:v>
                </c:pt>
                <c:pt idx="108">
                  <c:v>1.9101123595505642E-2</c:v>
                </c:pt>
                <c:pt idx="109">
                  <c:v>1.6797312430011146E-2</c:v>
                </c:pt>
                <c:pt idx="110">
                  <c:v>5.5679287305121505E-3</c:v>
                </c:pt>
                <c:pt idx="111">
                  <c:v>-1.3172338090010838E-2</c:v>
                </c:pt>
                <c:pt idx="112">
                  <c:v>-1.7486338797814249E-2</c:v>
                </c:pt>
                <c:pt idx="113">
                  <c:v>-8.8495575221236855E-3</c:v>
                </c:pt>
                <c:pt idx="114">
                  <c:v>-1.103752759381893E-2</c:v>
                </c:pt>
                <c:pt idx="115">
                  <c:v>-5.530973451327359E-3</c:v>
                </c:pt>
                <c:pt idx="116">
                  <c:v>-9.9337748344370258E-3</c:v>
                </c:pt>
                <c:pt idx="117">
                  <c:v>-1.5469613259668558E-2</c:v>
                </c:pt>
                <c:pt idx="118">
                  <c:v>-2.6431718061673992E-2</c:v>
                </c:pt>
                <c:pt idx="119">
                  <c:v>-2.5386313465783683E-2</c:v>
                </c:pt>
                <c:pt idx="120">
                  <c:v>-2.6460859977949336E-2</c:v>
                </c:pt>
                <c:pt idx="121">
                  <c:v>-3.3039647577092546E-2</c:v>
                </c:pt>
                <c:pt idx="122">
                  <c:v>-3.2115171650055285E-2</c:v>
                </c:pt>
                <c:pt idx="123">
                  <c:v>-2.7808676307007785E-2</c:v>
                </c:pt>
                <c:pt idx="124">
                  <c:v>-3.2258064516129115E-2</c:v>
                </c:pt>
                <c:pt idx="125">
                  <c:v>-4.3526785714285809E-2</c:v>
                </c:pt>
                <c:pt idx="126">
                  <c:v>-3.5714285714285698E-2</c:v>
                </c:pt>
                <c:pt idx="127">
                  <c:v>-3.6707452725250334E-2</c:v>
                </c:pt>
                <c:pt idx="128">
                  <c:v>-3.3444816053511794E-2</c:v>
                </c:pt>
                <c:pt idx="129">
                  <c:v>-2.5813692480359141E-2</c:v>
                </c:pt>
                <c:pt idx="130">
                  <c:v>-1.4705882352941013E-2</c:v>
                </c:pt>
                <c:pt idx="131">
                  <c:v>-7.9275198187995777E-3</c:v>
                </c:pt>
                <c:pt idx="132">
                  <c:v>-6.7950169875424793E-3</c:v>
                </c:pt>
                <c:pt idx="133">
                  <c:v>-5.6947608200453859E-3</c:v>
                </c:pt>
                <c:pt idx="134">
                  <c:v>3.4324942791761348E-3</c:v>
                </c:pt>
                <c:pt idx="135">
                  <c:v>1.1441647597254523E-3</c:v>
                </c:pt>
                <c:pt idx="136">
                  <c:v>1.0344827586206806E-2</c:v>
                </c:pt>
                <c:pt idx="137">
                  <c:v>3.1505250875145885E-2</c:v>
                </c:pt>
                <c:pt idx="138">
                  <c:v>2.5462962962962798E-2</c:v>
                </c:pt>
                <c:pt idx="139">
                  <c:v>1.7321016166281789E-2</c:v>
                </c:pt>
                <c:pt idx="140">
                  <c:v>1.730103806228378E-2</c:v>
                </c:pt>
                <c:pt idx="141">
                  <c:v>1.7281105990783363E-2</c:v>
                </c:pt>
                <c:pt idx="142">
                  <c:v>2.1814006888633664E-2</c:v>
                </c:pt>
                <c:pt idx="143">
                  <c:v>2.2831050228310668E-2</c:v>
                </c:pt>
                <c:pt idx="144">
                  <c:v>2.166476624857494E-2</c:v>
                </c:pt>
                <c:pt idx="145">
                  <c:v>2.6345933562428536E-2</c:v>
                </c:pt>
                <c:pt idx="146">
                  <c:v>2.166476624857494E-2</c:v>
                </c:pt>
                <c:pt idx="147">
                  <c:v>2.4000000000000021E-2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7B-499A-BE13-E450C60A2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212432"/>
        <c:axId val="1103898480"/>
      </c:lineChart>
      <c:dateAx>
        <c:axId val="884212432"/>
        <c:scaling>
          <c:orientation val="minMax"/>
        </c:scaling>
        <c:delete val="0"/>
        <c:axPos val="b"/>
        <c:numFmt formatCode="mmm&quot;-&quot;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898480"/>
        <c:crosses val="autoZero"/>
        <c:auto val="1"/>
        <c:lblOffset val="100"/>
        <c:baseTimeUnit val="months"/>
      </c:dateAx>
      <c:valAx>
        <c:axId val="110389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21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Services Less Energy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Sheet1!$A$2:$A$149</c:f>
              <c:strCache>
                <c:ptCount val="148"/>
                <c:pt idx="0">
                  <c:v>Jan-2012</c:v>
                </c:pt>
                <c:pt idx="1">
                  <c:v>Feb-2012</c:v>
                </c:pt>
                <c:pt idx="2">
                  <c:v>Mar-2012</c:v>
                </c:pt>
                <c:pt idx="3">
                  <c:v>Apr-2012</c:v>
                </c:pt>
                <c:pt idx="4">
                  <c:v>May-2012</c:v>
                </c:pt>
                <c:pt idx="5">
                  <c:v>Jun-2012</c:v>
                </c:pt>
                <c:pt idx="6">
                  <c:v>Jul-2012</c:v>
                </c:pt>
                <c:pt idx="7">
                  <c:v>Aug-2012</c:v>
                </c:pt>
                <c:pt idx="8">
                  <c:v>Sep-2012</c:v>
                </c:pt>
                <c:pt idx="9">
                  <c:v>Oct-2012</c:v>
                </c:pt>
                <c:pt idx="10">
                  <c:v>Nov-2012</c:v>
                </c:pt>
                <c:pt idx="11">
                  <c:v>Dec-2012</c:v>
                </c:pt>
                <c:pt idx="12">
                  <c:v>Jan-2013</c:v>
                </c:pt>
                <c:pt idx="13">
                  <c:v>Feb-2013</c:v>
                </c:pt>
                <c:pt idx="14">
                  <c:v>Mar-2013</c:v>
                </c:pt>
                <c:pt idx="15">
                  <c:v>Apr-2013</c:v>
                </c:pt>
                <c:pt idx="16">
                  <c:v>May-2013</c:v>
                </c:pt>
                <c:pt idx="17">
                  <c:v>Jun-2013</c:v>
                </c:pt>
                <c:pt idx="18">
                  <c:v>Jul-2013</c:v>
                </c:pt>
                <c:pt idx="19">
                  <c:v>Aug-2013</c:v>
                </c:pt>
                <c:pt idx="20">
                  <c:v>Sep-2013</c:v>
                </c:pt>
                <c:pt idx="21">
                  <c:v>Oct-2013</c:v>
                </c:pt>
                <c:pt idx="22">
                  <c:v>Nov-2013</c:v>
                </c:pt>
                <c:pt idx="23">
                  <c:v>Dec-2013</c:v>
                </c:pt>
                <c:pt idx="24">
                  <c:v>Jan-2014</c:v>
                </c:pt>
                <c:pt idx="25">
                  <c:v>Feb-2014</c:v>
                </c:pt>
                <c:pt idx="26">
                  <c:v>Mar-2014</c:v>
                </c:pt>
                <c:pt idx="27">
                  <c:v>Apr-2014</c:v>
                </c:pt>
                <c:pt idx="28">
                  <c:v>May-2014</c:v>
                </c:pt>
                <c:pt idx="29">
                  <c:v>Jun-2014</c:v>
                </c:pt>
                <c:pt idx="30">
                  <c:v>Jul-2014</c:v>
                </c:pt>
                <c:pt idx="31">
                  <c:v>Aug-2014</c:v>
                </c:pt>
                <c:pt idx="32">
                  <c:v>Sep-2014</c:v>
                </c:pt>
                <c:pt idx="33">
                  <c:v>Oct-2014</c:v>
                </c:pt>
                <c:pt idx="34">
                  <c:v>Nov-2014</c:v>
                </c:pt>
                <c:pt idx="35">
                  <c:v>Dec-2014</c:v>
                </c:pt>
                <c:pt idx="36">
                  <c:v>Jan-2015</c:v>
                </c:pt>
                <c:pt idx="37">
                  <c:v>Feb-2015</c:v>
                </c:pt>
                <c:pt idx="38">
                  <c:v>Mar-2015</c:v>
                </c:pt>
                <c:pt idx="39">
                  <c:v>Apr-2015</c:v>
                </c:pt>
                <c:pt idx="40">
                  <c:v>May-2015</c:v>
                </c:pt>
                <c:pt idx="41">
                  <c:v>Jun-2015</c:v>
                </c:pt>
                <c:pt idx="42">
                  <c:v>Jul-2015</c:v>
                </c:pt>
                <c:pt idx="43">
                  <c:v>Aug-2015</c:v>
                </c:pt>
                <c:pt idx="44">
                  <c:v>Sep-2015</c:v>
                </c:pt>
                <c:pt idx="45">
                  <c:v>Oct-2015</c:v>
                </c:pt>
                <c:pt idx="46">
                  <c:v>Nov-2015</c:v>
                </c:pt>
                <c:pt idx="47">
                  <c:v>Dec-2015</c:v>
                </c:pt>
                <c:pt idx="48">
                  <c:v>Jan-2016</c:v>
                </c:pt>
                <c:pt idx="49">
                  <c:v>Feb-2016</c:v>
                </c:pt>
                <c:pt idx="50">
                  <c:v>Mar-2016</c:v>
                </c:pt>
                <c:pt idx="51">
                  <c:v>Apr-2016</c:v>
                </c:pt>
                <c:pt idx="52">
                  <c:v>May-2016</c:v>
                </c:pt>
                <c:pt idx="53">
                  <c:v>Jun-2016</c:v>
                </c:pt>
                <c:pt idx="54">
                  <c:v>Jul-2016</c:v>
                </c:pt>
                <c:pt idx="55">
                  <c:v>Aug-2016</c:v>
                </c:pt>
                <c:pt idx="56">
                  <c:v>Sep-2016</c:v>
                </c:pt>
                <c:pt idx="57">
                  <c:v>Oct-2016</c:v>
                </c:pt>
                <c:pt idx="58">
                  <c:v>Nov-2016</c:v>
                </c:pt>
                <c:pt idx="59">
                  <c:v>Dec-2016</c:v>
                </c:pt>
                <c:pt idx="60">
                  <c:v>Jan-2017</c:v>
                </c:pt>
                <c:pt idx="61">
                  <c:v>Feb-2017</c:v>
                </c:pt>
                <c:pt idx="62">
                  <c:v>Mar-2017</c:v>
                </c:pt>
                <c:pt idx="63">
                  <c:v>Apr-2017</c:v>
                </c:pt>
                <c:pt idx="64">
                  <c:v>May-2017</c:v>
                </c:pt>
                <c:pt idx="65">
                  <c:v>Jun-2017</c:v>
                </c:pt>
                <c:pt idx="66">
                  <c:v>Jul-2017</c:v>
                </c:pt>
                <c:pt idx="67">
                  <c:v>Aug-2017</c:v>
                </c:pt>
                <c:pt idx="68">
                  <c:v>Sep-2017</c:v>
                </c:pt>
                <c:pt idx="69">
                  <c:v>Oct-2017</c:v>
                </c:pt>
                <c:pt idx="70">
                  <c:v>Nov-2017</c:v>
                </c:pt>
                <c:pt idx="71">
                  <c:v>Dec-2017</c:v>
                </c:pt>
                <c:pt idx="72">
                  <c:v>Jan-2018</c:v>
                </c:pt>
                <c:pt idx="73">
                  <c:v>Feb-2018</c:v>
                </c:pt>
                <c:pt idx="74">
                  <c:v>Mar-2018</c:v>
                </c:pt>
                <c:pt idx="75">
                  <c:v>Apr-2018</c:v>
                </c:pt>
                <c:pt idx="76">
                  <c:v>May-2018</c:v>
                </c:pt>
                <c:pt idx="77">
                  <c:v>Jun-2018</c:v>
                </c:pt>
                <c:pt idx="78">
                  <c:v>Jul-2018</c:v>
                </c:pt>
                <c:pt idx="79">
                  <c:v>Aug-2018</c:v>
                </c:pt>
                <c:pt idx="80">
                  <c:v>Sep-2018</c:v>
                </c:pt>
                <c:pt idx="81">
                  <c:v>Oct-2018</c:v>
                </c:pt>
                <c:pt idx="82">
                  <c:v>Nov-2018</c:v>
                </c:pt>
                <c:pt idx="83">
                  <c:v>Dec-2018</c:v>
                </c:pt>
                <c:pt idx="84">
                  <c:v>Jan-2019</c:v>
                </c:pt>
                <c:pt idx="85">
                  <c:v>Feb-2019</c:v>
                </c:pt>
                <c:pt idx="86">
                  <c:v>Mar-2019</c:v>
                </c:pt>
                <c:pt idx="87">
                  <c:v>Apr-2019</c:v>
                </c:pt>
                <c:pt idx="88">
                  <c:v>May-2019</c:v>
                </c:pt>
                <c:pt idx="89">
                  <c:v>Jun-2019</c:v>
                </c:pt>
                <c:pt idx="90">
                  <c:v>Jul-2019</c:v>
                </c:pt>
                <c:pt idx="91">
                  <c:v>Aug-2019</c:v>
                </c:pt>
                <c:pt idx="92">
                  <c:v>Sep-2019</c:v>
                </c:pt>
                <c:pt idx="93">
                  <c:v>Oct-2019</c:v>
                </c:pt>
                <c:pt idx="94">
                  <c:v>Nov-2019</c:v>
                </c:pt>
                <c:pt idx="95">
                  <c:v>Dec-2019</c:v>
                </c:pt>
                <c:pt idx="96">
                  <c:v>Jan-2020</c:v>
                </c:pt>
                <c:pt idx="97">
                  <c:v>Feb-2020</c:v>
                </c:pt>
                <c:pt idx="98">
                  <c:v>Mar-2020</c:v>
                </c:pt>
                <c:pt idx="99">
                  <c:v>Apr-2020</c:v>
                </c:pt>
                <c:pt idx="100">
                  <c:v>May-2020</c:v>
                </c:pt>
                <c:pt idx="101">
                  <c:v>Jun-2020</c:v>
                </c:pt>
                <c:pt idx="102">
                  <c:v>Jul-2020</c:v>
                </c:pt>
                <c:pt idx="103">
                  <c:v>Aug-2020</c:v>
                </c:pt>
                <c:pt idx="104">
                  <c:v>Sep-2020</c:v>
                </c:pt>
                <c:pt idx="105">
                  <c:v>Oct-2020</c:v>
                </c:pt>
                <c:pt idx="106">
                  <c:v>Nov-2020</c:v>
                </c:pt>
                <c:pt idx="107">
                  <c:v>Dec-2020</c:v>
                </c:pt>
                <c:pt idx="108">
                  <c:v>Jan-2021</c:v>
                </c:pt>
                <c:pt idx="109">
                  <c:v>Feb-2021</c:v>
                </c:pt>
                <c:pt idx="110">
                  <c:v>Mar-2021</c:v>
                </c:pt>
                <c:pt idx="111">
                  <c:v>Apr-2021</c:v>
                </c:pt>
                <c:pt idx="112">
                  <c:v>May-2021</c:v>
                </c:pt>
                <c:pt idx="113">
                  <c:v>Jun-2021</c:v>
                </c:pt>
                <c:pt idx="114">
                  <c:v>Jul-2021</c:v>
                </c:pt>
                <c:pt idx="115">
                  <c:v>Aug-2021</c:v>
                </c:pt>
                <c:pt idx="116">
                  <c:v>Sep-2021</c:v>
                </c:pt>
                <c:pt idx="117">
                  <c:v>Oct-2021</c:v>
                </c:pt>
                <c:pt idx="118">
                  <c:v>Nov-2021</c:v>
                </c:pt>
                <c:pt idx="119">
                  <c:v>Dec-2021</c:v>
                </c:pt>
                <c:pt idx="120">
                  <c:v>Jan-2022</c:v>
                </c:pt>
                <c:pt idx="121">
                  <c:v>Feb-2022</c:v>
                </c:pt>
                <c:pt idx="122">
                  <c:v>Mar-2022</c:v>
                </c:pt>
                <c:pt idx="123">
                  <c:v>Apr-2022</c:v>
                </c:pt>
                <c:pt idx="124">
                  <c:v>May-2022</c:v>
                </c:pt>
                <c:pt idx="125">
                  <c:v>Jun-2022</c:v>
                </c:pt>
                <c:pt idx="126">
                  <c:v>Jul-2022</c:v>
                </c:pt>
                <c:pt idx="127">
                  <c:v>Aug-2022</c:v>
                </c:pt>
                <c:pt idx="128">
                  <c:v>Sep-2022</c:v>
                </c:pt>
                <c:pt idx="129">
                  <c:v>Oct-2022</c:v>
                </c:pt>
                <c:pt idx="130">
                  <c:v>Nov-2022</c:v>
                </c:pt>
                <c:pt idx="131">
                  <c:v>Dec-2022</c:v>
                </c:pt>
                <c:pt idx="132">
                  <c:v>Jan-2023</c:v>
                </c:pt>
                <c:pt idx="133">
                  <c:v>Feb-2023</c:v>
                </c:pt>
                <c:pt idx="134">
                  <c:v>Mar-2023</c:v>
                </c:pt>
                <c:pt idx="135">
                  <c:v>Apr-2023</c:v>
                </c:pt>
                <c:pt idx="136">
                  <c:v>May-2023</c:v>
                </c:pt>
                <c:pt idx="137">
                  <c:v>Jun-2023</c:v>
                </c:pt>
                <c:pt idx="138">
                  <c:v>Jul-2023</c:v>
                </c:pt>
                <c:pt idx="139">
                  <c:v>Aug-2023</c:v>
                </c:pt>
                <c:pt idx="140">
                  <c:v>Sep-2023</c:v>
                </c:pt>
                <c:pt idx="141">
                  <c:v>Oct-2023</c:v>
                </c:pt>
                <c:pt idx="142">
                  <c:v>Nov-2023</c:v>
                </c:pt>
                <c:pt idx="143">
                  <c:v>Dec-2023</c:v>
                </c:pt>
                <c:pt idx="144">
                  <c:v>Jan-2024</c:v>
                </c:pt>
                <c:pt idx="145">
                  <c:v>Feb-2024</c:v>
                </c:pt>
                <c:pt idx="146">
                  <c:v>Mar-2024</c:v>
                </c:pt>
                <c:pt idx="147">
                  <c:v>Apr-2024</c:v>
                </c:pt>
              </c:strCache>
            </c:strRef>
          </c:cat>
          <c:val>
            <c:numRef>
              <c:f>Sheet1!$B$2:$B$149</c:f>
              <c:numCache>
                <c:formatCode>0.00%</c:formatCode>
                <c:ptCount val="148"/>
                <c:pt idx="0">
                  <c:v>1.29E-2</c:v>
                </c:pt>
                <c:pt idx="1">
                  <c:v>1.2500000000000001E-2</c:v>
                </c:pt>
                <c:pt idx="2">
                  <c:v>1.29E-2</c:v>
                </c:pt>
                <c:pt idx="3">
                  <c:v>1.3599999999999999E-2</c:v>
                </c:pt>
                <c:pt idx="4">
                  <c:v>1.3899999999999999E-2</c:v>
                </c:pt>
                <c:pt idx="5">
                  <c:v>1.4200000000000001E-2</c:v>
                </c:pt>
                <c:pt idx="6">
                  <c:v>1.38E-2</c:v>
                </c:pt>
                <c:pt idx="7">
                  <c:v>1.3299999999999999E-2</c:v>
                </c:pt>
                <c:pt idx="8">
                  <c:v>1.38E-2</c:v>
                </c:pt>
                <c:pt idx="9">
                  <c:v>1.4E-2</c:v>
                </c:pt>
                <c:pt idx="10">
                  <c:v>1.4E-2</c:v>
                </c:pt>
                <c:pt idx="11">
                  <c:v>1.3899999999999999E-2</c:v>
                </c:pt>
                <c:pt idx="12">
                  <c:v>1.4E-2</c:v>
                </c:pt>
                <c:pt idx="13">
                  <c:v>1.46E-2</c:v>
                </c:pt>
                <c:pt idx="14">
                  <c:v>1.43E-2</c:v>
                </c:pt>
                <c:pt idx="15">
                  <c:v>1.32E-2</c:v>
                </c:pt>
                <c:pt idx="16">
                  <c:v>1.32E-2</c:v>
                </c:pt>
                <c:pt idx="17">
                  <c:v>1.29E-2</c:v>
                </c:pt>
                <c:pt idx="18">
                  <c:v>1.3299999999999999E-2</c:v>
                </c:pt>
                <c:pt idx="19">
                  <c:v>1.35E-2</c:v>
                </c:pt>
                <c:pt idx="20">
                  <c:v>1.3299999999999999E-2</c:v>
                </c:pt>
                <c:pt idx="21">
                  <c:v>1.32E-2</c:v>
                </c:pt>
                <c:pt idx="22">
                  <c:v>1.3599999999999999E-2</c:v>
                </c:pt>
                <c:pt idx="23">
                  <c:v>1.34E-2</c:v>
                </c:pt>
                <c:pt idx="24">
                  <c:v>1.3100000000000001E-2</c:v>
                </c:pt>
                <c:pt idx="25">
                  <c:v>1.29E-2</c:v>
                </c:pt>
                <c:pt idx="26">
                  <c:v>1.34E-2</c:v>
                </c:pt>
                <c:pt idx="27">
                  <c:v>1.46E-2</c:v>
                </c:pt>
                <c:pt idx="28">
                  <c:v>1.54E-2</c:v>
                </c:pt>
                <c:pt idx="29">
                  <c:v>1.52E-2</c:v>
                </c:pt>
                <c:pt idx="30">
                  <c:v>1.4800000000000001E-2</c:v>
                </c:pt>
                <c:pt idx="31">
                  <c:v>1.4E-2</c:v>
                </c:pt>
                <c:pt idx="32">
                  <c:v>1.38E-2</c:v>
                </c:pt>
                <c:pt idx="33">
                  <c:v>1.44E-2</c:v>
                </c:pt>
                <c:pt idx="34">
                  <c:v>1.43E-2</c:v>
                </c:pt>
                <c:pt idx="35">
                  <c:v>1.4200000000000001E-2</c:v>
                </c:pt>
                <c:pt idx="36">
                  <c:v>1.46E-2</c:v>
                </c:pt>
                <c:pt idx="37">
                  <c:v>1.44E-2</c:v>
                </c:pt>
                <c:pt idx="38">
                  <c:v>1.4200000000000001E-2</c:v>
                </c:pt>
                <c:pt idx="39">
                  <c:v>1.46E-2</c:v>
                </c:pt>
                <c:pt idx="40">
                  <c:v>1.41E-2</c:v>
                </c:pt>
                <c:pt idx="41">
                  <c:v>1.46E-2</c:v>
                </c:pt>
                <c:pt idx="42">
                  <c:v>1.5100000000000001E-2</c:v>
                </c:pt>
                <c:pt idx="43">
                  <c:v>1.5299999999999999E-2</c:v>
                </c:pt>
                <c:pt idx="44">
                  <c:v>1.5900000000000001E-2</c:v>
                </c:pt>
                <c:pt idx="45">
                  <c:v>1.6500000000000001E-2</c:v>
                </c:pt>
                <c:pt idx="46">
                  <c:v>1.7100000000000001E-2</c:v>
                </c:pt>
                <c:pt idx="47">
                  <c:v>1.7500000000000002E-2</c:v>
                </c:pt>
                <c:pt idx="48">
                  <c:v>1.77E-2</c:v>
                </c:pt>
                <c:pt idx="49">
                  <c:v>1.8499999999999999E-2</c:v>
                </c:pt>
                <c:pt idx="50">
                  <c:v>1.8200000000000001E-2</c:v>
                </c:pt>
                <c:pt idx="51">
                  <c:v>1.8100000000000002E-2</c:v>
                </c:pt>
                <c:pt idx="52">
                  <c:v>1.89E-2</c:v>
                </c:pt>
                <c:pt idx="53">
                  <c:v>1.9099999999999999E-2</c:v>
                </c:pt>
                <c:pt idx="54">
                  <c:v>1.8599999999999998E-2</c:v>
                </c:pt>
                <c:pt idx="55">
                  <c:v>1.9400000000000001E-2</c:v>
                </c:pt>
                <c:pt idx="56">
                  <c:v>1.8800000000000001E-2</c:v>
                </c:pt>
                <c:pt idx="57">
                  <c:v>1.8200000000000001E-2</c:v>
                </c:pt>
                <c:pt idx="58">
                  <c:v>1.83E-2</c:v>
                </c:pt>
                <c:pt idx="59">
                  <c:v>1.8700000000000001E-2</c:v>
                </c:pt>
                <c:pt idx="60">
                  <c:v>1.8599999999999998E-2</c:v>
                </c:pt>
                <c:pt idx="61">
                  <c:v>1.8700000000000001E-2</c:v>
                </c:pt>
                <c:pt idx="62">
                  <c:v>1.7100000000000001E-2</c:v>
                </c:pt>
                <c:pt idx="63">
                  <c:v>1.6199999999999999E-2</c:v>
                </c:pt>
                <c:pt idx="64">
                  <c:v>1.5299999999999999E-2</c:v>
                </c:pt>
                <c:pt idx="65">
                  <c:v>1.4800000000000001E-2</c:v>
                </c:pt>
                <c:pt idx="66">
                  <c:v>1.47E-2</c:v>
                </c:pt>
                <c:pt idx="67">
                  <c:v>1.5100000000000001E-2</c:v>
                </c:pt>
                <c:pt idx="68">
                  <c:v>1.54E-2</c:v>
                </c:pt>
                <c:pt idx="69">
                  <c:v>1.6E-2</c:v>
                </c:pt>
                <c:pt idx="70">
                  <c:v>1.54E-2</c:v>
                </c:pt>
                <c:pt idx="71">
                  <c:v>1.52E-2</c:v>
                </c:pt>
                <c:pt idx="72">
                  <c:v>1.54E-2</c:v>
                </c:pt>
                <c:pt idx="73">
                  <c:v>1.5299999999999999E-2</c:v>
                </c:pt>
                <c:pt idx="74">
                  <c:v>1.7100000000000001E-2</c:v>
                </c:pt>
                <c:pt idx="75">
                  <c:v>1.7299999999999999E-2</c:v>
                </c:pt>
                <c:pt idx="76">
                  <c:v>1.7899999999999999E-2</c:v>
                </c:pt>
                <c:pt idx="77">
                  <c:v>1.7999999999999999E-2</c:v>
                </c:pt>
                <c:pt idx="78">
                  <c:v>1.8499999999999999E-2</c:v>
                </c:pt>
                <c:pt idx="79">
                  <c:v>1.7600000000000001E-2</c:v>
                </c:pt>
                <c:pt idx="80">
                  <c:v>1.77E-2</c:v>
                </c:pt>
                <c:pt idx="81">
                  <c:v>1.7000000000000001E-2</c:v>
                </c:pt>
                <c:pt idx="82">
                  <c:v>1.72E-2</c:v>
                </c:pt>
                <c:pt idx="83">
                  <c:v>1.7100000000000001E-2</c:v>
                </c:pt>
                <c:pt idx="84">
                  <c:v>1.66E-2</c:v>
                </c:pt>
                <c:pt idx="85">
                  <c:v>1.6400000000000001E-2</c:v>
                </c:pt>
                <c:pt idx="86">
                  <c:v>1.6299999999999999E-2</c:v>
                </c:pt>
                <c:pt idx="87">
                  <c:v>1.6799999999999999E-2</c:v>
                </c:pt>
                <c:pt idx="88">
                  <c:v>1.6199999999999999E-2</c:v>
                </c:pt>
                <c:pt idx="89">
                  <c:v>1.66E-2</c:v>
                </c:pt>
                <c:pt idx="90">
                  <c:v>1.6799999999999999E-2</c:v>
                </c:pt>
                <c:pt idx="91">
                  <c:v>1.7299999999999999E-2</c:v>
                </c:pt>
                <c:pt idx="92">
                  <c:v>1.7500000000000002E-2</c:v>
                </c:pt>
                <c:pt idx="93">
                  <c:v>1.78E-2</c:v>
                </c:pt>
                <c:pt idx="94">
                  <c:v>1.8200000000000001E-2</c:v>
                </c:pt>
                <c:pt idx="95">
                  <c:v>1.77E-2</c:v>
                </c:pt>
                <c:pt idx="96">
                  <c:v>1.83E-2</c:v>
                </c:pt>
                <c:pt idx="97">
                  <c:v>1.8599999999999998E-2</c:v>
                </c:pt>
                <c:pt idx="98">
                  <c:v>1.6899999999999998E-2</c:v>
                </c:pt>
                <c:pt idx="99">
                  <c:v>1.2999999999999999E-2</c:v>
                </c:pt>
                <c:pt idx="100">
                  <c:v>1.17E-2</c:v>
                </c:pt>
                <c:pt idx="101">
                  <c:v>1.15E-2</c:v>
                </c:pt>
                <c:pt idx="102">
                  <c:v>1.35E-2</c:v>
                </c:pt>
                <c:pt idx="103">
                  <c:v>1.29E-2</c:v>
                </c:pt>
                <c:pt idx="104">
                  <c:v>1.14E-2</c:v>
                </c:pt>
                <c:pt idx="105">
                  <c:v>1.03E-2</c:v>
                </c:pt>
                <c:pt idx="106">
                  <c:v>1.0200000000000001E-2</c:v>
                </c:pt>
                <c:pt idx="107">
                  <c:v>9.4999999999999998E-3</c:v>
                </c:pt>
                <c:pt idx="108">
                  <c:v>7.7999999999999996E-3</c:v>
                </c:pt>
                <c:pt idx="109">
                  <c:v>7.4999999999999997E-3</c:v>
                </c:pt>
                <c:pt idx="110">
                  <c:v>9.5999999999999992E-3</c:v>
                </c:pt>
                <c:pt idx="111">
                  <c:v>1.46E-2</c:v>
                </c:pt>
                <c:pt idx="112">
                  <c:v>1.7000000000000001E-2</c:v>
                </c:pt>
                <c:pt idx="113">
                  <c:v>1.7899999999999999E-2</c:v>
                </c:pt>
                <c:pt idx="114">
                  <c:v>1.66E-2</c:v>
                </c:pt>
                <c:pt idx="115">
                  <c:v>1.5900000000000001E-2</c:v>
                </c:pt>
                <c:pt idx="116">
                  <c:v>1.6899999999999998E-2</c:v>
                </c:pt>
                <c:pt idx="117">
                  <c:v>1.8800000000000001E-2</c:v>
                </c:pt>
                <c:pt idx="118">
                  <c:v>1.9699999999999999E-2</c:v>
                </c:pt>
                <c:pt idx="119">
                  <c:v>2.12E-2</c:v>
                </c:pt>
                <c:pt idx="120">
                  <c:v>2.35E-2</c:v>
                </c:pt>
                <c:pt idx="121">
                  <c:v>2.52E-2</c:v>
                </c:pt>
                <c:pt idx="122">
                  <c:v>2.6499999999999999E-2</c:v>
                </c:pt>
                <c:pt idx="123">
                  <c:v>2.8000000000000001E-2</c:v>
                </c:pt>
                <c:pt idx="124">
                  <c:v>2.93E-2</c:v>
                </c:pt>
                <c:pt idx="125">
                  <c:v>3.09E-2</c:v>
                </c:pt>
                <c:pt idx="126">
                  <c:v>3.1300000000000001E-2</c:v>
                </c:pt>
                <c:pt idx="127">
                  <c:v>3.4500000000000003E-2</c:v>
                </c:pt>
                <c:pt idx="128">
                  <c:v>3.7999999999999999E-2</c:v>
                </c:pt>
                <c:pt idx="129">
                  <c:v>3.8600000000000002E-2</c:v>
                </c:pt>
                <c:pt idx="130">
                  <c:v>3.9199999999999999E-2</c:v>
                </c:pt>
                <c:pt idx="131">
                  <c:v>4.1000000000000002E-2</c:v>
                </c:pt>
                <c:pt idx="132">
                  <c:v>4.1599999999999998E-2</c:v>
                </c:pt>
                <c:pt idx="133">
                  <c:v>4.2200000000000001E-2</c:v>
                </c:pt>
                <c:pt idx="134">
                  <c:v>4.1500000000000002E-2</c:v>
                </c:pt>
                <c:pt idx="135">
                  <c:v>3.9800000000000002E-2</c:v>
                </c:pt>
                <c:pt idx="136">
                  <c:v>3.8300000000000001E-2</c:v>
                </c:pt>
                <c:pt idx="137">
                  <c:v>3.5900000000000001E-2</c:v>
                </c:pt>
                <c:pt idx="138">
                  <c:v>3.5700000000000003E-2</c:v>
                </c:pt>
                <c:pt idx="139">
                  <c:v>3.44E-2</c:v>
                </c:pt>
                <c:pt idx="140">
                  <c:v>3.3300000000000003E-2</c:v>
                </c:pt>
                <c:pt idx="141">
                  <c:v>3.2300000000000002E-2</c:v>
                </c:pt>
                <c:pt idx="142">
                  <c:v>3.2300000000000002E-2</c:v>
                </c:pt>
                <c:pt idx="143">
                  <c:v>3.2300000000000002E-2</c:v>
                </c:pt>
                <c:pt idx="144">
                  <c:v>3.27E-2</c:v>
                </c:pt>
                <c:pt idx="145">
                  <c:v>3.1800000000000002E-2</c:v>
                </c:pt>
                <c:pt idx="146">
                  <c:v>3.2899999999999999E-2</c:v>
                </c:pt>
                <c:pt idx="147">
                  <c:v>3.2599999999999997E-2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7-44FD-81FB-84F7D66BF1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Goods Less Food &amp; Energy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Sheet1!$A$2:$A$149</c:f>
              <c:strCache>
                <c:ptCount val="148"/>
                <c:pt idx="0">
                  <c:v>Jan-2012</c:v>
                </c:pt>
                <c:pt idx="1">
                  <c:v>Feb-2012</c:v>
                </c:pt>
                <c:pt idx="2">
                  <c:v>Mar-2012</c:v>
                </c:pt>
                <c:pt idx="3">
                  <c:v>Apr-2012</c:v>
                </c:pt>
                <c:pt idx="4">
                  <c:v>May-2012</c:v>
                </c:pt>
                <c:pt idx="5">
                  <c:v>Jun-2012</c:v>
                </c:pt>
                <c:pt idx="6">
                  <c:v>Jul-2012</c:v>
                </c:pt>
                <c:pt idx="7">
                  <c:v>Aug-2012</c:v>
                </c:pt>
                <c:pt idx="8">
                  <c:v>Sep-2012</c:v>
                </c:pt>
                <c:pt idx="9">
                  <c:v>Oct-2012</c:v>
                </c:pt>
                <c:pt idx="10">
                  <c:v>Nov-2012</c:v>
                </c:pt>
                <c:pt idx="11">
                  <c:v>Dec-2012</c:v>
                </c:pt>
                <c:pt idx="12">
                  <c:v>Jan-2013</c:v>
                </c:pt>
                <c:pt idx="13">
                  <c:v>Feb-2013</c:v>
                </c:pt>
                <c:pt idx="14">
                  <c:v>Mar-2013</c:v>
                </c:pt>
                <c:pt idx="15">
                  <c:v>Apr-2013</c:v>
                </c:pt>
                <c:pt idx="16">
                  <c:v>May-2013</c:v>
                </c:pt>
                <c:pt idx="17">
                  <c:v>Jun-2013</c:v>
                </c:pt>
                <c:pt idx="18">
                  <c:v>Jul-2013</c:v>
                </c:pt>
                <c:pt idx="19">
                  <c:v>Aug-2013</c:v>
                </c:pt>
                <c:pt idx="20">
                  <c:v>Sep-2013</c:v>
                </c:pt>
                <c:pt idx="21">
                  <c:v>Oct-2013</c:v>
                </c:pt>
                <c:pt idx="22">
                  <c:v>Nov-2013</c:v>
                </c:pt>
                <c:pt idx="23">
                  <c:v>Dec-2013</c:v>
                </c:pt>
                <c:pt idx="24">
                  <c:v>Jan-2014</c:v>
                </c:pt>
                <c:pt idx="25">
                  <c:v>Feb-2014</c:v>
                </c:pt>
                <c:pt idx="26">
                  <c:v>Mar-2014</c:v>
                </c:pt>
                <c:pt idx="27">
                  <c:v>Apr-2014</c:v>
                </c:pt>
                <c:pt idx="28">
                  <c:v>May-2014</c:v>
                </c:pt>
                <c:pt idx="29">
                  <c:v>Jun-2014</c:v>
                </c:pt>
                <c:pt idx="30">
                  <c:v>Jul-2014</c:v>
                </c:pt>
                <c:pt idx="31">
                  <c:v>Aug-2014</c:v>
                </c:pt>
                <c:pt idx="32">
                  <c:v>Sep-2014</c:v>
                </c:pt>
                <c:pt idx="33">
                  <c:v>Oct-2014</c:v>
                </c:pt>
                <c:pt idx="34">
                  <c:v>Nov-2014</c:v>
                </c:pt>
                <c:pt idx="35">
                  <c:v>Dec-2014</c:v>
                </c:pt>
                <c:pt idx="36">
                  <c:v>Jan-2015</c:v>
                </c:pt>
                <c:pt idx="37">
                  <c:v>Feb-2015</c:v>
                </c:pt>
                <c:pt idx="38">
                  <c:v>Mar-2015</c:v>
                </c:pt>
                <c:pt idx="39">
                  <c:v>Apr-2015</c:v>
                </c:pt>
                <c:pt idx="40">
                  <c:v>May-2015</c:v>
                </c:pt>
                <c:pt idx="41">
                  <c:v>Jun-2015</c:v>
                </c:pt>
                <c:pt idx="42">
                  <c:v>Jul-2015</c:v>
                </c:pt>
                <c:pt idx="43">
                  <c:v>Aug-2015</c:v>
                </c:pt>
                <c:pt idx="44">
                  <c:v>Sep-2015</c:v>
                </c:pt>
                <c:pt idx="45">
                  <c:v>Oct-2015</c:v>
                </c:pt>
                <c:pt idx="46">
                  <c:v>Nov-2015</c:v>
                </c:pt>
                <c:pt idx="47">
                  <c:v>Dec-2015</c:v>
                </c:pt>
                <c:pt idx="48">
                  <c:v>Jan-2016</c:v>
                </c:pt>
                <c:pt idx="49">
                  <c:v>Feb-2016</c:v>
                </c:pt>
                <c:pt idx="50">
                  <c:v>Mar-2016</c:v>
                </c:pt>
                <c:pt idx="51">
                  <c:v>Apr-2016</c:v>
                </c:pt>
                <c:pt idx="52">
                  <c:v>May-2016</c:v>
                </c:pt>
                <c:pt idx="53">
                  <c:v>Jun-2016</c:v>
                </c:pt>
                <c:pt idx="54">
                  <c:v>Jul-2016</c:v>
                </c:pt>
                <c:pt idx="55">
                  <c:v>Aug-2016</c:v>
                </c:pt>
                <c:pt idx="56">
                  <c:v>Sep-2016</c:v>
                </c:pt>
                <c:pt idx="57">
                  <c:v>Oct-2016</c:v>
                </c:pt>
                <c:pt idx="58">
                  <c:v>Nov-2016</c:v>
                </c:pt>
                <c:pt idx="59">
                  <c:v>Dec-2016</c:v>
                </c:pt>
                <c:pt idx="60">
                  <c:v>Jan-2017</c:v>
                </c:pt>
                <c:pt idx="61">
                  <c:v>Feb-2017</c:v>
                </c:pt>
                <c:pt idx="62">
                  <c:v>Mar-2017</c:v>
                </c:pt>
                <c:pt idx="63">
                  <c:v>Apr-2017</c:v>
                </c:pt>
                <c:pt idx="64">
                  <c:v>May-2017</c:v>
                </c:pt>
                <c:pt idx="65">
                  <c:v>Jun-2017</c:v>
                </c:pt>
                <c:pt idx="66">
                  <c:v>Jul-2017</c:v>
                </c:pt>
                <c:pt idx="67">
                  <c:v>Aug-2017</c:v>
                </c:pt>
                <c:pt idx="68">
                  <c:v>Sep-2017</c:v>
                </c:pt>
                <c:pt idx="69">
                  <c:v>Oct-2017</c:v>
                </c:pt>
                <c:pt idx="70">
                  <c:v>Nov-2017</c:v>
                </c:pt>
                <c:pt idx="71">
                  <c:v>Dec-2017</c:v>
                </c:pt>
                <c:pt idx="72">
                  <c:v>Jan-2018</c:v>
                </c:pt>
                <c:pt idx="73">
                  <c:v>Feb-2018</c:v>
                </c:pt>
                <c:pt idx="74">
                  <c:v>Mar-2018</c:v>
                </c:pt>
                <c:pt idx="75">
                  <c:v>Apr-2018</c:v>
                </c:pt>
                <c:pt idx="76">
                  <c:v>May-2018</c:v>
                </c:pt>
                <c:pt idx="77">
                  <c:v>Jun-2018</c:v>
                </c:pt>
                <c:pt idx="78">
                  <c:v>Jul-2018</c:v>
                </c:pt>
                <c:pt idx="79">
                  <c:v>Aug-2018</c:v>
                </c:pt>
                <c:pt idx="80">
                  <c:v>Sep-2018</c:v>
                </c:pt>
                <c:pt idx="81">
                  <c:v>Oct-2018</c:v>
                </c:pt>
                <c:pt idx="82">
                  <c:v>Nov-2018</c:v>
                </c:pt>
                <c:pt idx="83">
                  <c:v>Dec-2018</c:v>
                </c:pt>
                <c:pt idx="84">
                  <c:v>Jan-2019</c:v>
                </c:pt>
                <c:pt idx="85">
                  <c:v>Feb-2019</c:v>
                </c:pt>
                <c:pt idx="86">
                  <c:v>Mar-2019</c:v>
                </c:pt>
                <c:pt idx="87">
                  <c:v>Apr-2019</c:v>
                </c:pt>
                <c:pt idx="88">
                  <c:v>May-2019</c:v>
                </c:pt>
                <c:pt idx="89">
                  <c:v>Jun-2019</c:v>
                </c:pt>
                <c:pt idx="90">
                  <c:v>Jul-2019</c:v>
                </c:pt>
                <c:pt idx="91">
                  <c:v>Aug-2019</c:v>
                </c:pt>
                <c:pt idx="92">
                  <c:v>Sep-2019</c:v>
                </c:pt>
                <c:pt idx="93">
                  <c:v>Oct-2019</c:v>
                </c:pt>
                <c:pt idx="94">
                  <c:v>Nov-2019</c:v>
                </c:pt>
                <c:pt idx="95">
                  <c:v>Dec-2019</c:v>
                </c:pt>
                <c:pt idx="96">
                  <c:v>Jan-2020</c:v>
                </c:pt>
                <c:pt idx="97">
                  <c:v>Feb-2020</c:v>
                </c:pt>
                <c:pt idx="98">
                  <c:v>Mar-2020</c:v>
                </c:pt>
                <c:pt idx="99">
                  <c:v>Apr-2020</c:v>
                </c:pt>
                <c:pt idx="100">
                  <c:v>May-2020</c:v>
                </c:pt>
                <c:pt idx="101">
                  <c:v>Jun-2020</c:v>
                </c:pt>
                <c:pt idx="102">
                  <c:v>Jul-2020</c:v>
                </c:pt>
                <c:pt idx="103">
                  <c:v>Aug-2020</c:v>
                </c:pt>
                <c:pt idx="104">
                  <c:v>Sep-2020</c:v>
                </c:pt>
                <c:pt idx="105">
                  <c:v>Oct-2020</c:v>
                </c:pt>
                <c:pt idx="106">
                  <c:v>Nov-2020</c:v>
                </c:pt>
                <c:pt idx="107">
                  <c:v>Dec-2020</c:v>
                </c:pt>
                <c:pt idx="108">
                  <c:v>Jan-2021</c:v>
                </c:pt>
                <c:pt idx="109">
                  <c:v>Feb-2021</c:v>
                </c:pt>
                <c:pt idx="110">
                  <c:v>Mar-2021</c:v>
                </c:pt>
                <c:pt idx="111">
                  <c:v>Apr-2021</c:v>
                </c:pt>
                <c:pt idx="112">
                  <c:v>May-2021</c:v>
                </c:pt>
                <c:pt idx="113">
                  <c:v>Jun-2021</c:v>
                </c:pt>
                <c:pt idx="114">
                  <c:v>Jul-2021</c:v>
                </c:pt>
                <c:pt idx="115">
                  <c:v>Aug-2021</c:v>
                </c:pt>
                <c:pt idx="116">
                  <c:v>Sep-2021</c:v>
                </c:pt>
                <c:pt idx="117">
                  <c:v>Oct-2021</c:v>
                </c:pt>
                <c:pt idx="118">
                  <c:v>Nov-2021</c:v>
                </c:pt>
                <c:pt idx="119">
                  <c:v>Dec-2021</c:v>
                </c:pt>
                <c:pt idx="120">
                  <c:v>Jan-2022</c:v>
                </c:pt>
                <c:pt idx="121">
                  <c:v>Feb-2022</c:v>
                </c:pt>
                <c:pt idx="122">
                  <c:v>Mar-2022</c:v>
                </c:pt>
                <c:pt idx="123">
                  <c:v>Apr-2022</c:v>
                </c:pt>
                <c:pt idx="124">
                  <c:v>May-2022</c:v>
                </c:pt>
                <c:pt idx="125">
                  <c:v>Jun-2022</c:v>
                </c:pt>
                <c:pt idx="126">
                  <c:v>Jul-2022</c:v>
                </c:pt>
                <c:pt idx="127">
                  <c:v>Aug-2022</c:v>
                </c:pt>
                <c:pt idx="128">
                  <c:v>Sep-2022</c:v>
                </c:pt>
                <c:pt idx="129">
                  <c:v>Oct-2022</c:v>
                </c:pt>
                <c:pt idx="130">
                  <c:v>Nov-2022</c:v>
                </c:pt>
                <c:pt idx="131">
                  <c:v>Dec-2022</c:v>
                </c:pt>
                <c:pt idx="132">
                  <c:v>Jan-2023</c:v>
                </c:pt>
                <c:pt idx="133">
                  <c:v>Feb-2023</c:v>
                </c:pt>
                <c:pt idx="134">
                  <c:v>Mar-2023</c:v>
                </c:pt>
                <c:pt idx="135">
                  <c:v>Apr-2023</c:v>
                </c:pt>
                <c:pt idx="136">
                  <c:v>May-2023</c:v>
                </c:pt>
                <c:pt idx="137">
                  <c:v>Jun-2023</c:v>
                </c:pt>
                <c:pt idx="138">
                  <c:v>Jul-2023</c:v>
                </c:pt>
                <c:pt idx="139">
                  <c:v>Aug-2023</c:v>
                </c:pt>
                <c:pt idx="140">
                  <c:v>Sep-2023</c:v>
                </c:pt>
                <c:pt idx="141">
                  <c:v>Oct-2023</c:v>
                </c:pt>
                <c:pt idx="142">
                  <c:v>Nov-2023</c:v>
                </c:pt>
                <c:pt idx="143">
                  <c:v>Dec-2023</c:v>
                </c:pt>
                <c:pt idx="144">
                  <c:v>Jan-2024</c:v>
                </c:pt>
                <c:pt idx="145">
                  <c:v>Feb-2024</c:v>
                </c:pt>
                <c:pt idx="146">
                  <c:v>Mar-2024</c:v>
                </c:pt>
                <c:pt idx="147">
                  <c:v>Apr-2024</c:v>
                </c:pt>
              </c:strCache>
            </c:strRef>
          </c:cat>
          <c:val>
            <c:numRef>
              <c:f>Sheet1!$C$2:$C$149</c:f>
              <c:numCache>
                <c:formatCode>0.00%</c:formatCode>
                <c:ptCount val="148"/>
                <c:pt idx="0">
                  <c:v>4.3E-3</c:v>
                </c:pt>
                <c:pt idx="1">
                  <c:v>4.0000000000000001E-3</c:v>
                </c:pt>
                <c:pt idx="2">
                  <c:v>4.1000000000000003E-3</c:v>
                </c:pt>
                <c:pt idx="3">
                  <c:v>3.8999999999999998E-3</c:v>
                </c:pt>
                <c:pt idx="4">
                  <c:v>3.2000000000000002E-3</c:v>
                </c:pt>
                <c:pt idx="5">
                  <c:v>2.7000000000000001E-3</c:v>
                </c:pt>
                <c:pt idx="6">
                  <c:v>2.2000000000000001E-3</c:v>
                </c:pt>
                <c:pt idx="7">
                  <c:v>1.2999999999999999E-3</c:v>
                </c:pt>
                <c:pt idx="8">
                  <c:v>1.2999999999999999E-3</c:v>
                </c:pt>
                <c:pt idx="9">
                  <c:v>1.2999999999999999E-3</c:v>
                </c:pt>
                <c:pt idx="10">
                  <c:v>8.9999999999999998E-4</c:v>
                </c:pt>
                <c:pt idx="11">
                  <c:v>5.9999999999999995E-4</c:v>
                </c:pt>
                <c:pt idx="12">
                  <c:v>6.9999999999999999E-4</c:v>
                </c:pt>
                <c:pt idx="13">
                  <c:v>5.9999999999999995E-4</c:v>
                </c:pt>
                <c:pt idx="14">
                  <c:v>1E-4</c:v>
                </c:pt>
                <c:pt idx="15">
                  <c:v>-1E-4</c:v>
                </c:pt>
                <c:pt idx="16">
                  <c:v>-2.9999999999999997E-4</c:v>
                </c:pt>
                <c:pt idx="17">
                  <c:v>-4.0000000000000002E-4</c:v>
                </c:pt>
                <c:pt idx="18">
                  <c:v>-2.9999999999999997E-4</c:v>
                </c:pt>
                <c:pt idx="19">
                  <c:v>-1E-4</c:v>
                </c:pt>
                <c:pt idx="20">
                  <c:v>-1E-4</c:v>
                </c:pt>
                <c:pt idx="21">
                  <c:v>-2.9999999999999997E-4</c:v>
                </c:pt>
                <c:pt idx="22">
                  <c:v>-4.0000000000000002E-4</c:v>
                </c:pt>
                <c:pt idx="23">
                  <c:v>-1E-4</c:v>
                </c:pt>
                <c:pt idx="24">
                  <c:v>-5.9999999999999995E-4</c:v>
                </c:pt>
                <c:pt idx="25">
                  <c:v>-8.0000000000000004E-4</c:v>
                </c:pt>
                <c:pt idx="26">
                  <c:v>-6.9999999999999999E-4</c:v>
                </c:pt>
                <c:pt idx="27">
                  <c:v>-5.0000000000000001E-4</c:v>
                </c:pt>
                <c:pt idx="28">
                  <c:v>-4.0000000000000002E-4</c:v>
                </c:pt>
                <c:pt idx="29">
                  <c:v>-4.0000000000000002E-4</c:v>
                </c:pt>
                <c:pt idx="30">
                  <c:v>-5.9999999999999995E-4</c:v>
                </c:pt>
                <c:pt idx="31">
                  <c:v>-6.9999999999999999E-4</c:v>
                </c:pt>
                <c:pt idx="32">
                  <c:v>-5.0000000000000001E-4</c:v>
                </c:pt>
                <c:pt idx="33">
                  <c:v>-4.0000000000000002E-4</c:v>
                </c:pt>
                <c:pt idx="34">
                  <c:v>-1E-3</c:v>
                </c:pt>
                <c:pt idx="35">
                  <c:v>-1.5E-3</c:v>
                </c:pt>
                <c:pt idx="36">
                  <c:v>-1.5E-3</c:v>
                </c:pt>
                <c:pt idx="37">
                  <c:v>-1E-3</c:v>
                </c:pt>
                <c:pt idx="38">
                  <c:v>-4.0000000000000002E-4</c:v>
                </c:pt>
                <c:pt idx="39">
                  <c:v>-4.0000000000000002E-4</c:v>
                </c:pt>
                <c:pt idx="40">
                  <c:v>-5.9999999999999995E-4</c:v>
                </c:pt>
                <c:pt idx="41">
                  <c:v>-8.0000000000000004E-4</c:v>
                </c:pt>
                <c:pt idx="42">
                  <c:v>-1E-3</c:v>
                </c:pt>
                <c:pt idx="43">
                  <c:v>-8.9999999999999998E-4</c:v>
                </c:pt>
                <c:pt idx="44">
                  <c:v>-1E-3</c:v>
                </c:pt>
                <c:pt idx="45">
                  <c:v>-1.4E-3</c:v>
                </c:pt>
                <c:pt idx="46">
                  <c:v>-1.1000000000000001E-3</c:v>
                </c:pt>
                <c:pt idx="47">
                  <c:v>-8.0000000000000004E-4</c:v>
                </c:pt>
                <c:pt idx="48">
                  <c:v>-2.0000000000000001E-4</c:v>
                </c:pt>
                <c:pt idx="49">
                  <c:v>1E-4</c:v>
                </c:pt>
                <c:pt idx="50">
                  <c:v>-6.9999999999999999E-4</c:v>
                </c:pt>
                <c:pt idx="51">
                  <c:v>-1E-3</c:v>
                </c:pt>
                <c:pt idx="52">
                  <c:v>-1E-3</c:v>
                </c:pt>
                <c:pt idx="53">
                  <c:v>-1.1999999999999999E-3</c:v>
                </c:pt>
                <c:pt idx="54">
                  <c:v>-1.1999999999999999E-3</c:v>
                </c:pt>
                <c:pt idx="55">
                  <c:v>-8.9999999999999998E-4</c:v>
                </c:pt>
                <c:pt idx="56">
                  <c:v>-1.1999999999999999E-3</c:v>
                </c:pt>
                <c:pt idx="57">
                  <c:v>-1.1000000000000001E-3</c:v>
                </c:pt>
                <c:pt idx="58">
                  <c:v>-1.4E-3</c:v>
                </c:pt>
                <c:pt idx="59">
                  <c:v>-1.1000000000000001E-3</c:v>
                </c:pt>
                <c:pt idx="60">
                  <c:v>-5.0000000000000001E-4</c:v>
                </c:pt>
                <c:pt idx="61">
                  <c:v>-8.9999999999999998E-4</c:v>
                </c:pt>
                <c:pt idx="62">
                  <c:v>-1.1000000000000001E-3</c:v>
                </c:pt>
                <c:pt idx="63">
                  <c:v>-1.1999999999999999E-3</c:v>
                </c:pt>
                <c:pt idx="64">
                  <c:v>-1.4E-3</c:v>
                </c:pt>
                <c:pt idx="65">
                  <c:v>-1.1999999999999999E-3</c:v>
                </c:pt>
                <c:pt idx="66">
                  <c:v>-1.1999999999999999E-3</c:v>
                </c:pt>
                <c:pt idx="67">
                  <c:v>-1.6000000000000001E-3</c:v>
                </c:pt>
                <c:pt idx="68">
                  <c:v>-1.9E-3</c:v>
                </c:pt>
                <c:pt idx="69">
                  <c:v>-1.8E-3</c:v>
                </c:pt>
                <c:pt idx="70">
                  <c:v>-1.6999999999999999E-3</c:v>
                </c:pt>
                <c:pt idx="71">
                  <c:v>-1.4E-3</c:v>
                </c:pt>
                <c:pt idx="72">
                  <c:v>-1.2999999999999999E-3</c:v>
                </c:pt>
                <c:pt idx="73">
                  <c:v>-1E-3</c:v>
                </c:pt>
                <c:pt idx="74">
                  <c:v>-6.9999999999999999E-4</c:v>
                </c:pt>
                <c:pt idx="75">
                  <c:v>-6.9999999999999999E-4</c:v>
                </c:pt>
                <c:pt idx="76">
                  <c:v>-5.0000000000000001E-4</c:v>
                </c:pt>
                <c:pt idx="77">
                  <c:v>-5.0000000000000001E-4</c:v>
                </c:pt>
                <c:pt idx="78">
                  <c:v>-1E-4</c:v>
                </c:pt>
                <c:pt idx="79">
                  <c:v>-4.0000000000000002E-4</c:v>
                </c:pt>
                <c:pt idx="80">
                  <c:v>-5.9999999999999995E-4</c:v>
                </c:pt>
                <c:pt idx="81">
                  <c:v>-2.0000000000000001E-4</c:v>
                </c:pt>
                <c:pt idx="82">
                  <c:v>2.9999999999999997E-4</c:v>
                </c:pt>
                <c:pt idx="83">
                  <c:v>2.9999999999999997E-4</c:v>
                </c:pt>
                <c:pt idx="84">
                  <c:v>5.9999999999999995E-4</c:v>
                </c:pt>
                <c:pt idx="85">
                  <c:v>2.9999999999999997E-4</c:v>
                </c:pt>
                <c:pt idx="86">
                  <c:v>-1E-4</c:v>
                </c:pt>
                <c:pt idx="87">
                  <c:v>-4.0000000000000002E-4</c:v>
                </c:pt>
                <c:pt idx="88">
                  <c:v>-4.0000000000000002E-4</c:v>
                </c:pt>
                <c:pt idx="89">
                  <c:v>2.9999999999999997E-4</c:v>
                </c:pt>
                <c:pt idx="90">
                  <c:v>8.0000000000000004E-4</c:v>
                </c:pt>
                <c:pt idx="91">
                  <c:v>1.6000000000000001E-3</c:v>
                </c:pt>
                <c:pt idx="92">
                  <c:v>1.2999999999999999E-3</c:v>
                </c:pt>
                <c:pt idx="93">
                  <c:v>5.9999999999999995E-4</c:v>
                </c:pt>
                <c:pt idx="94">
                  <c:v>2.0000000000000001E-4</c:v>
                </c:pt>
                <c:pt idx="95">
                  <c:v>1E-4</c:v>
                </c:pt>
                <c:pt idx="96">
                  <c:v>-5.0000000000000001E-4</c:v>
                </c:pt>
                <c:pt idx="97">
                  <c:v>0</c:v>
                </c:pt>
                <c:pt idx="98">
                  <c:v>-4.0000000000000002E-4</c:v>
                </c:pt>
                <c:pt idx="99">
                  <c:v>-1.6999999999999999E-3</c:v>
                </c:pt>
                <c:pt idx="100">
                  <c:v>-2.0999999999999999E-3</c:v>
                </c:pt>
                <c:pt idx="101">
                  <c:v>-2.2000000000000001E-3</c:v>
                </c:pt>
                <c:pt idx="102">
                  <c:v>-1E-3</c:v>
                </c:pt>
                <c:pt idx="103">
                  <c:v>8.0000000000000004E-4</c:v>
                </c:pt>
                <c:pt idx="104">
                  <c:v>2.0999999999999999E-3</c:v>
                </c:pt>
                <c:pt idx="105">
                  <c:v>2.3999999999999998E-3</c:v>
                </c:pt>
                <c:pt idx="106">
                  <c:v>2.8999999999999998E-3</c:v>
                </c:pt>
                <c:pt idx="107">
                  <c:v>3.3999999999999998E-3</c:v>
                </c:pt>
                <c:pt idx="108">
                  <c:v>3.3999999999999998E-3</c:v>
                </c:pt>
                <c:pt idx="109">
                  <c:v>2.7000000000000001E-3</c:v>
                </c:pt>
                <c:pt idx="110">
                  <c:v>3.3999999999999998E-3</c:v>
                </c:pt>
                <c:pt idx="111">
                  <c:v>8.8999999999999999E-3</c:v>
                </c:pt>
                <c:pt idx="112">
                  <c:v>1.3299999999999999E-2</c:v>
                </c:pt>
                <c:pt idx="113">
                  <c:v>1.7899999999999999E-2</c:v>
                </c:pt>
                <c:pt idx="114">
                  <c:v>1.7500000000000002E-2</c:v>
                </c:pt>
                <c:pt idx="115">
                  <c:v>1.6E-2</c:v>
                </c:pt>
                <c:pt idx="116">
                  <c:v>1.4999999999999999E-2</c:v>
                </c:pt>
                <c:pt idx="117">
                  <c:v>1.7399999999999999E-2</c:v>
                </c:pt>
                <c:pt idx="118">
                  <c:v>1.95E-2</c:v>
                </c:pt>
                <c:pt idx="119">
                  <c:v>2.3199999999999998E-2</c:v>
                </c:pt>
                <c:pt idx="120">
                  <c:v>2.5399999999999999E-2</c:v>
                </c:pt>
                <c:pt idx="121">
                  <c:v>2.6800000000000001E-2</c:v>
                </c:pt>
                <c:pt idx="122">
                  <c:v>2.53E-2</c:v>
                </c:pt>
                <c:pt idx="123">
                  <c:v>2.0899999999999998E-2</c:v>
                </c:pt>
                <c:pt idx="124">
                  <c:v>1.7999999999999999E-2</c:v>
                </c:pt>
                <c:pt idx="125">
                  <c:v>1.5100000000000001E-2</c:v>
                </c:pt>
                <c:pt idx="126">
                  <c:v>1.4800000000000001E-2</c:v>
                </c:pt>
                <c:pt idx="127">
                  <c:v>1.4999999999999999E-2</c:v>
                </c:pt>
                <c:pt idx="128">
                  <c:v>1.4E-2</c:v>
                </c:pt>
                <c:pt idx="129">
                  <c:v>1.0699999999999999E-2</c:v>
                </c:pt>
                <c:pt idx="130">
                  <c:v>7.7000000000000002E-3</c:v>
                </c:pt>
                <c:pt idx="131">
                  <c:v>4.5999999999999999E-3</c:v>
                </c:pt>
                <c:pt idx="132">
                  <c:v>3.0999999999999999E-3</c:v>
                </c:pt>
                <c:pt idx="133">
                  <c:v>2.2000000000000001E-3</c:v>
                </c:pt>
                <c:pt idx="134">
                  <c:v>3.3E-3</c:v>
                </c:pt>
                <c:pt idx="135">
                  <c:v>4.3E-3</c:v>
                </c:pt>
                <c:pt idx="136">
                  <c:v>4.3E-3</c:v>
                </c:pt>
                <c:pt idx="137">
                  <c:v>2.8E-3</c:v>
                </c:pt>
                <c:pt idx="138">
                  <c:v>1.6000000000000001E-3</c:v>
                </c:pt>
                <c:pt idx="139">
                  <c:v>5.0000000000000001E-4</c:v>
                </c:pt>
                <c:pt idx="140">
                  <c:v>0</c:v>
                </c:pt>
                <c:pt idx="141">
                  <c:v>2.0000000000000001E-4</c:v>
                </c:pt>
                <c:pt idx="142">
                  <c:v>1E-4</c:v>
                </c:pt>
                <c:pt idx="143">
                  <c:v>2.9999999999999997E-4</c:v>
                </c:pt>
                <c:pt idx="144">
                  <c:v>-5.0000000000000001E-4</c:v>
                </c:pt>
                <c:pt idx="145">
                  <c:v>-5.9999999999999995E-4</c:v>
                </c:pt>
                <c:pt idx="146">
                  <c:v>-1.1999999999999999E-3</c:v>
                </c:pt>
                <c:pt idx="147">
                  <c:v>-2.3999999999999998E-3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97-44FD-81FB-84F7D66BF1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rgbClr val="71C5EB"/>
            </a:solidFill>
            <a:ln>
              <a:noFill/>
            </a:ln>
            <a:effectLst/>
          </c:spPr>
          <c:invertIfNegative val="0"/>
          <c:cat>
            <c:strRef>
              <c:f>Sheet1!$A$2:$A$149</c:f>
              <c:strCache>
                <c:ptCount val="148"/>
                <c:pt idx="0">
                  <c:v>Jan-2012</c:v>
                </c:pt>
                <c:pt idx="1">
                  <c:v>Feb-2012</c:v>
                </c:pt>
                <c:pt idx="2">
                  <c:v>Mar-2012</c:v>
                </c:pt>
                <c:pt idx="3">
                  <c:v>Apr-2012</c:v>
                </c:pt>
                <c:pt idx="4">
                  <c:v>May-2012</c:v>
                </c:pt>
                <c:pt idx="5">
                  <c:v>Jun-2012</c:v>
                </c:pt>
                <c:pt idx="6">
                  <c:v>Jul-2012</c:v>
                </c:pt>
                <c:pt idx="7">
                  <c:v>Aug-2012</c:v>
                </c:pt>
                <c:pt idx="8">
                  <c:v>Sep-2012</c:v>
                </c:pt>
                <c:pt idx="9">
                  <c:v>Oct-2012</c:v>
                </c:pt>
                <c:pt idx="10">
                  <c:v>Nov-2012</c:v>
                </c:pt>
                <c:pt idx="11">
                  <c:v>Dec-2012</c:v>
                </c:pt>
                <c:pt idx="12">
                  <c:v>Jan-2013</c:v>
                </c:pt>
                <c:pt idx="13">
                  <c:v>Feb-2013</c:v>
                </c:pt>
                <c:pt idx="14">
                  <c:v>Mar-2013</c:v>
                </c:pt>
                <c:pt idx="15">
                  <c:v>Apr-2013</c:v>
                </c:pt>
                <c:pt idx="16">
                  <c:v>May-2013</c:v>
                </c:pt>
                <c:pt idx="17">
                  <c:v>Jun-2013</c:v>
                </c:pt>
                <c:pt idx="18">
                  <c:v>Jul-2013</c:v>
                </c:pt>
                <c:pt idx="19">
                  <c:v>Aug-2013</c:v>
                </c:pt>
                <c:pt idx="20">
                  <c:v>Sep-2013</c:v>
                </c:pt>
                <c:pt idx="21">
                  <c:v>Oct-2013</c:v>
                </c:pt>
                <c:pt idx="22">
                  <c:v>Nov-2013</c:v>
                </c:pt>
                <c:pt idx="23">
                  <c:v>Dec-2013</c:v>
                </c:pt>
                <c:pt idx="24">
                  <c:v>Jan-2014</c:v>
                </c:pt>
                <c:pt idx="25">
                  <c:v>Feb-2014</c:v>
                </c:pt>
                <c:pt idx="26">
                  <c:v>Mar-2014</c:v>
                </c:pt>
                <c:pt idx="27">
                  <c:v>Apr-2014</c:v>
                </c:pt>
                <c:pt idx="28">
                  <c:v>May-2014</c:v>
                </c:pt>
                <c:pt idx="29">
                  <c:v>Jun-2014</c:v>
                </c:pt>
                <c:pt idx="30">
                  <c:v>Jul-2014</c:v>
                </c:pt>
                <c:pt idx="31">
                  <c:v>Aug-2014</c:v>
                </c:pt>
                <c:pt idx="32">
                  <c:v>Sep-2014</c:v>
                </c:pt>
                <c:pt idx="33">
                  <c:v>Oct-2014</c:v>
                </c:pt>
                <c:pt idx="34">
                  <c:v>Nov-2014</c:v>
                </c:pt>
                <c:pt idx="35">
                  <c:v>Dec-2014</c:v>
                </c:pt>
                <c:pt idx="36">
                  <c:v>Jan-2015</c:v>
                </c:pt>
                <c:pt idx="37">
                  <c:v>Feb-2015</c:v>
                </c:pt>
                <c:pt idx="38">
                  <c:v>Mar-2015</c:v>
                </c:pt>
                <c:pt idx="39">
                  <c:v>Apr-2015</c:v>
                </c:pt>
                <c:pt idx="40">
                  <c:v>May-2015</c:v>
                </c:pt>
                <c:pt idx="41">
                  <c:v>Jun-2015</c:v>
                </c:pt>
                <c:pt idx="42">
                  <c:v>Jul-2015</c:v>
                </c:pt>
                <c:pt idx="43">
                  <c:v>Aug-2015</c:v>
                </c:pt>
                <c:pt idx="44">
                  <c:v>Sep-2015</c:v>
                </c:pt>
                <c:pt idx="45">
                  <c:v>Oct-2015</c:v>
                </c:pt>
                <c:pt idx="46">
                  <c:v>Nov-2015</c:v>
                </c:pt>
                <c:pt idx="47">
                  <c:v>Dec-2015</c:v>
                </c:pt>
                <c:pt idx="48">
                  <c:v>Jan-2016</c:v>
                </c:pt>
                <c:pt idx="49">
                  <c:v>Feb-2016</c:v>
                </c:pt>
                <c:pt idx="50">
                  <c:v>Mar-2016</c:v>
                </c:pt>
                <c:pt idx="51">
                  <c:v>Apr-2016</c:v>
                </c:pt>
                <c:pt idx="52">
                  <c:v>May-2016</c:v>
                </c:pt>
                <c:pt idx="53">
                  <c:v>Jun-2016</c:v>
                </c:pt>
                <c:pt idx="54">
                  <c:v>Jul-2016</c:v>
                </c:pt>
                <c:pt idx="55">
                  <c:v>Aug-2016</c:v>
                </c:pt>
                <c:pt idx="56">
                  <c:v>Sep-2016</c:v>
                </c:pt>
                <c:pt idx="57">
                  <c:v>Oct-2016</c:v>
                </c:pt>
                <c:pt idx="58">
                  <c:v>Nov-2016</c:v>
                </c:pt>
                <c:pt idx="59">
                  <c:v>Dec-2016</c:v>
                </c:pt>
                <c:pt idx="60">
                  <c:v>Jan-2017</c:v>
                </c:pt>
                <c:pt idx="61">
                  <c:v>Feb-2017</c:v>
                </c:pt>
                <c:pt idx="62">
                  <c:v>Mar-2017</c:v>
                </c:pt>
                <c:pt idx="63">
                  <c:v>Apr-2017</c:v>
                </c:pt>
                <c:pt idx="64">
                  <c:v>May-2017</c:v>
                </c:pt>
                <c:pt idx="65">
                  <c:v>Jun-2017</c:v>
                </c:pt>
                <c:pt idx="66">
                  <c:v>Jul-2017</c:v>
                </c:pt>
                <c:pt idx="67">
                  <c:v>Aug-2017</c:v>
                </c:pt>
                <c:pt idx="68">
                  <c:v>Sep-2017</c:v>
                </c:pt>
                <c:pt idx="69">
                  <c:v>Oct-2017</c:v>
                </c:pt>
                <c:pt idx="70">
                  <c:v>Nov-2017</c:v>
                </c:pt>
                <c:pt idx="71">
                  <c:v>Dec-2017</c:v>
                </c:pt>
                <c:pt idx="72">
                  <c:v>Jan-2018</c:v>
                </c:pt>
                <c:pt idx="73">
                  <c:v>Feb-2018</c:v>
                </c:pt>
                <c:pt idx="74">
                  <c:v>Mar-2018</c:v>
                </c:pt>
                <c:pt idx="75">
                  <c:v>Apr-2018</c:v>
                </c:pt>
                <c:pt idx="76">
                  <c:v>May-2018</c:v>
                </c:pt>
                <c:pt idx="77">
                  <c:v>Jun-2018</c:v>
                </c:pt>
                <c:pt idx="78">
                  <c:v>Jul-2018</c:v>
                </c:pt>
                <c:pt idx="79">
                  <c:v>Aug-2018</c:v>
                </c:pt>
                <c:pt idx="80">
                  <c:v>Sep-2018</c:v>
                </c:pt>
                <c:pt idx="81">
                  <c:v>Oct-2018</c:v>
                </c:pt>
                <c:pt idx="82">
                  <c:v>Nov-2018</c:v>
                </c:pt>
                <c:pt idx="83">
                  <c:v>Dec-2018</c:v>
                </c:pt>
                <c:pt idx="84">
                  <c:v>Jan-2019</c:v>
                </c:pt>
                <c:pt idx="85">
                  <c:v>Feb-2019</c:v>
                </c:pt>
                <c:pt idx="86">
                  <c:v>Mar-2019</c:v>
                </c:pt>
                <c:pt idx="87">
                  <c:v>Apr-2019</c:v>
                </c:pt>
                <c:pt idx="88">
                  <c:v>May-2019</c:v>
                </c:pt>
                <c:pt idx="89">
                  <c:v>Jun-2019</c:v>
                </c:pt>
                <c:pt idx="90">
                  <c:v>Jul-2019</c:v>
                </c:pt>
                <c:pt idx="91">
                  <c:v>Aug-2019</c:v>
                </c:pt>
                <c:pt idx="92">
                  <c:v>Sep-2019</c:v>
                </c:pt>
                <c:pt idx="93">
                  <c:v>Oct-2019</c:v>
                </c:pt>
                <c:pt idx="94">
                  <c:v>Nov-2019</c:v>
                </c:pt>
                <c:pt idx="95">
                  <c:v>Dec-2019</c:v>
                </c:pt>
                <c:pt idx="96">
                  <c:v>Jan-2020</c:v>
                </c:pt>
                <c:pt idx="97">
                  <c:v>Feb-2020</c:v>
                </c:pt>
                <c:pt idx="98">
                  <c:v>Mar-2020</c:v>
                </c:pt>
                <c:pt idx="99">
                  <c:v>Apr-2020</c:v>
                </c:pt>
                <c:pt idx="100">
                  <c:v>May-2020</c:v>
                </c:pt>
                <c:pt idx="101">
                  <c:v>Jun-2020</c:v>
                </c:pt>
                <c:pt idx="102">
                  <c:v>Jul-2020</c:v>
                </c:pt>
                <c:pt idx="103">
                  <c:v>Aug-2020</c:v>
                </c:pt>
                <c:pt idx="104">
                  <c:v>Sep-2020</c:v>
                </c:pt>
                <c:pt idx="105">
                  <c:v>Oct-2020</c:v>
                </c:pt>
                <c:pt idx="106">
                  <c:v>Nov-2020</c:v>
                </c:pt>
                <c:pt idx="107">
                  <c:v>Dec-2020</c:v>
                </c:pt>
                <c:pt idx="108">
                  <c:v>Jan-2021</c:v>
                </c:pt>
                <c:pt idx="109">
                  <c:v>Feb-2021</c:v>
                </c:pt>
                <c:pt idx="110">
                  <c:v>Mar-2021</c:v>
                </c:pt>
                <c:pt idx="111">
                  <c:v>Apr-2021</c:v>
                </c:pt>
                <c:pt idx="112">
                  <c:v>May-2021</c:v>
                </c:pt>
                <c:pt idx="113">
                  <c:v>Jun-2021</c:v>
                </c:pt>
                <c:pt idx="114">
                  <c:v>Jul-2021</c:v>
                </c:pt>
                <c:pt idx="115">
                  <c:v>Aug-2021</c:v>
                </c:pt>
                <c:pt idx="116">
                  <c:v>Sep-2021</c:v>
                </c:pt>
                <c:pt idx="117">
                  <c:v>Oct-2021</c:v>
                </c:pt>
                <c:pt idx="118">
                  <c:v>Nov-2021</c:v>
                </c:pt>
                <c:pt idx="119">
                  <c:v>Dec-2021</c:v>
                </c:pt>
                <c:pt idx="120">
                  <c:v>Jan-2022</c:v>
                </c:pt>
                <c:pt idx="121">
                  <c:v>Feb-2022</c:v>
                </c:pt>
                <c:pt idx="122">
                  <c:v>Mar-2022</c:v>
                </c:pt>
                <c:pt idx="123">
                  <c:v>Apr-2022</c:v>
                </c:pt>
                <c:pt idx="124">
                  <c:v>May-2022</c:v>
                </c:pt>
                <c:pt idx="125">
                  <c:v>Jun-2022</c:v>
                </c:pt>
                <c:pt idx="126">
                  <c:v>Jul-2022</c:v>
                </c:pt>
                <c:pt idx="127">
                  <c:v>Aug-2022</c:v>
                </c:pt>
                <c:pt idx="128">
                  <c:v>Sep-2022</c:v>
                </c:pt>
                <c:pt idx="129">
                  <c:v>Oct-2022</c:v>
                </c:pt>
                <c:pt idx="130">
                  <c:v>Nov-2022</c:v>
                </c:pt>
                <c:pt idx="131">
                  <c:v>Dec-2022</c:v>
                </c:pt>
                <c:pt idx="132">
                  <c:v>Jan-2023</c:v>
                </c:pt>
                <c:pt idx="133">
                  <c:v>Feb-2023</c:v>
                </c:pt>
                <c:pt idx="134">
                  <c:v>Mar-2023</c:v>
                </c:pt>
                <c:pt idx="135">
                  <c:v>Apr-2023</c:v>
                </c:pt>
                <c:pt idx="136">
                  <c:v>May-2023</c:v>
                </c:pt>
                <c:pt idx="137">
                  <c:v>Jun-2023</c:v>
                </c:pt>
                <c:pt idx="138">
                  <c:v>Jul-2023</c:v>
                </c:pt>
                <c:pt idx="139">
                  <c:v>Aug-2023</c:v>
                </c:pt>
                <c:pt idx="140">
                  <c:v>Sep-2023</c:v>
                </c:pt>
                <c:pt idx="141">
                  <c:v>Oct-2023</c:v>
                </c:pt>
                <c:pt idx="142">
                  <c:v>Nov-2023</c:v>
                </c:pt>
                <c:pt idx="143">
                  <c:v>Dec-2023</c:v>
                </c:pt>
                <c:pt idx="144">
                  <c:v>Jan-2024</c:v>
                </c:pt>
                <c:pt idx="145">
                  <c:v>Feb-2024</c:v>
                </c:pt>
                <c:pt idx="146">
                  <c:v>Mar-2024</c:v>
                </c:pt>
                <c:pt idx="147">
                  <c:v>Apr-2024</c:v>
                </c:pt>
              </c:strCache>
            </c:strRef>
          </c:cat>
          <c:val>
            <c:numRef>
              <c:f>Sheet1!$D$2:$D$149</c:f>
              <c:numCache>
                <c:formatCode>0.00%</c:formatCode>
                <c:ptCount val="148"/>
                <c:pt idx="0">
                  <c:v>6.3E-3</c:v>
                </c:pt>
                <c:pt idx="1">
                  <c:v>5.4999999999999997E-3</c:v>
                </c:pt>
                <c:pt idx="2">
                  <c:v>4.7000000000000002E-3</c:v>
                </c:pt>
                <c:pt idx="3">
                  <c:v>4.4000000000000003E-3</c:v>
                </c:pt>
                <c:pt idx="4">
                  <c:v>4.0000000000000001E-3</c:v>
                </c:pt>
                <c:pt idx="5">
                  <c:v>3.8999999999999998E-3</c:v>
                </c:pt>
                <c:pt idx="6">
                  <c:v>3.3E-3</c:v>
                </c:pt>
                <c:pt idx="7">
                  <c:v>2.8E-3</c:v>
                </c:pt>
                <c:pt idx="8">
                  <c:v>2.3E-3</c:v>
                </c:pt>
                <c:pt idx="9">
                  <c:v>2.3999999999999998E-3</c:v>
                </c:pt>
                <c:pt idx="10">
                  <c:v>2.5000000000000001E-3</c:v>
                </c:pt>
                <c:pt idx="11">
                  <c:v>2.5000000000000001E-3</c:v>
                </c:pt>
                <c:pt idx="12">
                  <c:v>2.3E-3</c:v>
                </c:pt>
                <c:pt idx="13">
                  <c:v>2.3E-3</c:v>
                </c:pt>
                <c:pt idx="14">
                  <c:v>2.2000000000000001E-3</c:v>
                </c:pt>
                <c:pt idx="15">
                  <c:v>2.2000000000000001E-3</c:v>
                </c:pt>
                <c:pt idx="16">
                  <c:v>1.9E-3</c:v>
                </c:pt>
                <c:pt idx="17">
                  <c:v>2E-3</c:v>
                </c:pt>
                <c:pt idx="18">
                  <c:v>2E-3</c:v>
                </c:pt>
                <c:pt idx="19">
                  <c:v>2E-3</c:v>
                </c:pt>
                <c:pt idx="20">
                  <c:v>1.9E-3</c:v>
                </c:pt>
                <c:pt idx="21">
                  <c:v>1.8E-3</c:v>
                </c:pt>
                <c:pt idx="22">
                  <c:v>1.6999999999999999E-3</c:v>
                </c:pt>
                <c:pt idx="23">
                  <c:v>1.5E-3</c:v>
                </c:pt>
                <c:pt idx="24">
                  <c:v>1.5E-3</c:v>
                </c:pt>
                <c:pt idx="25">
                  <c:v>1.9E-3</c:v>
                </c:pt>
                <c:pt idx="26">
                  <c:v>2.3999999999999998E-3</c:v>
                </c:pt>
                <c:pt idx="27">
                  <c:v>2.5999999999999999E-3</c:v>
                </c:pt>
                <c:pt idx="28">
                  <c:v>3.3999999999999998E-3</c:v>
                </c:pt>
                <c:pt idx="29">
                  <c:v>3.2000000000000002E-3</c:v>
                </c:pt>
                <c:pt idx="30">
                  <c:v>3.5000000000000001E-3</c:v>
                </c:pt>
                <c:pt idx="31">
                  <c:v>3.8E-3</c:v>
                </c:pt>
                <c:pt idx="32">
                  <c:v>4.1999999999999997E-3</c:v>
                </c:pt>
                <c:pt idx="33">
                  <c:v>4.3E-3</c:v>
                </c:pt>
                <c:pt idx="34">
                  <c:v>4.4999999999999997E-3</c:v>
                </c:pt>
                <c:pt idx="35">
                  <c:v>4.8999999999999998E-3</c:v>
                </c:pt>
                <c:pt idx="36">
                  <c:v>4.5999999999999999E-3</c:v>
                </c:pt>
                <c:pt idx="37">
                  <c:v>4.1999999999999997E-3</c:v>
                </c:pt>
                <c:pt idx="38">
                  <c:v>3.3E-3</c:v>
                </c:pt>
                <c:pt idx="39">
                  <c:v>2.8E-3</c:v>
                </c:pt>
                <c:pt idx="40">
                  <c:v>2.2000000000000001E-3</c:v>
                </c:pt>
                <c:pt idx="41">
                  <c:v>2.5000000000000001E-3</c:v>
                </c:pt>
                <c:pt idx="42">
                  <c:v>2.3E-3</c:v>
                </c:pt>
                <c:pt idx="43">
                  <c:v>2.2000000000000001E-3</c:v>
                </c:pt>
                <c:pt idx="44">
                  <c:v>2.3E-3</c:v>
                </c:pt>
                <c:pt idx="45">
                  <c:v>2.3E-3</c:v>
                </c:pt>
                <c:pt idx="46">
                  <c:v>1.8E-3</c:v>
                </c:pt>
                <c:pt idx="47">
                  <c:v>1.1000000000000001E-3</c:v>
                </c:pt>
                <c:pt idx="48">
                  <c:v>1.1999999999999999E-3</c:v>
                </c:pt>
                <c:pt idx="49">
                  <c:v>1.1999999999999999E-3</c:v>
                </c:pt>
                <c:pt idx="50">
                  <c:v>1.1000000000000001E-3</c:v>
                </c:pt>
                <c:pt idx="51">
                  <c:v>1.2999999999999999E-3</c:v>
                </c:pt>
                <c:pt idx="52">
                  <c:v>8.9999999999999998E-4</c:v>
                </c:pt>
                <c:pt idx="53">
                  <c:v>4.0000000000000002E-4</c:v>
                </c:pt>
                <c:pt idx="54">
                  <c:v>2.9999999999999997E-4</c:v>
                </c:pt>
                <c:pt idx="55">
                  <c:v>0</c:v>
                </c:pt>
                <c:pt idx="56">
                  <c:v>-4.0000000000000002E-4</c:v>
                </c:pt>
                <c:pt idx="57">
                  <c:v>-5.0000000000000001E-4</c:v>
                </c:pt>
                <c:pt idx="58">
                  <c:v>-5.0000000000000001E-4</c:v>
                </c:pt>
                <c:pt idx="59">
                  <c:v>-2.9999999999999997E-4</c:v>
                </c:pt>
                <c:pt idx="60">
                  <c:v>-2.0000000000000001E-4</c:v>
                </c:pt>
                <c:pt idx="61">
                  <c:v>0</c:v>
                </c:pt>
                <c:pt idx="62">
                  <c:v>6.9999999999999999E-4</c:v>
                </c:pt>
                <c:pt idx="63">
                  <c:v>6.9999999999999999E-4</c:v>
                </c:pt>
                <c:pt idx="64">
                  <c:v>1.1999999999999999E-3</c:v>
                </c:pt>
                <c:pt idx="65">
                  <c:v>1.1999999999999999E-3</c:v>
                </c:pt>
                <c:pt idx="66">
                  <c:v>1.5E-3</c:v>
                </c:pt>
                <c:pt idx="67">
                  <c:v>1.5E-3</c:v>
                </c:pt>
                <c:pt idx="68">
                  <c:v>1.6999999999999999E-3</c:v>
                </c:pt>
                <c:pt idx="69">
                  <c:v>1.8E-3</c:v>
                </c:pt>
                <c:pt idx="70">
                  <c:v>1.9E-3</c:v>
                </c:pt>
                <c:pt idx="71">
                  <c:v>2.0999999999999999E-3</c:v>
                </c:pt>
                <c:pt idx="72">
                  <c:v>2.2000000000000001E-3</c:v>
                </c:pt>
                <c:pt idx="73">
                  <c:v>1.9E-3</c:v>
                </c:pt>
                <c:pt idx="74">
                  <c:v>1.6999999999999999E-3</c:v>
                </c:pt>
                <c:pt idx="75">
                  <c:v>1.8E-3</c:v>
                </c:pt>
                <c:pt idx="76">
                  <c:v>1.6000000000000001E-3</c:v>
                </c:pt>
                <c:pt idx="77">
                  <c:v>1.9E-3</c:v>
                </c:pt>
                <c:pt idx="78">
                  <c:v>1.9E-3</c:v>
                </c:pt>
                <c:pt idx="79">
                  <c:v>1.9E-3</c:v>
                </c:pt>
                <c:pt idx="80">
                  <c:v>1.8E-3</c:v>
                </c:pt>
                <c:pt idx="81">
                  <c:v>1.6000000000000001E-3</c:v>
                </c:pt>
                <c:pt idx="82">
                  <c:v>1.9E-3</c:v>
                </c:pt>
                <c:pt idx="83">
                  <c:v>2.0999999999999999E-3</c:v>
                </c:pt>
                <c:pt idx="84">
                  <c:v>2.2000000000000001E-3</c:v>
                </c:pt>
                <c:pt idx="85">
                  <c:v>2.5999999999999999E-3</c:v>
                </c:pt>
                <c:pt idx="86">
                  <c:v>2.8E-3</c:v>
                </c:pt>
                <c:pt idx="87">
                  <c:v>2.3999999999999998E-3</c:v>
                </c:pt>
                <c:pt idx="88">
                  <c:v>2.5999999999999999E-3</c:v>
                </c:pt>
                <c:pt idx="89">
                  <c:v>2.5000000000000001E-3</c:v>
                </c:pt>
                <c:pt idx="90">
                  <c:v>2.3999999999999998E-3</c:v>
                </c:pt>
                <c:pt idx="91">
                  <c:v>2.3E-3</c:v>
                </c:pt>
                <c:pt idx="92">
                  <c:v>2.3999999999999998E-3</c:v>
                </c:pt>
                <c:pt idx="93">
                  <c:v>2.7000000000000001E-3</c:v>
                </c:pt>
                <c:pt idx="94">
                  <c:v>2.7000000000000001E-3</c:v>
                </c:pt>
                <c:pt idx="95">
                  <c:v>2.5000000000000001E-3</c:v>
                </c:pt>
                <c:pt idx="96">
                  <c:v>2.5000000000000001E-3</c:v>
                </c:pt>
                <c:pt idx="97">
                  <c:v>2.5000000000000001E-3</c:v>
                </c:pt>
                <c:pt idx="98">
                  <c:v>2.7000000000000001E-3</c:v>
                </c:pt>
                <c:pt idx="99">
                  <c:v>5.0000000000000001E-3</c:v>
                </c:pt>
                <c:pt idx="100">
                  <c:v>5.7000000000000002E-3</c:v>
                </c:pt>
                <c:pt idx="101">
                  <c:v>6.4999999999999997E-3</c:v>
                </c:pt>
                <c:pt idx="102">
                  <c:v>5.7999999999999996E-3</c:v>
                </c:pt>
                <c:pt idx="103">
                  <c:v>5.7999999999999996E-3</c:v>
                </c:pt>
                <c:pt idx="104">
                  <c:v>5.5999999999999999E-3</c:v>
                </c:pt>
                <c:pt idx="105">
                  <c:v>5.4999999999999997E-3</c:v>
                </c:pt>
                <c:pt idx="106">
                  <c:v>5.1999999999999998E-3</c:v>
                </c:pt>
                <c:pt idx="107">
                  <c:v>5.4999999999999997E-3</c:v>
                </c:pt>
                <c:pt idx="108">
                  <c:v>5.3E-3</c:v>
                </c:pt>
                <c:pt idx="109">
                  <c:v>5.1000000000000004E-3</c:v>
                </c:pt>
                <c:pt idx="110">
                  <c:v>4.7999999999999996E-3</c:v>
                </c:pt>
                <c:pt idx="111">
                  <c:v>3.3E-3</c:v>
                </c:pt>
                <c:pt idx="112">
                  <c:v>3.0000000000000001E-3</c:v>
                </c:pt>
                <c:pt idx="113">
                  <c:v>3.3E-3</c:v>
                </c:pt>
                <c:pt idx="114">
                  <c:v>4.7999999999999996E-3</c:v>
                </c:pt>
                <c:pt idx="115">
                  <c:v>5.1999999999999998E-3</c:v>
                </c:pt>
                <c:pt idx="116">
                  <c:v>6.4000000000000003E-3</c:v>
                </c:pt>
                <c:pt idx="117">
                  <c:v>7.4999999999999997E-3</c:v>
                </c:pt>
                <c:pt idx="118">
                  <c:v>8.5000000000000006E-3</c:v>
                </c:pt>
                <c:pt idx="119">
                  <c:v>8.3999999999999995E-3</c:v>
                </c:pt>
                <c:pt idx="120">
                  <c:v>9.2999999999999992E-3</c:v>
                </c:pt>
                <c:pt idx="121">
                  <c:v>1.06E-2</c:v>
                </c:pt>
                <c:pt idx="122">
                  <c:v>1.18E-2</c:v>
                </c:pt>
                <c:pt idx="123">
                  <c:v>1.26E-2</c:v>
                </c:pt>
                <c:pt idx="124">
                  <c:v>1.3599999999999999E-2</c:v>
                </c:pt>
                <c:pt idx="125">
                  <c:v>1.4E-2</c:v>
                </c:pt>
                <c:pt idx="126">
                  <c:v>1.4800000000000001E-2</c:v>
                </c:pt>
                <c:pt idx="127">
                  <c:v>1.55E-2</c:v>
                </c:pt>
                <c:pt idx="128">
                  <c:v>1.54E-2</c:v>
                </c:pt>
                <c:pt idx="129">
                  <c:v>1.4999999999999999E-2</c:v>
                </c:pt>
                <c:pt idx="130">
                  <c:v>1.46E-2</c:v>
                </c:pt>
                <c:pt idx="131">
                  <c:v>1.41E-2</c:v>
                </c:pt>
                <c:pt idx="132">
                  <c:v>1.37E-2</c:v>
                </c:pt>
                <c:pt idx="133">
                  <c:v>1.2800000000000001E-2</c:v>
                </c:pt>
                <c:pt idx="134">
                  <c:v>1.15E-2</c:v>
                </c:pt>
                <c:pt idx="135">
                  <c:v>1.03E-2</c:v>
                </c:pt>
                <c:pt idx="136">
                  <c:v>8.9999999999999993E-3</c:v>
                </c:pt>
                <c:pt idx="137">
                  <c:v>7.7000000000000002E-3</c:v>
                </c:pt>
                <c:pt idx="138">
                  <c:v>6.4999999999999997E-3</c:v>
                </c:pt>
                <c:pt idx="139">
                  <c:v>5.7000000000000002E-3</c:v>
                </c:pt>
                <c:pt idx="140">
                  <c:v>4.8999999999999998E-3</c:v>
                </c:pt>
                <c:pt idx="141">
                  <c:v>4.4000000000000003E-3</c:v>
                </c:pt>
                <c:pt idx="142">
                  <c:v>4.0000000000000001E-3</c:v>
                </c:pt>
                <c:pt idx="143">
                  <c:v>3.7000000000000002E-3</c:v>
                </c:pt>
                <c:pt idx="144">
                  <c:v>3.5000000000000001E-3</c:v>
                </c:pt>
                <c:pt idx="145">
                  <c:v>3.0000000000000001E-3</c:v>
                </c:pt>
                <c:pt idx="146">
                  <c:v>3.0000000000000001E-3</c:v>
                </c:pt>
                <c:pt idx="147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97-44FD-81FB-84F7D66BF1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Sheet1!$A$2:$A$149</c:f>
              <c:strCache>
                <c:ptCount val="148"/>
                <c:pt idx="0">
                  <c:v>Jan-2012</c:v>
                </c:pt>
                <c:pt idx="1">
                  <c:v>Feb-2012</c:v>
                </c:pt>
                <c:pt idx="2">
                  <c:v>Mar-2012</c:v>
                </c:pt>
                <c:pt idx="3">
                  <c:v>Apr-2012</c:v>
                </c:pt>
                <c:pt idx="4">
                  <c:v>May-2012</c:v>
                </c:pt>
                <c:pt idx="5">
                  <c:v>Jun-2012</c:v>
                </c:pt>
                <c:pt idx="6">
                  <c:v>Jul-2012</c:v>
                </c:pt>
                <c:pt idx="7">
                  <c:v>Aug-2012</c:v>
                </c:pt>
                <c:pt idx="8">
                  <c:v>Sep-2012</c:v>
                </c:pt>
                <c:pt idx="9">
                  <c:v>Oct-2012</c:v>
                </c:pt>
                <c:pt idx="10">
                  <c:v>Nov-2012</c:v>
                </c:pt>
                <c:pt idx="11">
                  <c:v>Dec-2012</c:v>
                </c:pt>
                <c:pt idx="12">
                  <c:v>Jan-2013</c:v>
                </c:pt>
                <c:pt idx="13">
                  <c:v>Feb-2013</c:v>
                </c:pt>
                <c:pt idx="14">
                  <c:v>Mar-2013</c:v>
                </c:pt>
                <c:pt idx="15">
                  <c:v>Apr-2013</c:v>
                </c:pt>
                <c:pt idx="16">
                  <c:v>May-2013</c:v>
                </c:pt>
                <c:pt idx="17">
                  <c:v>Jun-2013</c:v>
                </c:pt>
                <c:pt idx="18">
                  <c:v>Jul-2013</c:v>
                </c:pt>
                <c:pt idx="19">
                  <c:v>Aug-2013</c:v>
                </c:pt>
                <c:pt idx="20">
                  <c:v>Sep-2013</c:v>
                </c:pt>
                <c:pt idx="21">
                  <c:v>Oct-2013</c:v>
                </c:pt>
                <c:pt idx="22">
                  <c:v>Nov-2013</c:v>
                </c:pt>
                <c:pt idx="23">
                  <c:v>Dec-2013</c:v>
                </c:pt>
                <c:pt idx="24">
                  <c:v>Jan-2014</c:v>
                </c:pt>
                <c:pt idx="25">
                  <c:v>Feb-2014</c:v>
                </c:pt>
                <c:pt idx="26">
                  <c:v>Mar-2014</c:v>
                </c:pt>
                <c:pt idx="27">
                  <c:v>Apr-2014</c:v>
                </c:pt>
                <c:pt idx="28">
                  <c:v>May-2014</c:v>
                </c:pt>
                <c:pt idx="29">
                  <c:v>Jun-2014</c:v>
                </c:pt>
                <c:pt idx="30">
                  <c:v>Jul-2014</c:v>
                </c:pt>
                <c:pt idx="31">
                  <c:v>Aug-2014</c:v>
                </c:pt>
                <c:pt idx="32">
                  <c:v>Sep-2014</c:v>
                </c:pt>
                <c:pt idx="33">
                  <c:v>Oct-2014</c:v>
                </c:pt>
                <c:pt idx="34">
                  <c:v>Nov-2014</c:v>
                </c:pt>
                <c:pt idx="35">
                  <c:v>Dec-2014</c:v>
                </c:pt>
                <c:pt idx="36">
                  <c:v>Jan-2015</c:v>
                </c:pt>
                <c:pt idx="37">
                  <c:v>Feb-2015</c:v>
                </c:pt>
                <c:pt idx="38">
                  <c:v>Mar-2015</c:v>
                </c:pt>
                <c:pt idx="39">
                  <c:v>Apr-2015</c:v>
                </c:pt>
                <c:pt idx="40">
                  <c:v>May-2015</c:v>
                </c:pt>
                <c:pt idx="41">
                  <c:v>Jun-2015</c:v>
                </c:pt>
                <c:pt idx="42">
                  <c:v>Jul-2015</c:v>
                </c:pt>
                <c:pt idx="43">
                  <c:v>Aug-2015</c:v>
                </c:pt>
                <c:pt idx="44">
                  <c:v>Sep-2015</c:v>
                </c:pt>
                <c:pt idx="45">
                  <c:v>Oct-2015</c:v>
                </c:pt>
                <c:pt idx="46">
                  <c:v>Nov-2015</c:v>
                </c:pt>
                <c:pt idx="47">
                  <c:v>Dec-2015</c:v>
                </c:pt>
                <c:pt idx="48">
                  <c:v>Jan-2016</c:v>
                </c:pt>
                <c:pt idx="49">
                  <c:v>Feb-2016</c:v>
                </c:pt>
                <c:pt idx="50">
                  <c:v>Mar-2016</c:v>
                </c:pt>
                <c:pt idx="51">
                  <c:v>Apr-2016</c:v>
                </c:pt>
                <c:pt idx="52">
                  <c:v>May-2016</c:v>
                </c:pt>
                <c:pt idx="53">
                  <c:v>Jun-2016</c:v>
                </c:pt>
                <c:pt idx="54">
                  <c:v>Jul-2016</c:v>
                </c:pt>
                <c:pt idx="55">
                  <c:v>Aug-2016</c:v>
                </c:pt>
                <c:pt idx="56">
                  <c:v>Sep-2016</c:v>
                </c:pt>
                <c:pt idx="57">
                  <c:v>Oct-2016</c:v>
                </c:pt>
                <c:pt idx="58">
                  <c:v>Nov-2016</c:v>
                </c:pt>
                <c:pt idx="59">
                  <c:v>Dec-2016</c:v>
                </c:pt>
                <c:pt idx="60">
                  <c:v>Jan-2017</c:v>
                </c:pt>
                <c:pt idx="61">
                  <c:v>Feb-2017</c:v>
                </c:pt>
                <c:pt idx="62">
                  <c:v>Mar-2017</c:v>
                </c:pt>
                <c:pt idx="63">
                  <c:v>Apr-2017</c:v>
                </c:pt>
                <c:pt idx="64">
                  <c:v>May-2017</c:v>
                </c:pt>
                <c:pt idx="65">
                  <c:v>Jun-2017</c:v>
                </c:pt>
                <c:pt idx="66">
                  <c:v>Jul-2017</c:v>
                </c:pt>
                <c:pt idx="67">
                  <c:v>Aug-2017</c:v>
                </c:pt>
                <c:pt idx="68">
                  <c:v>Sep-2017</c:v>
                </c:pt>
                <c:pt idx="69">
                  <c:v>Oct-2017</c:v>
                </c:pt>
                <c:pt idx="70">
                  <c:v>Nov-2017</c:v>
                </c:pt>
                <c:pt idx="71">
                  <c:v>Dec-2017</c:v>
                </c:pt>
                <c:pt idx="72">
                  <c:v>Jan-2018</c:v>
                </c:pt>
                <c:pt idx="73">
                  <c:v>Feb-2018</c:v>
                </c:pt>
                <c:pt idx="74">
                  <c:v>Mar-2018</c:v>
                </c:pt>
                <c:pt idx="75">
                  <c:v>Apr-2018</c:v>
                </c:pt>
                <c:pt idx="76">
                  <c:v>May-2018</c:v>
                </c:pt>
                <c:pt idx="77">
                  <c:v>Jun-2018</c:v>
                </c:pt>
                <c:pt idx="78">
                  <c:v>Jul-2018</c:v>
                </c:pt>
                <c:pt idx="79">
                  <c:v>Aug-2018</c:v>
                </c:pt>
                <c:pt idx="80">
                  <c:v>Sep-2018</c:v>
                </c:pt>
                <c:pt idx="81">
                  <c:v>Oct-2018</c:v>
                </c:pt>
                <c:pt idx="82">
                  <c:v>Nov-2018</c:v>
                </c:pt>
                <c:pt idx="83">
                  <c:v>Dec-2018</c:v>
                </c:pt>
                <c:pt idx="84">
                  <c:v>Jan-2019</c:v>
                </c:pt>
                <c:pt idx="85">
                  <c:v>Feb-2019</c:v>
                </c:pt>
                <c:pt idx="86">
                  <c:v>Mar-2019</c:v>
                </c:pt>
                <c:pt idx="87">
                  <c:v>Apr-2019</c:v>
                </c:pt>
                <c:pt idx="88">
                  <c:v>May-2019</c:v>
                </c:pt>
                <c:pt idx="89">
                  <c:v>Jun-2019</c:v>
                </c:pt>
                <c:pt idx="90">
                  <c:v>Jul-2019</c:v>
                </c:pt>
                <c:pt idx="91">
                  <c:v>Aug-2019</c:v>
                </c:pt>
                <c:pt idx="92">
                  <c:v>Sep-2019</c:v>
                </c:pt>
                <c:pt idx="93">
                  <c:v>Oct-2019</c:v>
                </c:pt>
                <c:pt idx="94">
                  <c:v>Nov-2019</c:v>
                </c:pt>
                <c:pt idx="95">
                  <c:v>Dec-2019</c:v>
                </c:pt>
                <c:pt idx="96">
                  <c:v>Jan-2020</c:v>
                </c:pt>
                <c:pt idx="97">
                  <c:v>Feb-2020</c:v>
                </c:pt>
                <c:pt idx="98">
                  <c:v>Mar-2020</c:v>
                </c:pt>
                <c:pt idx="99">
                  <c:v>Apr-2020</c:v>
                </c:pt>
                <c:pt idx="100">
                  <c:v>May-2020</c:v>
                </c:pt>
                <c:pt idx="101">
                  <c:v>Jun-2020</c:v>
                </c:pt>
                <c:pt idx="102">
                  <c:v>Jul-2020</c:v>
                </c:pt>
                <c:pt idx="103">
                  <c:v>Aug-2020</c:v>
                </c:pt>
                <c:pt idx="104">
                  <c:v>Sep-2020</c:v>
                </c:pt>
                <c:pt idx="105">
                  <c:v>Oct-2020</c:v>
                </c:pt>
                <c:pt idx="106">
                  <c:v>Nov-2020</c:v>
                </c:pt>
                <c:pt idx="107">
                  <c:v>Dec-2020</c:v>
                </c:pt>
                <c:pt idx="108">
                  <c:v>Jan-2021</c:v>
                </c:pt>
                <c:pt idx="109">
                  <c:v>Feb-2021</c:v>
                </c:pt>
                <c:pt idx="110">
                  <c:v>Mar-2021</c:v>
                </c:pt>
                <c:pt idx="111">
                  <c:v>Apr-2021</c:v>
                </c:pt>
                <c:pt idx="112">
                  <c:v>May-2021</c:v>
                </c:pt>
                <c:pt idx="113">
                  <c:v>Jun-2021</c:v>
                </c:pt>
                <c:pt idx="114">
                  <c:v>Jul-2021</c:v>
                </c:pt>
                <c:pt idx="115">
                  <c:v>Aug-2021</c:v>
                </c:pt>
                <c:pt idx="116">
                  <c:v>Sep-2021</c:v>
                </c:pt>
                <c:pt idx="117">
                  <c:v>Oct-2021</c:v>
                </c:pt>
                <c:pt idx="118">
                  <c:v>Nov-2021</c:v>
                </c:pt>
                <c:pt idx="119">
                  <c:v>Dec-2021</c:v>
                </c:pt>
                <c:pt idx="120">
                  <c:v>Jan-2022</c:v>
                </c:pt>
                <c:pt idx="121">
                  <c:v>Feb-2022</c:v>
                </c:pt>
                <c:pt idx="122">
                  <c:v>Mar-2022</c:v>
                </c:pt>
                <c:pt idx="123">
                  <c:v>Apr-2022</c:v>
                </c:pt>
                <c:pt idx="124">
                  <c:v>May-2022</c:v>
                </c:pt>
                <c:pt idx="125">
                  <c:v>Jun-2022</c:v>
                </c:pt>
                <c:pt idx="126">
                  <c:v>Jul-2022</c:v>
                </c:pt>
                <c:pt idx="127">
                  <c:v>Aug-2022</c:v>
                </c:pt>
                <c:pt idx="128">
                  <c:v>Sep-2022</c:v>
                </c:pt>
                <c:pt idx="129">
                  <c:v>Oct-2022</c:v>
                </c:pt>
                <c:pt idx="130">
                  <c:v>Nov-2022</c:v>
                </c:pt>
                <c:pt idx="131">
                  <c:v>Dec-2022</c:v>
                </c:pt>
                <c:pt idx="132">
                  <c:v>Jan-2023</c:v>
                </c:pt>
                <c:pt idx="133">
                  <c:v>Feb-2023</c:v>
                </c:pt>
                <c:pt idx="134">
                  <c:v>Mar-2023</c:v>
                </c:pt>
                <c:pt idx="135">
                  <c:v>Apr-2023</c:v>
                </c:pt>
                <c:pt idx="136">
                  <c:v>May-2023</c:v>
                </c:pt>
                <c:pt idx="137">
                  <c:v>Jun-2023</c:v>
                </c:pt>
                <c:pt idx="138">
                  <c:v>Jul-2023</c:v>
                </c:pt>
                <c:pt idx="139">
                  <c:v>Aug-2023</c:v>
                </c:pt>
                <c:pt idx="140">
                  <c:v>Sep-2023</c:v>
                </c:pt>
                <c:pt idx="141">
                  <c:v>Oct-2023</c:v>
                </c:pt>
                <c:pt idx="142">
                  <c:v>Nov-2023</c:v>
                </c:pt>
                <c:pt idx="143">
                  <c:v>Dec-2023</c:v>
                </c:pt>
                <c:pt idx="144">
                  <c:v>Jan-2024</c:v>
                </c:pt>
                <c:pt idx="145">
                  <c:v>Feb-2024</c:v>
                </c:pt>
                <c:pt idx="146">
                  <c:v>Mar-2024</c:v>
                </c:pt>
                <c:pt idx="147">
                  <c:v>Apr-2024</c:v>
                </c:pt>
              </c:strCache>
            </c:strRef>
          </c:cat>
          <c:val>
            <c:numRef>
              <c:f>Sheet1!$E$2:$E$149</c:f>
              <c:numCache>
                <c:formatCode>0.00%</c:formatCode>
                <c:ptCount val="148"/>
                <c:pt idx="0">
                  <c:v>6.0000000000000001E-3</c:v>
                </c:pt>
                <c:pt idx="1">
                  <c:v>7.0000000000000001E-3</c:v>
                </c:pt>
                <c:pt idx="2">
                  <c:v>4.7999999999999996E-3</c:v>
                </c:pt>
                <c:pt idx="3">
                  <c:v>8.9999999999999998E-4</c:v>
                </c:pt>
                <c:pt idx="4">
                  <c:v>-4.0000000000000001E-3</c:v>
                </c:pt>
                <c:pt idx="5">
                  <c:v>-3.8999999999999998E-3</c:v>
                </c:pt>
                <c:pt idx="6">
                  <c:v>-4.8999999999999998E-3</c:v>
                </c:pt>
                <c:pt idx="7">
                  <c:v>-5.9999999999999995E-4</c:v>
                </c:pt>
                <c:pt idx="8">
                  <c:v>2.3999999999999998E-3</c:v>
                </c:pt>
                <c:pt idx="9">
                  <c:v>4.1000000000000003E-3</c:v>
                </c:pt>
                <c:pt idx="10">
                  <c:v>2.9999999999999997E-4</c:v>
                </c:pt>
                <c:pt idx="11">
                  <c:v>5.0000000000000001E-4</c:v>
                </c:pt>
                <c:pt idx="12">
                  <c:v>-8.9999999999999998E-4</c:v>
                </c:pt>
                <c:pt idx="13">
                  <c:v>2.3E-3</c:v>
                </c:pt>
                <c:pt idx="14">
                  <c:v>-1.6000000000000001E-3</c:v>
                </c:pt>
                <c:pt idx="15">
                  <c:v>-4.1999999999999997E-3</c:v>
                </c:pt>
                <c:pt idx="16">
                  <c:v>-1E-3</c:v>
                </c:pt>
                <c:pt idx="17">
                  <c:v>3.2000000000000002E-3</c:v>
                </c:pt>
                <c:pt idx="18">
                  <c:v>4.7999999999999996E-3</c:v>
                </c:pt>
                <c:pt idx="19">
                  <c:v>-1E-4</c:v>
                </c:pt>
                <c:pt idx="20">
                  <c:v>-3.0000000000000001E-3</c:v>
                </c:pt>
                <c:pt idx="21">
                  <c:v>-4.5999999999999999E-3</c:v>
                </c:pt>
                <c:pt idx="22">
                  <c:v>-2.3E-3</c:v>
                </c:pt>
                <c:pt idx="23">
                  <c:v>4.0000000000000002E-4</c:v>
                </c:pt>
                <c:pt idx="24">
                  <c:v>1.9E-3</c:v>
                </c:pt>
                <c:pt idx="25">
                  <c:v>-2.3E-3</c:v>
                </c:pt>
                <c:pt idx="26">
                  <c:v>4.0000000000000002E-4</c:v>
                </c:pt>
                <c:pt idx="27">
                  <c:v>3.0999999999999999E-3</c:v>
                </c:pt>
                <c:pt idx="28">
                  <c:v>3.2000000000000002E-3</c:v>
                </c:pt>
                <c:pt idx="29">
                  <c:v>3.0999999999999999E-3</c:v>
                </c:pt>
                <c:pt idx="30">
                  <c:v>2.5000000000000001E-3</c:v>
                </c:pt>
                <c:pt idx="31">
                  <c:v>4.0000000000000002E-4</c:v>
                </c:pt>
                <c:pt idx="32">
                  <c:v>-5.0000000000000001E-4</c:v>
                </c:pt>
                <c:pt idx="33">
                  <c:v>-1.4E-3</c:v>
                </c:pt>
                <c:pt idx="34">
                  <c:v>-4.1000000000000003E-3</c:v>
                </c:pt>
                <c:pt idx="35">
                  <c:v>-8.5000000000000006E-3</c:v>
                </c:pt>
                <c:pt idx="36">
                  <c:v>-1.4500000000000001E-2</c:v>
                </c:pt>
                <c:pt idx="37">
                  <c:v>-1.41E-2</c:v>
                </c:pt>
                <c:pt idx="38">
                  <c:v>-1.4200000000000001E-2</c:v>
                </c:pt>
                <c:pt idx="39">
                  <c:v>-1.4999999999999999E-2</c:v>
                </c:pt>
                <c:pt idx="40">
                  <c:v>-1.32E-2</c:v>
                </c:pt>
                <c:pt idx="41">
                  <c:v>-1.2500000000000001E-2</c:v>
                </c:pt>
                <c:pt idx="42">
                  <c:v>-1.2200000000000001E-2</c:v>
                </c:pt>
                <c:pt idx="43">
                  <c:v>-1.21E-2</c:v>
                </c:pt>
                <c:pt idx="44">
                  <c:v>-1.4E-2</c:v>
                </c:pt>
                <c:pt idx="45">
                  <c:v>-1.26E-2</c:v>
                </c:pt>
                <c:pt idx="46">
                  <c:v>-1.0500000000000001E-2</c:v>
                </c:pt>
                <c:pt idx="47">
                  <c:v>-8.6E-3</c:v>
                </c:pt>
                <c:pt idx="48">
                  <c:v>-4.3E-3</c:v>
                </c:pt>
                <c:pt idx="49">
                  <c:v>-8.0000000000000002E-3</c:v>
                </c:pt>
                <c:pt idx="50">
                  <c:v>-8.3000000000000001E-3</c:v>
                </c:pt>
                <c:pt idx="51">
                  <c:v>-6.0000000000000001E-3</c:v>
                </c:pt>
                <c:pt idx="52">
                  <c:v>-7.1000000000000004E-3</c:v>
                </c:pt>
                <c:pt idx="53">
                  <c:v>-6.8999999999999999E-3</c:v>
                </c:pt>
                <c:pt idx="54">
                  <c:v>-7.7999999999999996E-3</c:v>
                </c:pt>
                <c:pt idx="55">
                  <c:v>-6.4999999999999997E-3</c:v>
                </c:pt>
                <c:pt idx="56">
                  <c:v>-2E-3</c:v>
                </c:pt>
                <c:pt idx="57">
                  <c:v>1E-4</c:v>
                </c:pt>
                <c:pt idx="58">
                  <c:v>8.0000000000000004E-4</c:v>
                </c:pt>
                <c:pt idx="59">
                  <c:v>3.8E-3</c:v>
                </c:pt>
                <c:pt idx="60">
                  <c:v>7.7999999999999996E-3</c:v>
                </c:pt>
                <c:pt idx="61">
                  <c:v>1.09E-2</c:v>
                </c:pt>
                <c:pt idx="62">
                  <c:v>7.7999999999999996E-3</c:v>
                </c:pt>
                <c:pt idx="63">
                  <c:v>6.7999999999999996E-3</c:v>
                </c:pt>
                <c:pt idx="64">
                  <c:v>4.0000000000000001E-3</c:v>
                </c:pt>
                <c:pt idx="65">
                  <c:v>1.6999999999999999E-3</c:v>
                </c:pt>
                <c:pt idx="66">
                  <c:v>2.5000000000000001E-3</c:v>
                </c:pt>
                <c:pt idx="67">
                  <c:v>4.7000000000000002E-3</c:v>
                </c:pt>
                <c:pt idx="68">
                  <c:v>7.7999999999999996E-3</c:v>
                </c:pt>
                <c:pt idx="69">
                  <c:v>4.7000000000000002E-3</c:v>
                </c:pt>
                <c:pt idx="70">
                  <c:v>7.0000000000000001E-3</c:v>
                </c:pt>
                <c:pt idx="71">
                  <c:v>5.1999999999999998E-3</c:v>
                </c:pt>
                <c:pt idx="72">
                  <c:v>4.1999999999999997E-3</c:v>
                </c:pt>
                <c:pt idx="73">
                  <c:v>5.8999999999999999E-3</c:v>
                </c:pt>
                <c:pt idx="74">
                  <c:v>5.4000000000000003E-3</c:v>
                </c:pt>
                <c:pt idx="75">
                  <c:v>6.1999999999999998E-3</c:v>
                </c:pt>
                <c:pt idx="76">
                  <c:v>9.4000000000000004E-3</c:v>
                </c:pt>
                <c:pt idx="77">
                  <c:v>9.7999999999999997E-3</c:v>
                </c:pt>
                <c:pt idx="78">
                  <c:v>9.7999999999999997E-3</c:v>
                </c:pt>
                <c:pt idx="79">
                  <c:v>8.2000000000000007E-3</c:v>
                </c:pt>
                <c:pt idx="80">
                  <c:v>3.8999999999999998E-3</c:v>
                </c:pt>
                <c:pt idx="81">
                  <c:v>7.1000000000000004E-3</c:v>
                </c:pt>
                <c:pt idx="82">
                  <c:v>2.3999999999999998E-3</c:v>
                </c:pt>
                <c:pt idx="83">
                  <c:v>-2.0000000000000001E-4</c:v>
                </c:pt>
                <c:pt idx="84">
                  <c:v>-3.3999999999999998E-3</c:v>
                </c:pt>
                <c:pt idx="85">
                  <c:v>-3.5999999999999999E-3</c:v>
                </c:pt>
                <c:pt idx="86">
                  <c:v>-2.9999999999999997E-4</c:v>
                </c:pt>
                <c:pt idx="87">
                  <c:v>1.2999999999999999E-3</c:v>
                </c:pt>
                <c:pt idx="88">
                  <c:v>-4.0000000000000002E-4</c:v>
                </c:pt>
                <c:pt idx="89">
                  <c:v>-2.5999999999999999E-3</c:v>
                </c:pt>
                <c:pt idx="90">
                  <c:v>-1.6000000000000001E-3</c:v>
                </c:pt>
                <c:pt idx="91">
                  <c:v>-3.3E-3</c:v>
                </c:pt>
                <c:pt idx="92">
                  <c:v>-3.5999999999999999E-3</c:v>
                </c:pt>
                <c:pt idx="93">
                  <c:v>-3.0999999999999999E-3</c:v>
                </c:pt>
                <c:pt idx="94">
                  <c:v>-4.0000000000000002E-4</c:v>
                </c:pt>
                <c:pt idx="95">
                  <c:v>2.3E-3</c:v>
                </c:pt>
                <c:pt idx="96">
                  <c:v>4.1999999999999997E-3</c:v>
                </c:pt>
                <c:pt idx="97">
                  <c:v>1.8E-3</c:v>
                </c:pt>
                <c:pt idx="98">
                  <c:v>-3.5999999999999999E-3</c:v>
                </c:pt>
                <c:pt idx="99">
                  <c:v>-1.0200000000000001E-2</c:v>
                </c:pt>
                <c:pt idx="100">
                  <c:v>-1.09E-2</c:v>
                </c:pt>
                <c:pt idx="101">
                  <c:v>-7.7000000000000002E-3</c:v>
                </c:pt>
                <c:pt idx="102">
                  <c:v>-6.8999999999999999E-3</c:v>
                </c:pt>
                <c:pt idx="103">
                  <c:v>-5.5999999999999999E-3</c:v>
                </c:pt>
                <c:pt idx="104">
                  <c:v>-4.7999999999999996E-3</c:v>
                </c:pt>
                <c:pt idx="105">
                  <c:v>-5.5999999999999999E-3</c:v>
                </c:pt>
                <c:pt idx="106">
                  <c:v>-5.7000000000000002E-3</c:v>
                </c:pt>
                <c:pt idx="107">
                  <c:v>-4.3E-3</c:v>
                </c:pt>
                <c:pt idx="108">
                  <c:v>-2.3E-3</c:v>
                </c:pt>
                <c:pt idx="109">
                  <c:v>1.6000000000000001E-3</c:v>
                </c:pt>
                <c:pt idx="110">
                  <c:v>9.1000000000000004E-3</c:v>
                </c:pt>
                <c:pt idx="111">
                  <c:v>1.7500000000000002E-2</c:v>
                </c:pt>
                <c:pt idx="112">
                  <c:v>2.0199999999999999E-2</c:v>
                </c:pt>
                <c:pt idx="113">
                  <c:v>1.7500000000000002E-2</c:v>
                </c:pt>
                <c:pt idx="114">
                  <c:v>1.7299999999999999E-2</c:v>
                </c:pt>
                <c:pt idx="115">
                  <c:v>1.8200000000000001E-2</c:v>
                </c:pt>
                <c:pt idx="116">
                  <c:v>1.8200000000000001E-2</c:v>
                </c:pt>
                <c:pt idx="117">
                  <c:v>2.24E-2</c:v>
                </c:pt>
                <c:pt idx="118">
                  <c:v>2.5100000000000001E-2</c:v>
                </c:pt>
                <c:pt idx="119">
                  <c:v>2.1499999999999998E-2</c:v>
                </c:pt>
                <c:pt idx="120">
                  <c:v>0.02</c:v>
                </c:pt>
                <c:pt idx="121">
                  <c:v>1.9300000000000001E-2</c:v>
                </c:pt>
                <c:pt idx="122">
                  <c:v>2.6599999999999999E-2</c:v>
                </c:pt>
                <c:pt idx="123">
                  <c:v>2.5000000000000001E-2</c:v>
                </c:pt>
                <c:pt idx="124">
                  <c:v>0.03</c:v>
                </c:pt>
                <c:pt idx="125">
                  <c:v>3.8300000000000001E-2</c:v>
                </c:pt>
                <c:pt idx="126">
                  <c:v>2.8899999999999999E-2</c:v>
                </c:pt>
                <c:pt idx="127">
                  <c:v>1.9599999999999999E-2</c:v>
                </c:pt>
                <c:pt idx="128">
                  <c:v>1.5800000000000002E-2</c:v>
                </c:pt>
                <c:pt idx="129">
                  <c:v>1.4200000000000001E-2</c:v>
                </c:pt>
                <c:pt idx="130">
                  <c:v>1.03E-2</c:v>
                </c:pt>
                <c:pt idx="131">
                  <c:v>5.1000000000000004E-3</c:v>
                </c:pt>
                <c:pt idx="132">
                  <c:v>6.1999999999999998E-3</c:v>
                </c:pt>
                <c:pt idx="133">
                  <c:v>3.5999999999999999E-3</c:v>
                </c:pt>
                <c:pt idx="134">
                  <c:v>-4.4000000000000003E-3</c:v>
                </c:pt>
                <c:pt idx="135">
                  <c:v>-3.5000000000000001E-3</c:v>
                </c:pt>
                <c:pt idx="136">
                  <c:v>-8.0000000000000002E-3</c:v>
                </c:pt>
                <c:pt idx="137">
                  <c:v>-1.1599999999999999E-2</c:v>
                </c:pt>
                <c:pt idx="138">
                  <c:v>-8.6999999999999994E-3</c:v>
                </c:pt>
                <c:pt idx="139">
                  <c:v>-2.5999999999999999E-3</c:v>
                </c:pt>
                <c:pt idx="140">
                  <c:v>-2.9999999999999997E-4</c:v>
                </c:pt>
                <c:pt idx="141">
                  <c:v>-3.2000000000000002E-3</c:v>
                </c:pt>
                <c:pt idx="142">
                  <c:v>-3.7000000000000002E-3</c:v>
                </c:pt>
                <c:pt idx="143">
                  <c:v>-1.2999999999999999E-3</c:v>
                </c:pt>
                <c:pt idx="144">
                  <c:v>-3.0000000000000001E-3</c:v>
                </c:pt>
                <c:pt idx="145">
                  <c:v>-1.2999999999999999E-3</c:v>
                </c:pt>
                <c:pt idx="146">
                  <c:v>1.5E-3</c:v>
                </c:pt>
                <c:pt idx="147">
                  <c:v>1.8E-3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97-44FD-81FB-84F7D66BF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3756048"/>
        <c:axId val="1193756464"/>
      </c:barChart>
      <c:catAx>
        <c:axId val="119375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98FC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756464"/>
        <c:crossesAt val="-2.0000000000000004E-2"/>
        <c:auto val="1"/>
        <c:lblAlgn val="ctr"/>
        <c:lblOffset val="100"/>
        <c:noMultiLvlLbl val="1"/>
      </c:catAx>
      <c:valAx>
        <c:axId val="1193756464"/>
        <c:scaling>
          <c:orientation val="minMax"/>
          <c:max val="0.1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98FC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75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98FC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Effective Federal Funds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Sheet1!$A$2:$A$379</c:f>
              <c:numCache>
                <c:formatCode>yyyy\-mm\-dd</c:formatCode>
                <c:ptCount val="378"/>
                <c:pt idx="0">
                  <c:v>42741</c:v>
                </c:pt>
                <c:pt idx="1">
                  <c:v>42748</c:v>
                </c:pt>
                <c:pt idx="2">
                  <c:v>42755</c:v>
                </c:pt>
                <c:pt idx="3">
                  <c:v>42762</c:v>
                </c:pt>
                <c:pt idx="4">
                  <c:v>42769</c:v>
                </c:pt>
                <c:pt idx="5">
                  <c:v>42776</c:v>
                </c:pt>
                <c:pt idx="6">
                  <c:v>42783</c:v>
                </c:pt>
                <c:pt idx="7">
                  <c:v>42790</c:v>
                </c:pt>
                <c:pt idx="8">
                  <c:v>42797</c:v>
                </c:pt>
                <c:pt idx="9">
                  <c:v>42804</c:v>
                </c:pt>
                <c:pt idx="10">
                  <c:v>42811</c:v>
                </c:pt>
                <c:pt idx="11">
                  <c:v>42818</c:v>
                </c:pt>
                <c:pt idx="12">
                  <c:v>42825</c:v>
                </c:pt>
                <c:pt idx="13">
                  <c:v>42832</c:v>
                </c:pt>
                <c:pt idx="14">
                  <c:v>42839</c:v>
                </c:pt>
                <c:pt idx="15">
                  <c:v>42846</c:v>
                </c:pt>
                <c:pt idx="16">
                  <c:v>42853</c:v>
                </c:pt>
                <c:pt idx="17">
                  <c:v>42860</c:v>
                </c:pt>
                <c:pt idx="18">
                  <c:v>42867</c:v>
                </c:pt>
                <c:pt idx="19">
                  <c:v>42874</c:v>
                </c:pt>
                <c:pt idx="20">
                  <c:v>42881</c:v>
                </c:pt>
                <c:pt idx="21">
                  <c:v>42888</c:v>
                </c:pt>
                <c:pt idx="22">
                  <c:v>42895</c:v>
                </c:pt>
                <c:pt idx="23">
                  <c:v>42902</c:v>
                </c:pt>
                <c:pt idx="24">
                  <c:v>42909</c:v>
                </c:pt>
                <c:pt idx="25">
                  <c:v>42916</c:v>
                </c:pt>
                <c:pt idx="26">
                  <c:v>42923</c:v>
                </c:pt>
                <c:pt idx="27">
                  <c:v>42930</c:v>
                </c:pt>
                <c:pt idx="28">
                  <c:v>42937</c:v>
                </c:pt>
                <c:pt idx="29">
                  <c:v>42944</c:v>
                </c:pt>
                <c:pt idx="30">
                  <c:v>42951</c:v>
                </c:pt>
                <c:pt idx="31">
                  <c:v>42958</c:v>
                </c:pt>
                <c:pt idx="32">
                  <c:v>42965</c:v>
                </c:pt>
                <c:pt idx="33">
                  <c:v>42972</c:v>
                </c:pt>
                <c:pt idx="34">
                  <c:v>42979</c:v>
                </c:pt>
                <c:pt idx="35">
                  <c:v>42986</c:v>
                </c:pt>
                <c:pt idx="36">
                  <c:v>42993</c:v>
                </c:pt>
                <c:pt idx="37">
                  <c:v>43000</c:v>
                </c:pt>
                <c:pt idx="38">
                  <c:v>43007</c:v>
                </c:pt>
                <c:pt idx="39">
                  <c:v>43014</c:v>
                </c:pt>
                <c:pt idx="40">
                  <c:v>43021</c:v>
                </c:pt>
                <c:pt idx="41">
                  <c:v>43028</c:v>
                </c:pt>
                <c:pt idx="42">
                  <c:v>43035</c:v>
                </c:pt>
                <c:pt idx="43">
                  <c:v>43042</c:v>
                </c:pt>
                <c:pt idx="44">
                  <c:v>43049</c:v>
                </c:pt>
                <c:pt idx="45">
                  <c:v>43056</c:v>
                </c:pt>
                <c:pt idx="46">
                  <c:v>43063</c:v>
                </c:pt>
                <c:pt idx="47">
                  <c:v>43070</c:v>
                </c:pt>
                <c:pt idx="48">
                  <c:v>43077</c:v>
                </c:pt>
                <c:pt idx="49">
                  <c:v>43084</c:v>
                </c:pt>
                <c:pt idx="50">
                  <c:v>43091</c:v>
                </c:pt>
                <c:pt idx="51">
                  <c:v>43098</c:v>
                </c:pt>
                <c:pt idx="52">
                  <c:v>43105</c:v>
                </c:pt>
                <c:pt idx="53">
                  <c:v>43112</c:v>
                </c:pt>
                <c:pt idx="54">
                  <c:v>43119</c:v>
                </c:pt>
                <c:pt idx="55">
                  <c:v>43126</c:v>
                </c:pt>
                <c:pt idx="56">
                  <c:v>43133</c:v>
                </c:pt>
                <c:pt idx="57">
                  <c:v>43140</c:v>
                </c:pt>
                <c:pt idx="58">
                  <c:v>43147</c:v>
                </c:pt>
                <c:pt idx="59">
                  <c:v>43154</c:v>
                </c:pt>
                <c:pt idx="60">
                  <c:v>43161</c:v>
                </c:pt>
                <c:pt idx="61">
                  <c:v>43168</c:v>
                </c:pt>
                <c:pt idx="62">
                  <c:v>43175</c:v>
                </c:pt>
                <c:pt idx="63">
                  <c:v>43182</c:v>
                </c:pt>
                <c:pt idx="64">
                  <c:v>43189</c:v>
                </c:pt>
                <c:pt idx="65">
                  <c:v>43196</c:v>
                </c:pt>
                <c:pt idx="66">
                  <c:v>43203</c:v>
                </c:pt>
                <c:pt idx="67">
                  <c:v>43210</c:v>
                </c:pt>
                <c:pt idx="68">
                  <c:v>43217</c:v>
                </c:pt>
                <c:pt idx="69">
                  <c:v>43224</c:v>
                </c:pt>
                <c:pt idx="70">
                  <c:v>43231</c:v>
                </c:pt>
                <c:pt idx="71">
                  <c:v>43238</c:v>
                </c:pt>
                <c:pt idx="72">
                  <c:v>43245</c:v>
                </c:pt>
                <c:pt idx="73">
                  <c:v>43252</c:v>
                </c:pt>
                <c:pt idx="74">
                  <c:v>43259</c:v>
                </c:pt>
                <c:pt idx="75">
                  <c:v>43266</c:v>
                </c:pt>
                <c:pt idx="76">
                  <c:v>43273</c:v>
                </c:pt>
                <c:pt idx="77">
                  <c:v>43280</c:v>
                </c:pt>
                <c:pt idx="78">
                  <c:v>43287</c:v>
                </c:pt>
                <c:pt idx="79">
                  <c:v>43294</c:v>
                </c:pt>
                <c:pt idx="80">
                  <c:v>43301</c:v>
                </c:pt>
                <c:pt idx="81">
                  <c:v>43308</c:v>
                </c:pt>
                <c:pt idx="82">
                  <c:v>43315</c:v>
                </c:pt>
                <c:pt idx="83">
                  <c:v>43322</c:v>
                </c:pt>
                <c:pt idx="84">
                  <c:v>43329</c:v>
                </c:pt>
                <c:pt idx="85">
                  <c:v>43336</c:v>
                </c:pt>
                <c:pt idx="86">
                  <c:v>43343</c:v>
                </c:pt>
                <c:pt idx="87">
                  <c:v>43350</c:v>
                </c:pt>
                <c:pt idx="88">
                  <c:v>43357</c:v>
                </c:pt>
                <c:pt idx="89">
                  <c:v>43364</c:v>
                </c:pt>
                <c:pt idx="90">
                  <c:v>43371</c:v>
                </c:pt>
                <c:pt idx="91">
                  <c:v>43378</c:v>
                </c:pt>
                <c:pt idx="92">
                  <c:v>43385</c:v>
                </c:pt>
                <c:pt idx="93">
                  <c:v>43392</c:v>
                </c:pt>
                <c:pt idx="94">
                  <c:v>43399</c:v>
                </c:pt>
                <c:pt idx="95">
                  <c:v>43406</c:v>
                </c:pt>
                <c:pt idx="96">
                  <c:v>43413</c:v>
                </c:pt>
                <c:pt idx="97">
                  <c:v>43420</c:v>
                </c:pt>
                <c:pt idx="98">
                  <c:v>43427</c:v>
                </c:pt>
                <c:pt idx="99">
                  <c:v>43434</c:v>
                </c:pt>
                <c:pt idx="100">
                  <c:v>43441</c:v>
                </c:pt>
                <c:pt idx="101">
                  <c:v>43448</c:v>
                </c:pt>
                <c:pt idx="102">
                  <c:v>43455</c:v>
                </c:pt>
                <c:pt idx="103">
                  <c:v>43462</c:v>
                </c:pt>
                <c:pt idx="104">
                  <c:v>43469</c:v>
                </c:pt>
                <c:pt idx="105">
                  <c:v>43476</c:v>
                </c:pt>
                <c:pt idx="106">
                  <c:v>43483</c:v>
                </c:pt>
                <c:pt idx="107">
                  <c:v>43490</c:v>
                </c:pt>
                <c:pt idx="108">
                  <c:v>43497</c:v>
                </c:pt>
                <c:pt idx="109">
                  <c:v>43504</c:v>
                </c:pt>
                <c:pt idx="110">
                  <c:v>43511</c:v>
                </c:pt>
                <c:pt idx="111">
                  <c:v>43518</c:v>
                </c:pt>
                <c:pt idx="112">
                  <c:v>43525</c:v>
                </c:pt>
                <c:pt idx="113">
                  <c:v>43532</c:v>
                </c:pt>
                <c:pt idx="114">
                  <c:v>43539</c:v>
                </c:pt>
                <c:pt idx="115">
                  <c:v>43546</c:v>
                </c:pt>
                <c:pt idx="116">
                  <c:v>43553</c:v>
                </c:pt>
                <c:pt idx="117">
                  <c:v>43560</c:v>
                </c:pt>
                <c:pt idx="118">
                  <c:v>43567</c:v>
                </c:pt>
                <c:pt idx="119">
                  <c:v>43574</c:v>
                </c:pt>
                <c:pt idx="120">
                  <c:v>43581</c:v>
                </c:pt>
                <c:pt idx="121">
                  <c:v>43588</c:v>
                </c:pt>
                <c:pt idx="122">
                  <c:v>43595</c:v>
                </c:pt>
                <c:pt idx="123">
                  <c:v>43602</c:v>
                </c:pt>
                <c:pt idx="124">
                  <c:v>43609</c:v>
                </c:pt>
                <c:pt idx="125">
                  <c:v>43616</c:v>
                </c:pt>
                <c:pt idx="126">
                  <c:v>43623</c:v>
                </c:pt>
                <c:pt idx="127">
                  <c:v>43630</c:v>
                </c:pt>
                <c:pt idx="128">
                  <c:v>43637</c:v>
                </c:pt>
                <c:pt idx="129">
                  <c:v>43644</c:v>
                </c:pt>
                <c:pt idx="130">
                  <c:v>43651</c:v>
                </c:pt>
                <c:pt idx="131">
                  <c:v>43658</c:v>
                </c:pt>
                <c:pt idx="132">
                  <c:v>43665</c:v>
                </c:pt>
                <c:pt idx="133">
                  <c:v>43672</c:v>
                </c:pt>
                <c:pt idx="134">
                  <c:v>43679</c:v>
                </c:pt>
                <c:pt idx="135">
                  <c:v>43686</c:v>
                </c:pt>
                <c:pt idx="136">
                  <c:v>43693</c:v>
                </c:pt>
                <c:pt idx="137">
                  <c:v>43700</c:v>
                </c:pt>
                <c:pt idx="138">
                  <c:v>43707</c:v>
                </c:pt>
                <c:pt idx="139">
                  <c:v>43714</c:v>
                </c:pt>
                <c:pt idx="140">
                  <c:v>43721</c:v>
                </c:pt>
                <c:pt idx="141">
                  <c:v>43728</c:v>
                </c:pt>
                <c:pt idx="142">
                  <c:v>43735</c:v>
                </c:pt>
                <c:pt idx="143">
                  <c:v>43742</c:v>
                </c:pt>
                <c:pt idx="144">
                  <c:v>43749</c:v>
                </c:pt>
                <c:pt idx="145">
                  <c:v>43756</c:v>
                </c:pt>
                <c:pt idx="146">
                  <c:v>43763</c:v>
                </c:pt>
                <c:pt idx="147">
                  <c:v>43770</c:v>
                </c:pt>
                <c:pt idx="148">
                  <c:v>43777</c:v>
                </c:pt>
                <c:pt idx="149">
                  <c:v>43784</c:v>
                </c:pt>
                <c:pt idx="150">
                  <c:v>43791</c:v>
                </c:pt>
                <c:pt idx="151">
                  <c:v>43798</c:v>
                </c:pt>
                <c:pt idx="152">
                  <c:v>43805</c:v>
                </c:pt>
                <c:pt idx="153">
                  <c:v>43812</c:v>
                </c:pt>
                <c:pt idx="154">
                  <c:v>43819</c:v>
                </c:pt>
                <c:pt idx="155">
                  <c:v>43826</c:v>
                </c:pt>
                <c:pt idx="156">
                  <c:v>43833</c:v>
                </c:pt>
                <c:pt idx="157">
                  <c:v>43840</c:v>
                </c:pt>
                <c:pt idx="158">
                  <c:v>43847</c:v>
                </c:pt>
                <c:pt idx="159">
                  <c:v>43854</c:v>
                </c:pt>
                <c:pt idx="160">
                  <c:v>43861</c:v>
                </c:pt>
                <c:pt idx="161">
                  <c:v>43868</c:v>
                </c:pt>
                <c:pt idx="162">
                  <c:v>43875</c:v>
                </c:pt>
                <c:pt idx="163">
                  <c:v>43882</c:v>
                </c:pt>
                <c:pt idx="164">
                  <c:v>43889</c:v>
                </c:pt>
                <c:pt idx="165">
                  <c:v>43896</c:v>
                </c:pt>
                <c:pt idx="166">
                  <c:v>43903</c:v>
                </c:pt>
                <c:pt idx="167">
                  <c:v>43910</c:v>
                </c:pt>
                <c:pt idx="168">
                  <c:v>43917</c:v>
                </c:pt>
                <c:pt idx="169">
                  <c:v>43924</c:v>
                </c:pt>
                <c:pt idx="170">
                  <c:v>43931</c:v>
                </c:pt>
                <c:pt idx="171">
                  <c:v>43938</c:v>
                </c:pt>
                <c:pt idx="172">
                  <c:v>43945</c:v>
                </c:pt>
                <c:pt idx="173">
                  <c:v>43952</c:v>
                </c:pt>
                <c:pt idx="174">
                  <c:v>43959</c:v>
                </c:pt>
                <c:pt idx="175">
                  <c:v>43966</c:v>
                </c:pt>
                <c:pt idx="176">
                  <c:v>43973</c:v>
                </c:pt>
                <c:pt idx="177">
                  <c:v>43980</c:v>
                </c:pt>
                <c:pt idx="178">
                  <c:v>43987</c:v>
                </c:pt>
                <c:pt idx="179">
                  <c:v>43994</c:v>
                </c:pt>
                <c:pt idx="180">
                  <c:v>44001</c:v>
                </c:pt>
                <c:pt idx="181">
                  <c:v>44008</c:v>
                </c:pt>
                <c:pt idx="182">
                  <c:v>44015</c:v>
                </c:pt>
                <c:pt idx="183">
                  <c:v>44022</c:v>
                </c:pt>
                <c:pt idx="184">
                  <c:v>44029</c:v>
                </c:pt>
                <c:pt idx="185">
                  <c:v>44036</c:v>
                </c:pt>
                <c:pt idx="186">
                  <c:v>44043</c:v>
                </c:pt>
                <c:pt idx="187">
                  <c:v>44050</c:v>
                </c:pt>
                <c:pt idx="188">
                  <c:v>44057</c:v>
                </c:pt>
                <c:pt idx="189">
                  <c:v>44064</c:v>
                </c:pt>
                <c:pt idx="190">
                  <c:v>44071</c:v>
                </c:pt>
                <c:pt idx="191">
                  <c:v>44078</c:v>
                </c:pt>
                <c:pt idx="192">
                  <c:v>44085</c:v>
                </c:pt>
                <c:pt idx="193">
                  <c:v>44092</c:v>
                </c:pt>
                <c:pt idx="194">
                  <c:v>44099</c:v>
                </c:pt>
                <c:pt idx="195">
                  <c:v>44106</c:v>
                </c:pt>
                <c:pt idx="196">
                  <c:v>44113</c:v>
                </c:pt>
                <c:pt idx="197">
                  <c:v>44120</c:v>
                </c:pt>
                <c:pt idx="198">
                  <c:v>44127</c:v>
                </c:pt>
                <c:pt idx="199">
                  <c:v>44134</c:v>
                </c:pt>
                <c:pt idx="200">
                  <c:v>44141</c:v>
                </c:pt>
                <c:pt idx="201">
                  <c:v>44148</c:v>
                </c:pt>
                <c:pt idx="202">
                  <c:v>44155</c:v>
                </c:pt>
                <c:pt idx="203">
                  <c:v>44162</c:v>
                </c:pt>
                <c:pt idx="204">
                  <c:v>44169</c:v>
                </c:pt>
                <c:pt idx="205">
                  <c:v>44176</c:v>
                </c:pt>
                <c:pt idx="206">
                  <c:v>44183</c:v>
                </c:pt>
                <c:pt idx="207">
                  <c:v>44190</c:v>
                </c:pt>
                <c:pt idx="208">
                  <c:v>44197</c:v>
                </c:pt>
                <c:pt idx="209">
                  <c:v>44204</c:v>
                </c:pt>
                <c:pt idx="210">
                  <c:v>44211</c:v>
                </c:pt>
                <c:pt idx="211">
                  <c:v>44218</c:v>
                </c:pt>
                <c:pt idx="212">
                  <c:v>44225</c:v>
                </c:pt>
                <c:pt idx="213">
                  <c:v>44232</c:v>
                </c:pt>
                <c:pt idx="214">
                  <c:v>44239</c:v>
                </c:pt>
                <c:pt idx="215">
                  <c:v>44246</c:v>
                </c:pt>
                <c:pt idx="216">
                  <c:v>44253</c:v>
                </c:pt>
                <c:pt idx="217">
                  <c:v>44260</c:v>
                </c:pt>
                <c:pt idx="218">
                  <c:v>44267</c:v>
                </c:pt>
                <c:pt idx="219">
                  <c:v>44274</c:v>
                </c:pt>
                <c:pt idx="220">
                  <c:v>44281</c:v>
                </c:pt>
                <c:pt idx="221">
                  <c:v>44288</c:v>
                </c:pt>
                <c:pt idx="222">
                  <c:v>44295</c:v>
                </c:pt>
                <c:pt idx="223">
                  <c:v>44302</c:v>
                </c:pt>
                <c:pt idx="224">
                  <c:v>44309</c:v>
                </c:pt>
                <c:pt idx="225">
                  <c:v>44316</c:v>
                </c:pt>
                <c:pt idx="226">
                  <c:v>44323</c:v>
                </c:pt>
                <c:pt idx="227">
                  <c:v>44330</c:v>
                </c:pt>
                <c:pt idx="228">
                  <c:v>44337</c:v>
                </c:pt>
                <c:pt idx="229">
                  <c:v>44344</c:v>
                </c:pt>
                <c:pt idx="230">
                  <c:v>44351</c:v>
                </c:pt>
                <c:pt idx="231">
                  <c:v>44358</c:v>
                </c:pt>
                <c:pt idx="232">
                  <c:v>44365</c:v>
                </c:pt>
                <c:pt idx="233">
                  <c:v>44372</c:v>
                </c:pt>
                <c:pt idx="234">
                  <c:v>44379</c:v>
                </c:pt>
                <c:pt idx="235">
                  <c:v>44386</c:v>
                </c:pt>
                <c:pt idx="236">
                  <c:v>44393</c:v>
                </c:pt>
                <c:pt idx="237">
                  <c:v>44400</c:v>
                </c:pt>
                <c:pt idx="238">
                  <c:v>44407</c:v>
                </c:pt>
                <c:pt idx="239">
                  <c:v>44414</c:v>
                </c:pt>
                <c:pt idx="240">
                  <c:v>44421</c:v>
                </c:pt>
                <c:pt idx="241">
                  <c:v>44428</c:v>
                </c:pt>
                <c:pt idx="242">
                  <c:v>44435</c:v>
                </c:pt>
                <c:pt idx="243">
                  <c:v>44442</c:v>
                </c:pt>
                <c:pt idx="244">
                  <c:v>44449</c:v>
                </c:pt>
                <c:pt idx="245">
                  <c:v>44456</c:v>
                </c:pt>
                <c:pt idx="246">
                  <c:v>44463</c:v>
                </c:pt>
                <c:pt idx="247">
                  <c:v>44470</c:v>
                </c:pt>
                <c:pt idx="248">
                  <c:v>44477</c:v>
                </c:pt>
                <c:pt idx="249">
                  <c:v>44484</c:v>
                </c:pt>
                <c:pt idx="250">
                  <c:v>44491</c:v>
                </c:pt>
                <c:pt idx="251">
                  <c:v>44498</c:v>
                </c:pt>
                <c:pt idx="252">
                  <c:v>44505</c:v>
                </c:pt>
                <c:pt idx="253">
                  <c:v>44512</c:v>
                </c:pt>
                <c:pt idx="254">
                  <c:v>44519</c:v>
                </c:pt>
                <c:pt idx="255">
                  <c:v>44526</c:v>
                </c:pt>
                <c:pt idx="256">
                  <c:v>44533</c:v>
                </c:pt>
                <c:pt idx="257">
                  <c:v>44540</c:v>
                </c:pt>
                <c:pt idx="258">
                  <c:v>44547</c:v>
                </c:pt>
                <c:pt idx="259">
                  <c:v>44554</c:v>
                </c:pt>
                <c:pt idx="260">
                  <c:v>44561</c:v>
                </c:pt>
                <c:pt idx="261">
                  <c:v>44568</c:v>
                </c:pt>
                <c:pt idx="262">
                  <c:v>44575</c:v>
                </c:pt>
                <c:pt idx="263">
                  <c:v>44582</c:v>
                </c:pt>
                <c:pt idx="264">
                  <c:v>44589</c:v>
                </c:pt>
                <c:pt idx="265">
                  <c:v>44596</c:v>
                </c:pt>
                <c:pt idx="266">
                  <c:v>44603</c:v>
                </c:pt>
                <c:pt idx="267">
                  <c:v>44610</c:v>
                </c:pt>
                <c:pt idx="268">
                  <c:v>44617</c:v>
                </c:pt>
                <c:pt idx="269">
                  <c:v>44624</c:v>
                </c:pt>
                <c:pt idx="270">
                  <c:v>44631</c:v>
                </c:pt>
                <c:pt idx="271">
                  <c:v>44638</c:v>
                </c:pt>
                <c:pt idx="272">
                  <c:v>44645</c:v>
                </c:pt>
                <c:pt idx="273">
                  <c:v>44652</c:v>
                </c:pt>
                <c:pt idx="274">
                  <c:v>44659</c:v>
                </c:pt>
                <c:pt idx="275">
                  <c:v>44666</c:v>
                </c:pt>
                <c:pt idx="276">
                  <c:v>44673</c:v>
                </c:pt>
                <c:pt idx="277">
                  <c:v>44680</c:v>
                </c:pt>
                <c:pt idx="278">
                  <c:v>44687</c:v>
                </c:pt>
                <c:pt idx="279">
                  <c:v>44694</c:v>
                </c:pt>
                <c:pt idx="280">
                  <c:v>44701</c:v>
                </c:pt>
                <c:pt idx="281">
                  <c:v>44708</c:v>
                </c:pt>
                <c:pt idx="282">
                  <c:v>44715</c:v>
                </c:pt>
                <c:pt idx="283">
                  <c:v>44722</c:v>
                </c:pt>
                <c:pt idx="284">
                  <c:v>44729</c:v>
                </c:pt>
                <c:pt idx="285">
                  <c:v>44736</c:v>
                </c:pt>
                <c:pt idx="286">
                  <c:v>44743</c:v>
                </c:pt>
                <c:pt idx="287">
                  <c:v>44750</c:v>
                </c:pt>
                <c:pt idx="288">
                  <c:v>44757</c:v>
                </c:pt>
                <c:pt idx="289">
                  <c:v>44764</c:v>
                </c:pt>
                <c:pt idx="290">
                  <c:v>44771</c:v>
                </c:pt>
                <c:pt idx="291">
                  <c:v>44778</c:v>
                </c:pt>
                <c:pt idx="292">
                  <c:v>44785</c:v>
                </c:pt>
                <c:pt idx="293">
                  <c:v>44792</c:v>
                </c:pt>
                <c:pt idx="294">
                  <c:v>44799</c:v>
                </c:pt>
                <c:pt idx="295">
                  <c:v>44806</c:v>
                </c:pt>
                <c:pt idx="296">
                  <c:v>44813</c:v>
                </c:pt>
                <c:pt idx="297">
                  <c:v>44820</c:v>
                </c:pt>
                <c:pt idx="298">
                  <c:v>44827</c:v>
                </c:pt>
                <c:pt idx="299">
                  <c:v>44834</c:v>
                </c:pt>
                <c:pt idx="300">
                  <c:v>44841</c:v>
                </c:pt>
                <c:pt idx="301">
                  <c:v>44848</c:v>
                </c:pt>
                <c:pt idx="302">
                  <c:v>44855</c:v>
                </c:pt>
                <c:pt idx="303">
                  <c:v>44862</c:v>
                </c:pt>
                <c:pt idx="304">
                  <c:v>44869</c:v>
                </c:pt>
                <c:pt idx="305">
                  <c:v>44876</c:v>
                </c:pt>
                <c:pt idx="306">
                  <c:v>44883</c:v>
                </c:pt>
                <c:pt idx="307">
                  <c:v>44890</c:v>
                </c:pt>
                <c:pt idx="308">
                  <c:v>44897</c:v>
                </c:pt>
                <c:pt idx="309">
                  <c:v>44904</c:v>
                </c:pt>
                <c:pt idx="310">
                  <c:v>44911</c:v>
                </c:pt>
                <c:pt idx="311">
                  <c:v>44918</c:v>
                </c:pt>
                <c:pt idx="312">
                  <c:v>44925</c:v>
                </c:pt>
                <c:pt idx="313">
                  <c:v>44932</c:v>
                </c:pt>
                <c:pt idx="314">
                  <c:v>44939</c:v>
                </c:pt>
                <c:pt idx="315">
                  <c:v>44946</c:v>
                </c:pt>
                <c:pt idx="316">
                  <c:v>44953</c:v>
                </c:pt>
                <c:pt idx="317">
                  <c:v>44960</c:v>
                </c:pt>
                <c:pt idx="318">
                  <c:v>44967</c:v>
                </c:pt>
                <c:pt idx="319">
                  <c:v>44974</c:v>
                </c:pt>
                <c:pt idx="320">
                  <c:v>44981</c:v>
                </c:pt>
                <c:pt idx="321">
                  <c:v>44988</c:v>
                </c:pt>
                <c:pt idx="322">
                  <c:v>44995</c:v>
                </c:pt>
                <c:pt idx="323">
                  <c:v>45002</c:v>
                </c:pt>
                <c:pt idx="324">
                  <c:v>45009</c:v>
                </c:pt>
                <c:pt idx="325">
                  <c:v>45016</c:v>
                </c:pt>
                <c:pt idx="326">
                  <c:v>45023</c:v>
                </c:pt>
                <c:pt idx="327">
                  <c:v>45030</c:v>
                </c:pt>
                <c:pt idx="328">
                  <c:v>45037</c:v>
                </c:pt>
                <c:pt idx="329">
                  <c:v>45044</c:v>
                </c:pt>
                <c:pt idx="330">
                  <c:v>45051</c:v>
                </c:pt>
                <c:pt idx="331">
                  <c:v>45058</c:v>
                </c:pt>
                <c:pt idx="332">
                  <c:v>45065</c:v>
                </c:pt>
                <c:pt idx="333">
                  <c:v>45072</c:v>
                </c:pt>
                <c:pt idx="334">
                  <c:v>45079</c:v>
                </c:pt>
                <c:pt idx="335" formatCode="m/d/yyyy">
                  <c:v>45086</c:v>
                </c:pt>
                <c:pt idx="336" formatCode="m/d/yyyy">
                  <c:v>45093</c:v>
                </c:pt>
                <c:pt idx="337" formatCode="m/d/yyyy">
                  <c:v>45100</c:v>
                </c:pt>
                <c:pt idx="338" formatCode="m/d/yyyy">
                  <c:v>45107</c:v>
                </c:pt>
                <c:pt idx="339" formatCode="m/d/yyyy">
                  <c:v>45114</c:v>
                </c:pt>
                <c:pt idx="340" formatCode="m/d/yyyy">
                  <c:v>45121</c:v>
                </c:pt>
                <c:pt idx="341" formatCode="m/d/yyyy">
                  <c:v>45128</c:v>
                </c:pt>
                <c:pt idx="342" formatCode="m/d/yyyy">
                  <c:v>45135</c:v>
                </c:pt>
                <c:pt idx="343">
                  <c:v>45142</c:v>
                </c:pt>
                <c:pt idx="344">
                  <c:v>45149</c:v>
                </c:pt>
                <c:pt idx="345">
                  <c:v>45156</c:v>
                </c:pt>
                <c:pt idx="346">
                  <c:v>45163</c:v>
                </c:pt>
                <c:pt idx="347">
                  <c:v>45170</c:v>
                </c:pt>
                <c:pt idx="348">
                  <c:v>45177</c:v>
                </c:pt>
                <c:pt idx="349">
                  <c:v>45184</c:v>
                </c:pt>
                <c:pt idx="350">
                  <c:v>45191</c:v>
                </c:pt>
                <c:pt idx="351">
                  <c:v>45198</c:v>
                </c:pt>
                <c:pt idx="352">
                  <c:v>45205</c:v>
                </c:pt>
                <c:pt idx="353">
                  <c:v>45212</c:v>
                </c:pt>
                <c:pt idx="354">
                  <c:v>45219</c:v>
                </c:pt>
                <c:pt idx="355">
                  <c:v>45226</c:v>
                </c:pt>
                <c:pt idx="356">
                  <c:v>45233</c:v>
                </c:pt>
                <c:pt idx="357">
                  <c:v>45240</c:v>
                </c:pt>
                <c:pt idx="358">
                  <c:v>45247</c:v>
                </c:pt>
                <c:pt idx="359">
                  <c:v>45254</c:v>
                </c:pt>
                <c:pt idx="360">
                  <c:v>45261</c:v>
                </c:pt>
                <c:pt idx="361">
                  <c:v>45268</c:v>
                </c:pt>
                <c:pt idx="362">
                  <c:v>45275</c:v>
                </c:pt>
                <c:pt idx="363">
                  <c:v>45282</c:v>
                </c:pt>
                <c:pt idx="364">
                  <c:v>45289</c:v>
                </c:pt>
                <c:pt idx="365">
                  <c:v>45296</c:v>
                </c:pt>
                <c:pt idx="366">
                  <c:v>45303</c:v>
                </c:pt>
                <c:pt idx="367">
                  <c:v>45310</c:v>
                </c:pt>
                <c:pt idx="368">
                  <c:v>45317</c:v>
                </c:pt>
                <c:pt idx="369">
                  <c:v>45324</c:v>
                </c:pt>
                <c:pt idx="370">
                  <c:v>45331</c:v>
                </c:pt>
                <c:pt idx="371">
                  <c:v>45338</c:v>
                </c:pt>
                <c:pt idx="372">
                  <c:v>45345</c:v>
                </c:pt>
                <c:pt idx="373">
                  <c:v>45352</c:v>
                </c:pt>
                <c:pt idx="374">
                  <c:v>45359</c:v>
                </c:pt>
                <c:pt idx="375">
                  <c:v>45366</c:v>
                </c:pt>
                <c:pt idx="376">
                  <c:v>45373</c:v>
                </c:pt>
                <c:pt idx="377">
                  <c:v>45380</c:v>
                </c:pt>
              </c:numCache>
            </c:numRef>
          </c:cat>
          <c:val>
            <c:numRef>
              <c:f>Sheet1!$B$2:$B$379</c:f>
              <c:numCache>
                <c:formatCode>0.00</c:formatCode>
                <c:ptCount val="378"/>
                <c:pt idx="0">
                  <c:v>0.66</c:v>
                </c:pt>
                <c:pt idx="1">
                  <c:v>0.66</c:v>
                </c:pt>
                <c:pt idx="2">
                  <c:v>0.66</c:v>
                </c:pt>
                <c:pt idx="3">
                  <c:v>0.66</c:v>
                </c:pt>
                <c:pt idx="4">
                  <c:v>0.66</c:v>
                </c:pt>
                <c:pt idx="5">
                  <c:v>0.66</c:v>
                </c:pt>
                <c:pt idx="6">
                  <c:v>0.66</c:v>
                </c:pt>
                <c:pt idx="7">
                  <c:v>0.66</c:v>
                </c:pt>
                <c:pt idx="8">
                  <c:v>0.66</c:v>
                </c:pt>
                <c:pt idx="9">
                  <c:v>0.66</c:v>
                </c:pt>
                <c:pt idx="10">
                  <c:v>0.91</c:v>
                </c:pt>
                <c:pt idx="11">
                  <c:v>0.91</c:v>
                </c:pt>
                <c:pt idx="12">
                  <c:v>0.82</c:v>
                </c:pt>
                <c:pt idx="13">
                  <c:v>0.91</c:v>
                </c:pt>
                <c:pt idx="14">
                  <c:v>0.91</c:v>
                </c:pt>
                <c:pt idx="15">
                  <c:v>0.91</c:v>
                </c:pt>
                <c:pt idx="16">
                  <c:v>0.83</c:v>
                </c:pt>
                <c:pt idx="17">
                  <c:v>0.91</c:v>
                </c:pt>
                <c:pt idx="18">
                  <c:v>0.91</c:v>
                </c:pt>
                <c:pt idx="19">
                  <c:v>0.91</c:v>
                </c:pt>
                <c:pt idx="20">
                  <c:v>0.91</c:v>
                </c:pt>
                <c:pt idx="21">
                  <c:v>0.91</c:v>
                </c:pt>
                <c:pt idx="22">
                  <c:v>0.91</c:v>
                </c:pt>
                <c:pt idx="23">
                  <c:v>1.1599999999999999</c:v>
                </c:pt>
                <c:pt idx="24">
                  <c:v>1.1599999999999999</c:v>
                </c:pt>
                <c:pt idx="25">
                  <c:v>1.06</c:v>
                </c:pt>
                <c:pt idx="26">
                  <c:v>1.1599999999999999</c:v>
                </c:pt>
                <c:pt idx="27">
                  <c:v>1.1599999999999999</c:v>
                </c:pt>
                <c:pt idx="28">
                  <c:v>1.1599999999999999</c:v>
                </c:pt>
                <c:pt idx="29">
                  <c:v>1.1599999999999999</c:v>
                </c:pt>
                <c:pt idx="30">
                  <c:v>1.1599999999999999</c:v>
                </c:pt>
                <c:pt idx="31">
                  <c:v>1.1599999999999999</c:v>
                </c:pt>
                <c:pt idx="32">
                  <c:v>1.1599999999999999</c:v>
                </c:pt>
                <c:pt idx="33">
                  <c:v>1.1599999999999999</c:v>
                </c:pt>
                <c:pt idx="34">
                  <c:v>1.1599999999999999</c:v>
                </c:pt>
                <c:pt idx="35">
                  <c:v>1.1599999999999999</c:v>
                </c:pt>
                <c:pt idx="36">
                  <c:v>1.1599999999999999</c:v>
                </c:pt>
                <c:pt idx="37">
                  <c:v>1.1599999999999999</c:v>
                </c:pt>
                <c:pt idx="38">
                  <c:v>1.06</c:v>
                </c:pt>
                <c:pt idx="39">
                  <c:v>1.1599999999999999</c:v>
                </c:pt>
                <c:pt idx="40">
                  <c:v>1.1599999999999999</c:v>
                </c:pt>
                <c:pt idx="41">
                  <c:v>1.1599999999999999</c:v>
                </c:pt>
                <c:pt idx="42">
                  <c:v>1.1599999999999999</c:v>
                </c:pt>
                <c:pt idx="43">
                  <c:v>1.1599999999999999</c:v>
                </c:pt>
                <c:pt idx="44">
                  <c:v>1.1599999999999999</c:v>
                </c:pt>
                <c:pt idx="45">
                  <c:v>1.1599999999999999</c:v>
                </c:pt>
                <c:pt idx="46">
                  <c:v>1.1599999999999999</c:v>
                </c:pt>
                <c:pt idx="47">
                  <c:v>1.1599999999999999</c:v>
                </c:pt>
                <c:pt idx="48">
                  <c:v>1.1599999999999999</c:v>
                </c:pt>
                <c:pt idx="49">
                  <c:v>1.41</c:v>
                </c:pt>
                <c:pt idx="50">
                  <c:v>1.42</c:v>
                </c:pt>
                <c:pt idx="51">
                  <c:v>1.33</c:v>
                </c:pt>
                <c:pt idx="52">
                  <c:v>1.42</c:v>
                </c:pt>
                <c:pt idx="53">
                  <c:v>1.42</c:v>
                </c:pt>
                <c:pt idx="54">
                  <c:v>1.42</c:v>
                </c:pt>
                <c:pt idx="55">
                  <c:v>1.42</c:v>
                </c:pt>
                <c:pt idx="56">
                  <c:v>1.42</c:v>
                </c:pt>
                <c:pt idx="57">
                  <c:v>1.42</c:v>
                </c:pt>
                <c:pt idx="58">
                  <c:v>1.42</c:v>
                </c:pt>
                <c:pt idx="59">
                  <c:v>1.42</c:v>
                </c:pt>
                <c:pt idx="60">
                  <c:v>1.42</c:v>
                </c:pt>
                <c:pt idx="61">
                  <c:v>1.42</c:v>
                </c:pt>
                <c:pt idx="62">
                  <c:v>1.43</c:v>
                </c:pt>
                <c:pt idx="63">
                  <c:v>1.68</c:v>
                </c:pt>
                <c:pt idx="64">
                  <c:v>1.67</c:v>
                </c:pt>
                <c:pt idx="65">
                  <c:v>1.69</c:v>
                </c:pt>
                <c:pt idx="66">
                  <c:v>1.69</c:v>
                </c:pt>
                <c:pt idx="67">
                  <c:v>1.7</c:v>
                </c:pt>
                <c:pt idx="68">
                  <c:v>1.7</c:v>
                </c:pt>
                <c:pt idx="69">
                  <c:v>1.7</c:v>
                </c:pt>
                <c:pt idx="70">
                  <c:v>1.7</c:v>
                </c:pt>
                <c:pt idx="71">
                  <c:v>1.7</c:v>
                </c:pt>
                <c:pt idx="72">
                  <c:v>1.7</c:v>
                </c:pt>
                <c:pt idx="73">
                  <c:v>1.7</c:v>
                </c:pt>
                <c:pt idx="74">
                  <c:v>1.7</c:v>
                </c:pt>
                <c:pt idx="75">
                  <c:v>1.9</c:v>
                </c:pt>
                <c:pt idx="76">
                  <c:v>1.92</c:v>
                </c:pt>
                <c:pt idx="77">
                  <c:v>1.91</c:v>
                </c:pt>
                <c:pt idx="78">
                  <c:v>1.91</c:v>
                </c:pt>
                <c:pt idx="79">
                  <c:v>1.91</c:v>
                </c:pt>
                <c:pt idx="80">
                  <c:v>1.91</c:v>
                </c:pt>
                <c:pt idx="81">
                  <c:v>1.91</c:v>
                </c:pt>
                <c:pt idx="82">
                  <c:v>1.91</c:v>
                </c:pt>
                <c:pt idx="83">
                  <c:v>1.91</c:v>
                </c:pt>
                <c:pt idx="84">
                  <c:v>1.92</c:v>
                </c:pt>
                <c:pt idx="85">
                  <c:v>1.92</c:v>
                </c:pt>
                <c:pt idx="86">
                  <c:v>1.91</c:v>
                </c:pt>
                <c:pt idx="87">
                  <c:v>1.92</c:v>
                </c:pt>
                <c:pt idx="88">
                  <c:v>1.92</c:v>
                </c:pt>
                <c:pt idx="89">
                  <c:v>1.92</c:v>
                </c:pt>
                <c:pt idx="90">
                  <c:v>2.1800000000000002</c:v>
                </c:pt>
                <c:pt idx="91">
                  <c:v>2.1800000000000002</c:v>
                </c:pt>
                <c:pt idx="92">
                  <c:v>2.1800000000000002</c:v>
                </c:pt>
                <c:pt idx="93">
                  <c:v>2.19</c:v>
                </c:pt>
                <c:pt idx="94">
                  <c:v>2.2000000000000002</c:v>
                </c:pt>
                <c:pt idx="95">
                  <c:v>2.19</c:v>
                </c:pt>
                <c:pt idx="96">
                  <c:v>2.19</c:v>
                </c:pt>
                <c:pt idx="97">
                  <c:v>2.2000000000000002</c:v>
                </c:pt>
                <c:pt idx="98">
                  <c:v>2.2000000000000002</c:v>
                </c:pt>
                <c:pt idx="99">
                  <c:v>2.2000000000000002</c:v>
                </c:pt>
                <c:pt idx="100">
                  <c:v>2.19</c:v>
                </c:pt>
                <c:pt idx="101">
                  <c:v>2.19</c:v>
                </c:pt>
                <c:pt idx="102">
                  <c:v>2.4</c:v>
                </c:pt>
                <c:pt idx="103">
                  <c:v>2.4</c:v>
                </c:pt>
                <c:pt idx="104">
                  <c:v>2.4</c:v>
                </c:pt>
                <c:pt idx="105">
                  <c:v>2.4</c:v>
                </c:pt>
                <c:pt idx="106">
                  <c:v>2.4</c:v>
                </c:pt>
                <c:pt idx="107">
                  <c:v>2.4</c:v>
                </c:pt>
                <c:pt idx="108">
                  <c:v>2.4</c:v>
                </c:pt>
                <c:pt idx="109">
                  <c:v>2.4</c:v>
                </c:pt>
                <c:pt idx="110">
                  <c:v>2.4</c:v>
                </c:pt>
                <c:pt idx="111">
                  <c:v>2.4</c:v>
                </c:pt>
                <c:pt idx="112">
                  <c:v>2.4</c:v>
                </c:pt>
                <c:pt idx="113">
                  <c:v>2.4</c:v>
                </c:pt>
                <c:pt idx="114">
                  <c:v>2.4</c:v>
                </c:pt>
                <c:pt idx="115">
                  <c:v>2.41</c:v>
                </c:pt>
                <c:pt idx="116">
                  <c:v>2.4300000000000002</c:v>
                </c:pt>
                <c:pt idx="117">
                  <c:v>2.41</c:v>
                </c:pt>
                <c:pt idx="118">
                  <c:v>2.41</c:v>
                </c:pt>
                <c:pt idx="119">
                  <c:v>2.44</c:v>
                </c:pt>
                <c:pt idx="120">
                  <c:v>2.44</c:v>
                </c:pt>
                <c:pt idx="121">
                  <c:v>2.4</c:v>
                </c:pt>
                <c:pt idx="122">
                  <c:v>2.38</c:v>
                </c:pt>
                <c:pt idx="123">
                  <c:v>2.39</c:v>
                </c:pt>
                <c:pt idx="124">
                  <c:v>2.38</c:v>
                </c:pt>
                <c:pt idx="125">
                  <c:v>2.4</c:v>
                </c:pt>
                <c:pt idx="126">
                  <c:v>2.37</c:v>
                </c:pt>
                <c:pt idx="127">
                  <c:v>2.36</c:v>
                </c:pt>
                <c:pt idx="128">
                  <c:v>2.38</c:v>
                </c:pt>
                <c:pt idx="129">
                  <c:v>2.4</c:v>
                </c:pt>
                <c:pt idx="130">
                  <c:v>2.42</c:v>
                </c:pt>
                <c:pt idx="131">
                  <c:v>2.38</c:v>
                </c:pt>
                <c:pt idx="132">
                  <c:v>2.41</c:v>
                </c:pt>
                <c:pt idx="133">
                  <c:v>2.4</c:v>
                </c:pt>
                <c:pt idx="134">
                  <c:v>2.14</c:v>
                </c:pt>
                <c:pt idx="135">
                  <c:v>2.12</c:v>
                </c:pt>
                <c:pt idx="136">
                  <c:v>2.13</c:v>
                </c:pt>
                <c:pt idx="137">
                  <c:v>2.12</c:v>
                </c:pt>
                <c:pt idx="138">
                  <c:v>2.13</c:v>
                </c:pt>
                <c:pt idx="139">
                  <c:v>2.12</c:v>
                </c:pt>
                <c:pt idx="140">
                  <c:v>2.14</c:v>
                </c:pt>
                <c:pt idx="141">
                  <c:v>1.9</c:v>
                </c:pt>
                <c:pt idx="142">
                  <c:v>1.83</c:v>
                </c:pt>
                <c:pt idx="143">
                  <c:v>1.82</c:v>
                </c:pt>
                <c:pt idx="144">
                  <c:v>1.82</c:v>
                </c:pt>
                <c:pt idx="145">
                  <c:v>1.85</c:v>
                </c:pt>
                <c:pt idx="146">
                  <c:v>1.83</c:v>
                </c:pt>
                <c:pt idx="147">
                  <c:v>1.57</c:v>
                </c:pt>
                <c:pt idx="148">
                  <c:v>1.55</c:v>
                </c:pt>
                <c:pt idx="149">
                  <c:v>1.55</c:v>
                </c:pt>
                <c:pt idx="150">
                  <c:v>1.55</c:v>
                </c:pt>
                <c:pt idx="151">
                  <c:v>1.56</c:v>
                </c:pt>
                <c:pt idx="152">
                  <c:v>1.55</c:v>
                </c:pt>
                <c:pt idx="153">
                  <c:v>1.55</c:v>
                </c:pt>
                <c:pt idx="154">
                  <c:v>1.55</c:v>
                </c:pt>
                <c:pt idx="155">
                  <c:v>1.55</c:v>
                </c:pt>
                <c:pt idx="156">
                  <c:v>1.55</c:v>
                </c:pt>
                <c:pt idx="157">
                  <c:v>1.54</c:v>
                </c:pt>
                <c:pt idx="158">
                  <c:v>1.55</c:v>
                </c:pt>
                <c:pt idx="159">
                  <c:v>1.55</c:v>
                </c:pt>
                <c:pt idx="160">
                  <c:v>1.59</c:v>
                </c:pt>
                <c:pt idx="161">
                  <c:v>1.58</c:v>
                </c:pt>
                <c:pt idx="162">
                  <c:v>1.58</c:v>
                </c:pt>
                <c:pt idx="163">
                  <c:v>1.58</c:v>
                </c:pt>
                <c:pt idx="164">
                  <c:v>1.58</c:v>
                </c:pt>
                <c:pt idx="165">
                  <c:v>1.0900000000000001</c:v>
                </c:pt>
                <c:pt idx="166">
                  <c:v>1.1000000000000001</c:v>
                </c:pt>
                <c:pt idx="167">
                  <c:v>0.15</c:v>
                </c:pt>
                <c:pt idx="168">
                  <c:v>0.1</c:v>
                </c:pt>
                <c:pt idx="169">
                  <c:v>0.05</c:v>
                </c:pt>
                <c:pt idx="170">
                  <c:v>0.05</c:v>
                </c:pt>
                <c:pt idx="171">
                  <c:v>0.05</c:v>
                </c:pt>
                <c:pt idx="172">
                  <c:v>0.05</c:v>
                </c:pt>
                <c:pt idx="173">
                  <c:v>0.05</c:v>
                </c:pt>
                <c:pt idx="174">
                  <c:v>0.05</c:v>
                </c:pt>
                <c:pt idx="175">
                  <c:v>0.05</c:v>
                </c:pt>
                <c:pt idx="176">
                  <c:v>0.05</c:v>
                </c:pt>
                <c:pt idx="177">
                  <c:v>0.05</c:v>
                </c:pt>
                <c:pt idx="178">
                  <c:v>7.0000000000000007E-2</c:v>
                </c:pt>
                <c:pt idx="179">
                  <c:v>0.08</c:v>
                </c:pt>
                <c:pt idx="180">
                  <c:v>0.09</c:v>
                </c:pt>
                <c:pt idx="181">
                  <c:v>0.08</c:v>
                </c:pt>
                <c:pt idx="182">
                  <c:v>0.09</c:v>
                </c:pt>
                <c:pt idx="183">
                  <c:v>0.09</c:v>
                </c:pt>
                <c:pt idx="184">
                  <c:v>0.09</c:v>
                </c:pt>
                <c:pt idx="185">
                  <c:v>0.09</c:v>
                </c:pt>
                <c:pt idx="186">
                  <c:v>0.1</c:v>
                </c:pt>
                <c:pt idx="187">
                  <c:v>0.1</c:v>
                </c:pt>
                <c:pt idx="188">
                  <c:v>0.1</c:v>
                </c:pt>
                <c:pt idx="189">
                  <c:v>0.09</c:v>
                </c:pt>
                <c:pt idx="190">
                  <c:v>0.09</c:v>
                </c:pt>
                <c:pt idx="191">
                  <c:v>0.09</c:v>
                </c:pt>
                <c:pt idx="192">
                  <c:v>0.09</c:v>
                </c:pt>
                <c:pt idx="193">
                  <c:v>0.09</c:v>
                </c:pt>
                <c:pt idx="194">
                  <c:v>0.09</c:v>
                </c:pt>
                <c:pt idx="195">
                  <c:v>0.09</c:v>
                </c:pt>
                <c:pt idx="196">
                  <c:v>0.09</c:v>
                </c:pt>
                <c:pt idx="197">
                  <c:v>0.09</c:v>
                </c:pt>
                <c:pt idx="198">
                  <c:v>0.09</c:v>
                </c:pt>
                <c:pt idx="199">
                  <c:v>0.09</c:v>
                </c:pt>
                <c:pt idx="200">
                  <c:v>0.09</c:v>
                </c:pt>
                <c:pt idx="201">
                  <c:v>0.09</c:v>
                </c:pt>
                <c:pt idx="202">
                  <c:v>0.08</c:v>
                </c:pt>
                <c:pt idx="203">
                  <c:v>0.08</c:v>
                </c:pt>
                <c:pt idx="204">
                  <c:v>0.09</c:v>
                </c:pt>
                <c:pt idx="205">
                  <c:v>0.09</c:v>
                </c:pt>
                <c:pt idx="206">
                  <c:v>0.09</c:v>
                </c:pt>
                <c:pt idx="207">
                  <c:v>0.09</c:v>
                </c:pt>
                <c:pt idx="208">
                  <c:v>0.09</c:v>
                </c:pt>
                <c:pt idx="209">
                  <c:v>0.09</c:v>
                </c:pt>
                <c:pt idx="210">
                  <c:v>0.09</c:v>
                </c:pt>
                <c:pt idx="211">
                  <c:v>0.08</c:v>
                </c:pt>
                <c:pt idx="212">
                  <c:v>7.0000000000000007E-2</c:v>
                </c:pt>
                <c:pt idx="213">
                  <c:v>0.08</c:v>
                </c:pt>
                <c:pt idx="214">
                  <c:v>0.08</c:v>
                </c:pt>
                <c:pt idx="215">
                  <c:v>7.0000000000000007E-2</c:v>
                </c:pt>
                <c:pt idx="216">
                  <c:v>7.0000000000000007E-2</c:v>
                </c:pt>
                <c:pt idx="217">
                  <c:v>7.0000000000000007E-2</c:v>
                </c:pt>
                <c:pt idx="218">
                  <c:v>7.0000000000000007E-2</c:v>
                </c:pt>
                <c:pt idx="219">
                  <c:v>7.0000000000000007E-2</c:v>
                </c:pt>
                <c:pt idx="220">
                  <c:v>7.0000000000000007E-2</c:v>
                </c:pt>
                <c:pt idx="221">
                  <c:v>7.0000000000000007E-2</c:v>
                </c:pt>
                <c:pt idx="222">
                  <c:v>7.0000000000000007E-2</c:v>
                </c:pt>
                <c:pt idx="223">
                  <c:v>7.0000000000000007E-2</c:v>
                </c:pt>
                <c:pt idx="224">
                  <c:v>7.0000000000000007E-2</c:v>
                </c:pt>
                <c:pt idx="225">
                  <c:v>0.05</c:v>
                </c:pt>
                <c:pt idx="226">
                  <c:v>0.06</c:v>
                </c:pt>
                <c:pt idx="227">
                  <c:v>0.06</c:v>
                </c:pt>
                <c:pt idx="228">
                  <c:v>0.06</c:v>
                </c:pt>
                <c:pt idx="229">
                  <c:v>0.05</c:v>
                </c:pt>
                <c:pt idx="230">
                  <c:v>0.06</c:v>
                </c:pt>
                <c:pt idx="231">
                  <c:v>0.06</c:v>
                </c:pt>
                <c:pt idx="232">
                  <c:v>0.1</c:v>
                </c:pt>
                <c:pt idx="233">
                  <c:v>0.1</c:v>
                </c:pt>
                <c:pt idx="234">
                  <c:v>0.1</c:v>
                </c:pt>
                <c:pt idx="235">
                  <c:v>0.1</c:v>
                </c:pt>
                <c:pt idx="236">
                  <c:v>0.1</c:v>
                </c:pt>
                <c:pt idx="237">
                  <c:v>0.1</c:v>
                </c:pt>
                <c:pt idx="238">
                  <c:v>7.0000000000000007E-2</c:v>
                </c:pt>
                <c:pt idx="239">
                  <c:v>0.1</c:v>
                </c:pt>
                <c:pt idx="240">
                  <c:v>0.1</c:v>
                </c:pt>
                <c:pt idx="241">
                  <c:v>0.09</c:v>
                </c:pt>
                <c:pt idx="242">
                  <c:v>0.08</c:v>
                </c:pt>
                <c:pt idx="243">
                  <c:v>0.08</c:v>
                </c:pt>
                <c:pt idx="244">
                  <c:v>0.08</c:v>
                </c:pt>
                <c:pt idx="245">
                  <c:v>0.08</c:v>
                </c:pt>
                <c:pt idx="246">
                  <c:v>0.08</c:v>
                </c:pt>
                <c:pt idx="247">
                  <c:v>0.08</c:v>
                </c:pt>
                <c:pt idx="248">
                  <c:v>0.08</c:v>
                </c:pt>
                <c:pt idx="249">
                  <c:v>0.08</c:v>
                </c:pt>
                <c:pt idx="250">
                  <c:v>0.08</c:v>
                </c:pt>
                <c:pt idx="251">
                  <c:v>7.0000000000000007E-2</c:v>
                </c:pt>
                <c:pt idx="252">
                  <c:v>0.08</c:v>
                </c:pt>
                <c:pt idx="253">
                  <c:v>0.08</c:v>
                </c:pt>
                <c:pt idx="254">
                  <c:v>0.08</c:v>
                </c:pt>
                <c:pt idx="255">
                  <c:v>0.08</c:v>
                </c:pt>
                <c:pt idx="256">
                  <c:v>0.08</c:v>
                </c:pt>
                <c:pt idx="257">
                  <c:v>0.08</c:v>
                </c:pt>
                <c:pt idx="258">
                  <c:v>0.08</c:v>
                </c:pt>
                <c:pt idx="259">
                  <c:v>0.08</c:v>
                </c:pt>
                <c:pt idx="260">
                  <c:v>7.0000000000000007E-2</c:v>
                </c:pt>
                <c:pt idx="261">
                  <c:v>0.08</c:v>
                </c:pt>
                <c:pt idx="262">
                  <c:v>0.08</c:v>
                </c:pt>
                <c:pt idx="263">
                  <c:v>0.08</c:v>
                </c:pt>
                <c:pt idx="264">
                  <c:v>0.08</c:v>
                </c:pt>
                <c:pt idx="265">
                  <c:v>0.08</c:v>
                </c:pt>
                <c:pt idx="266">
                  <c:v>0.08</c:v>
                </c:pt>
                <c:pt idx="267">
                  <c:v>0.08</c:v>
                </c:pt>
                <c:pt idx="268">
                  <c:v>0.08</c:v>
                </c:pt>
                <c:pt idx="269">
                  <c:v>0.08</c:v>
                </c:pt>
                <c:pt idx="270">
                  <c:v>0.08</c:v>
                </c:pt>
                <c:pt idx="271">
                  <c:v>0.33</c:v>
                </c:pt>
                <c:pt idx="272">
                  <c:v>0.33</c:v>
                </c:pt>
                <c:pt idx="273">
                  <c:v>0.33</c:v>
                </c:pt>
                <c:pt idx="274">
                  <c:v>0.33</c:v>
                </c:pt>
                <c:pt idx="275">
                  <c:v>0.33</c:v>
                </c:pt>
                <c:pt idx="276">
                  <c:v>0.33</c:v>
                </c:pt>
                <c:pt idx="277">
                  <c:v>0.33</c:v>
                </c:pt>
                <c:pt idx="278">
                  <c:v>0.83</c:v>
                </c:pt>
                <c:pt idx="279">
                  <c:v>0.83</c:v>
                </c:pt>
                <c:pt idx="280">
                  <c:v>0.83</c:v>
                </c:pt>
                <c:pt idx="281">
                  <c:v>0.83</c:v>
                </c:pt>
                <c:pt idx="282">
                  <c:v>0.83</c:v>
                </c:pt>
                <c:pt idx="283">
                  <c:v>0.83</c:v>
                </c:pt>
                <c:pt idx="284">
                  <c:v>1.58</c:v>
                </c:pt>
                <c:pt idx="285">
                  <c:v>1.58</c:v>
                </c:pt>
                <c:pt idx="286">
                  <c:v>1.58</c:v>
                </c:pt>
                <c:pt idx="287">
                  <c:v>1.58</c:v>
                </c:pt>
                <c:pt idx="288">
                  <c:v>1.58</c:v>
                </c:pt>
                <c:pt idx="289">
                  <c:v>1.58</c:v>
                </c:pt>
                <c:pt idx="290">
                  <c:v>2.3199999999999998</c:v>
                </c:pt>
                <c:pt idx="291">
                  <c:v>2.33</c:v>
                </c:pt>
                <c:pt idx="292">
                  <c:v>2.33</c:v>
                </c:pt>
                <c:pt idx="293">
                  <c:v>2.33</c:v>
                </c:pt>
                <c:pt idx="294">
                  <c:v>2.33</c:v>
                </c:pt>
                <c:pt idx="295">
                  <c:v>2.33</c:v>
                </c:pt>
                <c:pt idx="296">
                  <c:v>2.33</c:v>
                </c:pt>
                <c:pt idx="297">
                  <c:v>2.33</c:v>
                </c:pt>
                <c:pt idx="298">
                  <c:v>3.08</c:v>
                </c:pt>
                <c:pt idx="299">
                  <c:v>3.08</c:v>
                </c:pt>
                <c:pt idx="300">
                  <c:v>3.08</c:v>
                </c:pt>
                <c:pt idx="301">
                  <c:v>3.08</c:v>
                </c:pt>
                <c:pt idx="302">
                  <c:v>3.08</c:v>
                </c:pt>
                <c:pt idx="303">
                  <c:v>3.08</c:v>
                </c:pt>
                <c:pt idx="304">
                  <c:v>3.83</c:v>
                </c:pt>
                <c:pt idx="305">
                  <c:v>3.83</c:v>
                </c:pt>
                <c:pt idx="306">
                  <c:v>3.83</c:v>
                </c:pt>
                <c:pt idx="307">
                  <c:v>3.83</c:v>
                </c:pt>
                <c:pt idx="308">
                  <c:v>3.83</c:v>
                </c:pt>
                <c:pt idx="309">
                  <c:v>3.83</c:v>
                </c:pt>
                <c:pt idx="310">
                  <c:v>4.33</c:v>
                </c:pt>
                <c:pt idx="311">
                  <c:v>4.33</c:v>
                </c:pt>
                <c:pt idx="312">
                  <c:v>4.33</c:v>
                </c:pt>
                <c:pt idx="313">
                  <c:v>4.33</c:v>
                </c:pt>
                <c:pt idx="314">
                  <c:v>4.33</c:v>
                </c:pt>
                <c:pt idx="315">
                  <c:v>4.33</c:v>
                </c:pt>
                <c:pt idx="316">
                  <c:v>4.33</c:v>
                </c:pt>
                <c:pt idx="317">
                  <c:v>4.58</c:v>
                </c:pt>
                <c:pt idx="318">
                  <c:v>4.58</c:v>
                </c:pt>
                <c:pt idx="319">
                  <c:v>4.58</c:v>
                </c:pt>
                <c:pt idx="320">
                  <c:v>4.58</c:v>
                </c:pt>
                <c:pt idx="321">
                  <c:v>4.57</c:v>
                </c:pt>
                <c:pt idx="322">
                  <c:v>4.57</c:v>
                </c:pt>
                <c:pt idx="323">
                  <c:v>4.58</c:v>
                </c:pt>
                <c:pt idx="324">
                  <c:v>4.83</c:v>
                </c:pt>
                <c:pt idx="325">
                  <c:v>4.83</c:v>
                </c:pt>
                <c:pt idx="326">
                  <c:v>4.83</c:v>
                </c:pt>
                <c:pt idx="327">
                  <c:v>4.83</c:v>
                </c:pt>
                <c:pt idx="328">
                  <c:v>4.83</c:v>
                </c:pt>
                <c:pt idx="329">
                  <c:v>4.83</c:v>
                </c:pt>
                <c:pt idx="330">
                  <c:v>5.08</c:v>
                </c:pt>
                <c:pt idx="331">
                  <c:v>5.08</c:v>
                </c:pt>
                <c:pt idx="332">
                  <c:v>5.08</c:v>
                </c:pt>
                <c:pt idx="333">
                  <c:v>5.08</c:v>
                </c:pt>
                <c:pt idx="334">
                  <c:v>5.08</c:v>
                </c:pt>
                <c:pt idx="335" formatCode="General">
                  <c:v>5.08</c:v>
                </c:pt>
                <c:pt idx="336" formatCode="General">
                  <c:v>5.0780000000000003</c:v>
                </c:pt>
                <c:pt idx="337" formatCode="General">
                  <c:v>5.07</c:v>
                </c:pt>
                <c:pt idx="338">
                  <c:v>5.0720000000000001</c:v>
                </c:pt>
                <c:pt idx="339">
                  <c:v>5.08</c:v>
                </c:pt>
                <c:pt idx="340">
                  <c:v>5.0780000000000003</c:v>
                </c:pt>
                <c:pt idx="341">
                  <c:v>5.08</c:v>
                </c:pt>
                <c:pt idx="342">
                  <c:v>5.18</c:v>
                </c:pt>
                <c:pt idx="343">
                  <c:v>5.33</c:v>
                </c:pt>
                <c:pt idx="344">
                  <c:v>5.33</c:v>
                </c:pt>
                <c:pt idx="345">
                  <c:v>5.33</c:v>
                </c:pt>
                <c:pt idx="346">
                  <c:v>5.33</c:v>
                </c:pt>
                <c:pt idx="347">
                  <c:v>5.33</c:v>
                </c:pt>
                <c:pt idx="348">
                  <c:v>5.33</c:v>
                </c:pt>
                <c:pt idx="349">
                  <c:v>5.33</c:v>
                </c:pt>
                <c:pt idx="350">
                  <c:v>5.33</c:v>
                </c:pt>
                <c:pt idx="351">
                  <c:v>5.33</c:v>
                </c:pt>
                <c:pt idx="352">
                  <c:v>5.33</c:v>
                </c:pt>
                <c:pt idx="353">
                  <c:v>5.33</c:v>
                </c:pt>
                <c:pt idx="354">
                  <c:v>5.33</c:v>
                </c:pt>
                <c:pt idx="355">
                  <c:v>5.33</c:v>
                </c:pt>
                <c:pt idx="356">
                  <c:v>5.33</c:v>
                </c:pt>
                <c:pt idx="357">
                  <c:v>5.33</c:v>
                </c:pt>
                <c:pt idx="358">
                  <c:v>5.33</c:v>
                </c:pt>
                <c:pt idx="359">
                  <c:v>5.33</c:v>
                </c:pt>
                <c:pt idx="360">
                  <c:v>5.33</c:v>
                </c:pt>
                <c:pt idx="361">
                  <c:v>5.33</c:v>
                </c:pt>
                <c:pt idx="362">
                  <c:v>5.33</c:v>
                </c:pt>
                <c:pt idx="363">
                  <c:v>5.33</c:v>
                </c:pt>
                <c:pt idx="364">
                  <c:v>5.33</c:v>
                </c:pt>
                <c:pt idx="365">
                  <c:v>5.33</c:v>
                </c:pt>
                <c:pt idx="366">
                  <c:v>5.33</c:v>
                </c:pt>
                <c:pt idx="367">
                  <c:v>5.33</c:v>
                </c:pt>
                <c:pt idx="368">
                  <c:v>5.33</c:v>
                </c:pt>
                <c:pt idx="369">
                  <c:v>5.33</c:v>
                </c:pt>
                <c:pt idx="370">
                  <c:v>5.33</c:v>
                </c:pt>
                <c:pt idx="371">
                  <c:v>5.33</c:v>
                </c:pt>
                <c:pt idx="372">
                  <c:v>5.33</c:v>
                </c:pt>
                <c:pt idx="373">
                  <c:v>5.33</c:v>
                </c:pt>
                <c:pt idx="374">
                  <c:v>5.33</c:v>
                </c:pt>
                <c:pt idx="375">
                  <c:v>5.33</c:v>
                </c:pt>
                <c:pt idx="376">
                  <c:v>5.33</c:v>
                </c:pt>
                <c:pt idx="377">
                  <c:v>5.33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03-439C-98FE-B83548313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Funds Target Range - Upper Limit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Sheet1!$A$2:$A$379</c:f>
              <c:numCache>
                <c:formatCode>yyyy\-mm\-dd</c:formatCode>
                <c:ptCount val="378"/>
                <c:pt idx="0">
                  <c:v>42741</c:v>
                </c:pt>
                <c:pt idx="1">
                  <c:v>42748</c:v>
                </c:pt>
                <c:pt idx="2">
                  <c:v>42755</c:v>
                </c:pt>
                <c:pt idx="3">
                  <c:v>42762</c:v>
                </c:pt>
                <c:pt idx="4">
                  <c:v>42769</c:v>
                </c:pt>
                <c:pt idx="5">
                  <c:v>42776</c:v>
                </c:pt>
                <c:pt idx="6">
                  <c:v>42783</c:v>
                </c:pt>
                <c:pt idx="7">
                  <c:v>42790</c:v>
                </c:pt>
                <c:pt idx="8">
                  <c:v>42797</c:v>
                </c:pt>
                <c:pt idx="9">
                  <c:v>42804</c:v>
                </c:pt>
                <c:pt idx="10">
                  <c:v>42811</c:v>
                </c:pt>
                <c:pt idx="11">
                  <c:v>42818</c:v>
                </c:pt>
                <c:pt idx="12">
                  <c:v>42825</c:v>
                </c:pt>
                <c:pt idx="13">
                  <c:v>42832</c:v>
                </c:pt>
                <c:pt idx="14">
                  <c:v>42839</c:v>
                </c:pt>
                <c:pt idx="15">
                  <c:v>42846</c:v>
                </c:pt>
                <c:pt idx="16">
                  <c:v>42853</c:v>
                </c:pt>
                <c:pt idx="17">
                  <c:v>42860</c:v>
                </c:pt>
                <c:pt idx="18">
                  <c:v>42867</c:v>
                </c:pt>
                <c:pt idx="19">
                  <c:v>42874</c:v>
                </c:pt>
                <c:pt idx="20">
                  <c:v>42881</c:v>
                </c:pt>
                <c:pt idx="21">
                  <c:v>42888</c:v>
                </c:pt>
                <c:pt idx="22">
                  <c:v>42895</c:v>
                </c:pt>
                <c:pt idx="23">
                  <c:v>42902</c:v>
                </c:pt>
                <c:pt idx="24">
                  <c:v>42909</c:v>
                </c:pt>
                <c:pt idx="25">
                  <c:v>42916</c:v>
                </c:pt>
                <c:pt idx="26">
                  <c:v>42923</c:v>
                </c:pt>
                <c:pt idx="27">
                  <c:v>42930</c:v>
                </c:pt>
                <c:pt idx="28">
                  <c:v>42937</c:v>
                </c:pt>
                <c:pt idx="29">
                  <c:v>42944</c:v>
                </c:pt>
                <c:pt idx="30">
                  <c:v>42951</c:v>
                </c:pt>
                <c:pt idx="31">
                  <c:v>42958</c:v>
                </c:pt>
                <c:pt idx="32">
                  <c:v>42965</c:v>
                </c:pt>
                <c:pt idx="33">
                  <c:v>42972</c:v>
                </c:pt>
                <c:pt idx="34">
                  <c:v>42979</c:v>
                </c:pt>
                <c:pt idx="35">
                  <c:v>42986</c:v>
                </c:pt>
                <c:pt idx="36">
                  <c:v>42993</c:v>
                </c:pt>
                <c:pt idx="37">
                  <c:v>43000</c:v>
                </c:pt>
                <c:pt idx="38">
                  <c:v>43007</c:v>
                </c:pt>
                <c:pt idx="39">
                  <c:v>43014</c:v>
                </c:pt>
                <c:pt idx="40">
                  <c:v>43021</c:v>
                </c:pt>
                <c:pt idx="41">
                  <c:v>43028</c:v>
                </c:pt>
                <c:pt idx="42">
                  <c:v>43035</c:v>
                </c:pt>
                <c:pt idx="43">
                  <c:v>43042</c:v>
                </c:pt>
                <c:pt idx="44">
                  <c:v>43049</c:v>
                </c:pt>
                <c:pt idx="45">
                  <c:v>43056</c:v>
                </c:pt>
                <c:pt idx="46">
                  <c:v>43063</c:v>
                </c:pt>
                <c:pt idx="47">
                  <c:v>43070</c:v>
                </c:pt>
                <c:pt idx="48">
                  <c:v>43077</c:v>
                </c:pt>
                <c:pt idx="49">
                  <c:v>43084</c:v>
                </c:pt>
                <c:pt idx="50">
                  <c:v>43091</c:v>
                </c:pt>
                <c:pt idx="51">
                  <c:v>43098</c:v>
                </c:pt>
                <c:pt idx="52">
                  <c:v>43105</c:v>
                </c:pt>
                <c:pt idx="53">
                  <c:v>43112</c:v>
                </c:pt>
                <c:pt idx="54">
                  <c:v>43119</c:v>
                </c:pt>
                <c:pt idx="55">
                  <c:v>43126</c:v>
                </c:pt>
                <c:pt idx="56">
                  <c:v>43133</c:v>
                </c:pt>
                <c:pt idx="57">
                  <c:v>43140</c:v>
                </c:pt>
                <c:pt idx="58">
                  <c:v>43147</c:v>
                </c:pt>
                <c:pt idx="59">
                  <c:v>43154</c:v>
                </c:pt>
                <c:pt idx="60">
                  <c:v>43161</c:v>
                </c:pt>
                <c:pt idx="61">
                  <c:v>43168</c:v>
                </c:pt>
                <c:pt idx="62">
                  <c:v>43175</c:v>
                </c:pt>
                <c:pt idx="63">
                  <c:v>43182</c:v>
                </c:pt>
                <c:pt idx="64">
                  <c:v>43189</c:v>
                </c:pt>
                <c:pt idx="65">
                  <c:v>43196</c:v>
                </c:pt>
                <c:pt idx="66">
                  <c:v>43203</c:v>
                </c:pt>
                <c:pt idx="67">
                  <c:v>43210</c:v>
                </c:pt>
                <c:pt idx="68">
                  <c:v>43217</c:v>
                </c:pt>
                <c:pt idx="69">
                  <c:v>43224</c:v>
                </c:pt>
                <c:pt idx="70">
                  <c:v>43231</c:v>
                </c:pt>
                <c:pt idx="71">
                  <c:v>43238</c:v>
                </c:pt>
                <c:pt idx="72">
                  <c:v>43245</c:v>
                </c:pt>
                <c:pt idx="73">
                  <c:v>43252</c:v>
                </c:pt>
                <c:pt idx="74">
                  <c:v>43259</c:v>
                </c:pt>
                <c:pt idx="75">
                  <c:v>43266</c:v>
                </c:pt>
                <c:pt idx="76">
                  <c:v>43273</c:v>
                </c:pt>
                <c:pt idx="77">
                  <c:v>43280</c:v>
                </c:pt>
                <c:pt idx="78">
                  <c:v>43287</c:v>
                </c:pt>
                <c:pt idx="79">
                  <c:v>43294</c:v>
                </c:pt>
                <c:pt idx="80">
                  <c:v>43301</c:v>
                </c:pt>
                <c:pt idx="81">
                  <c:v>43308</c:v>
                </c:pt>
                <c:pt idx="82">
                  <c:v>43315</c:v>
                </c:pt>
                <c:pt idx="83">
                  <c:v>43322</c:v>
                </c:pt>
                <c:pt idx="84">
                  <c:v>43329</c:v>
                </c:pt>
                <c:pt idx="85">
                  <c:v>43336</c:v>
                </c:pt>
                <c:pt idx="86">
                  <c:v>43343</c:v>
                </c:pt>
                <c:pt idx="87">
                  <c:v>43350</c:v>
                </c:pt>
                <c:pt idx="88">
                  <c:v>43357</c:v>
                </c:pt>
                <c:pt idx="89">
                  <c:v>43364</c:v>
                </c:pt>
                <c:pt idx="90">
                  <c:v>43371</c:v>
                </c:pt>
                <c:pt idx="91">
                  <c:v>43378</c:v>
                </c:pt>
                <c:pt idx="92">
                  <c:v>43385</c:v>
                </c:pt>
                <c:pt idx="93">
                  <c:v>43392</c:v>
                </c:pt>
                <c:pt idx="94">
                  <c:v>43399</c:v>
                </c:pt>
                <c:pt idx="95">
                  <c:v>43406</c:v>
                </c:pt>
                <c:pt idx="96">
                  <c:v>43413</c:v>
                </c:pt>
                <c:pt idx="97">
                  <c:v>43420</c:v>
                </c:pt>
                <c:pt idx="98">
                  <c:v>43427</c:v>
                </c:pt>
                <c:pt idx="99">
                  <c:v>43434</c:v>
                </c:pt>
                <c:pt idx="100">
                  <c:v>43441</c:v>
                </c:pt>
                <c:pt idx="101">
                  <c:v>43448</c:v>
                </c:pt>
                <c:pt idx="102">
                  <c:v>43455</c:v>
                </c:pt>
                <c:pt idx="103">
                  <c:v>43462</c:v>
                </c:pt>
                <c:pt idx="104">
                  <c:v>43469</c:v>
                </c:pt>
                <c:pt idx="105">
                  <c:v>43476</c:v>
                </c:pt>
                <c:pt idx="106">
                  <c:v>43483</c:v>
                </c:pt>
                <c:pt idx="107">
                  <c:v>43490</c:v>
                </c:pt>
                <c:pt idx="108">
                  <c:v>43497</c:v>
                </c:pt>
                <c:pt idx="109">
                  <c:v>43504</c:v>
                </c:pt>
                <c:pt idx="110">
                  <c:v>43511</c:v>
                </c:pt>
                <c:pt idx="111">
                  <c:v>43518</c:v>
                </c:pt>
                <c:pt idx="112">
                  <c:v>43525</c:v>
                </c:pt>
                <c:pt idx="113">
                  <c:v>43532</c:v>
                </c:pt>
                <c:pt idx="114">
                  <c:v>43539</c:v>
                </c:pt>
                <c:pt idx="115">
                  <c:v>43546</c:v>
                </c:pt>
                <c:pt idx="116">
                  <c:v>43553</c:v>
                </c:pt>
                <c:pt idx="117">
                  <c:v>43560</c:v>
                </c:pt>
                <c:pt idx="118">
                  <c:v>43567</c:v>
                </c:pt>
                <c:pt idx="119">
                  <c:v>43574</c:v>
                </c:pt>
                <c:pt idx="120">
                  <c:v>43581</c:v>
                </c:pt>
                <c:pt idx="121">
                  <c:v>43588</c:v>
                </c:pt>
                <c:pt idx="122">
                  <c:v>43595</c:v>
                </c:pt>
                <c:pt idx="123">
                  <c:v>43602</c:v>
                </c:pt>
                <c:pt idx="124">
                  <c:v>43609</c:v>
                </c:pt>
                <c:pt idx="125">
                  <c:v>43616</c:v>
                </c:pt>
                <c:pt idx="126">
                  <c:v>43623</c:v>
                </c:pt>
                <c:pt idx="127">
                  <c:v>43630</c:v>
                </c:pt>
                <c:pt idx="128">
                  <c:v>43637</c:v>
                </c:pt>
                <c:pt idx="129">
                  <c:v>43644</c:v>
                </c:pt>
                <c:pt idx="130">
                  <c:v>43651</c:v>
                </c:pt>
                <c:pt idx="131">
                  <c:v>43658</c:v>
                </c:pt>
                <c:pt idx="132">
                  <c:v>43665</c:v>
                </c:pt>
                <c:pt idx="133">
                  <c:v>43672</c:v>
                </c:pt>
                <c:pt idx="134">
                  <c:v>43679</c:v>
                </c:pt>
                <c:pt idx="135">
                  <c:v>43686</c:v>
                </c:pt>
                <c:pt idx="136">
                  <c:v>43693</c:v>
                </c:pt>
                <c:pt idx="137">
                  <c:v>43700</c:v>
                </c:pt>
                <c:pt idx="138">
                  <c:v>43707</c:v>
                </c:pt>
                <c:pt idx="139">
                  <c:v>43714</c:v>
                </c:pt>
                <c:pt idx="140">
                  <c:v>43721</c:v>
                </c:pt>
                <c:pt idx="141">
                  <c:v>43728</c:v>
                </c:pt>
                <c:pt idx="142">
                  <c:v>43735</c:v>
                </c:pt>
                <c:pt idx="143">
                  <c:v>43742</c:v>
                </c:pt>
                <c:pt idx="144">
                  <c:v>43749</c:v>
                </c:pt>
                <c:pt idx="145">
                  <c:v>43756</c:v>
                </c:pt>
                <c:pt idx="146">
                  <c:v>43763</c:v>
                </c:pt>
                <c:pt idx="147">
                  <c:v>43770</c:v>
                </c:pt>
                <c:pt idx="148">
                  <c:v>43777</c:v>
                </c:pt>
                <c:pt idx="149">
                  <c:v>43784</c:v>
                </c:pt>
                <c:pt idx="150">
                  <c:v>43791</c:v>
                </c:pt>
                <c:pt idx="151">
                  <c:v>43798</c:v>
                </c:pt>
                <c:pt idx="152">
                  <c:v>43805</c:v>
                </c:pt>
                <c:pt idx="153">
                  <c:v>43812</c:v>
                </c:pt>
                <c:pt idx="154">
                  <c:v>43819</c:v>
                </c:pt>
                <c:pt idx="155">
                  <c:v>43826</c:v>
                </c:pt>
                <c:pt idx="156">
                  <c:v>43833</c:v>
                </c:pt>
                <c:pt idx="157">
                  <c:v>43840</c:v>
                </c:pt>
                <c:pt idx="158">
                  <c:v>43847</c:v>
                </c:pt>
                <c:pt idx="159">
                  <c:v>43854</c:v>
                </c:pt>
                <c:pt idx="160">
                  <c:v>43861</c:v>
                </c:pt>
                <c:pt idx="161">
                  <c:v>43868</c:v>
                </c:pt>
                <c:pt idx="162">
                  <c:v>43875</c:v>
                </c:pt>
                <c:pt idx="163">
                  <c:v>43882</c:v>
                </c:pt>
                <c:pt idx="164">
                  <c:v>43889</c:v>
                </c:pt>
                <c:pt idx="165">
                  <c:v>43896</c:v>
                </c:pt>
                <c:pt idx="166">
                  <c:v>43903</c:v>
                </c:pt>
                <c:pt idx="167">
                  <c:v>43910</c:v>
                </c:pt>
                <c:pt idx="168">
                  <c:v>43917</c:v>
                </c:pt>
                <c:pt idx="169">
                  <c:v>43924</c:v>
                </c:pt>
                <c:pt idx="170">
                  <c:v>43931</c:v>
                </c:pt>
                <c:pt idx="171">
                  <c:v>43938</c:v>
                </c:pt>
                <c:pt idx="172">
                  <c:v>43945</c:v>
                </c:pt>
                <c:pt idx="173">
                  <c:v>43952</c:v>
                </c:pt>
                <c:pt idx="174">
                  <c:v>43959</c:v>
                </c:pt>
                <c:pt idx="175">
                  <c:v>43966</c:v>
                </c:pt>
                <c:pt idx="176">
                  <c:v>43973</c:v>
                </c:pt>
                <c:pt idx="177">
                  <c:v>43980</c:v>
                </c:pt>
                <c:pt idx="178">
                  <c:v>43987</c:v>
                </c:pt>
                <c:pt idx="179">
                  <c:v>43994</c:v>
                </c:pt>
                <c:pt idx="180">
                  <c:v>44001</c:v>
                </c:pt>
                <c:pt idx="181">
                  <c:v>44008</c:v>
                </c:pt>
                <c:pt idx="182">
                  <c:v>44015</c:v>
                </c:pt>
                <c:pt idx="183">
                  <c:v>44022</c:v>
                </c:pt>
                <c:pt idx="184">
                  <c:v>44029</c:v>
                </c:pt>
                <c:pt idx="185">
                  <c:v>44036</c:v>
                </c:pt>
                <c:pt idx="186">
                  <c:v>44043</c:v>
                </c:pt>
                <c:pt idx="187">
                  <c:v>44050</c:v>
                </c:pt>
                <c:pt idx="188">
                  <c:v>44057</c:v>
                </c:pt>
                <c:pt idx="189">
                  <c:v>44064</c:v>
                </c:pt>
                <c:pt idx="190">
                  <c:v>44071</c:v>
                </c:pt>
                <c:pt idx="191">
                  <c:v>44078</c:v>
                </c:pt>
                <c:pt idx="192">
                  <c:v>44085</c:v>
                </c:pt>
                <c:pt idx="193">
                  <c:v>44092</c:v>
                </c:pt>
                <c:pt idx="194">
                  <c:v>44099</c:v>
                </c:pt>
                <c:pt idx="195">
                  <c:v>44106</c:v>
                </c:pt>
                <c:pt idx="196">
                  <c:v>44113</c:v>
                </c:pt>
                <c:pt idx="197">
                  <c:v>44120</c:v>
                </c:pt>
                <c:pt idx="198">
                  <c:v>44127</c:v>
                </c:pt>
                <c:pt idx="199">
                  <c:v>44134</c:v>
                </c:pt>
                <c:pt idx="200">
                  <c:v>44141</c:v>
                </c:pt>
                <c:pt idx="201">
                  <c:v>44148</c:v>
                </c:pt>
                <c:pt idx="202">
                  <c:v>44155</c:v>
                </c:pt>
                <c:pt idx="203">
                  <c:v>44162</c:v>
                </c:pt>
                <c:pt idx="204">
                  <c:v>44169</c:v>
                </c:pt>
                <c:pt idx="205">
                  <c:v>44176</c:v>
                </c:pt>
                <c:pt idx="206">
                  <c:v>44183</c:v>
                </c:pt>
                <c:pt idx="207">
                  <c:v>44190</c:v>
                </c:pt>
                <c:pt idx="208">
                  <c:v>44197</c:v>
                </c:pt>
                <c:pt idx="209">
                  <c:v>44204</c:v>
                </c:pt>
                <c:pt idx="210">
                  <c:v>44211</c:v>
                </c:pt>
                <c:pt idx="211">
                  <c:v>44218</c:v>
                </c:pt>
                <c:pt idx="212">
                  <c:v>44225</c:v>
                </c:pt>
                <c:pt idx="213">
                  <c:v>44232</c:v>
                </c:pt>
                <c:pt idx="214">
                  <c:v>44239</c:v>
                </c:pt>
                <c:pt idx="215">
                  <c:v>44246</c:v>
                </c:pt>
                <c:pt idx="216">
                  <c:v>44253</c:v>
                </c:pt>
                <c:pt idx="217">
                  <c:v>44260</c:v>
                </c:pt>
                <c:pt idx="218">
                  <c:v>44267</c:v>
                </c:pt>
                <c:pt idx="219">
                  <c:v>44274</c:v>
                </c:pt>
                <c:pt idx="220">
                  <c:v>44281</c:v>
                </c:pt>
                <c:pt idx="221">
                  <c:v>44288</c:v>
                </c:pt>
                <c:pt idx="222">
                  <c:v>44295</c:v>
                </c:pt>
                <c:pt idx="223">
                  <c:v>44302</c:v>
                </c:pt>
                <c:pt idx="224">
                  <c:v>44309</c:v>
                </c:pt>
                <c:pt idx="225">
                  <c:v>44316</c:v>
                </c:pt>
                <c:pt idx="226">
                  <c:v>44323</c:v>
                </c:pt>
                <c:pt idx="227">
                  <c:v>44330</c:v>
                </c:pt>
                <c:pt idx="228">
                  <c:v>44337</c:v>
                </c:pt>
                <c:pt idx="229">
                  <c:v>44344</c:v>
                </c:pt>
                <c:pt idx="230">
                  <c:v>44351</c:v>
                </c:pt>
                <c:pt idx="231">
                  <c:v>44358</c:v>
                </c:pt>
                <c:pt idx="232">
                  <c:v>44365</c:v>
                </c:pt>
                <c:pt idx="233">
                  <c:v>44372</c:v>
                </c:pt>
                <c:pt idx="234">
                  <c:v>44379</c:v>
                </c:pt>
                <c:pt idx="235">
                  <c:v>44386</c:v>
                </c:pt>
                <c:pt idx="236">
                  <c:v>44393</c:v>
                </c:pt>
                <c:pt idx="237">
                  <c:v>44400</c:v>
                </c:pt>
                <c:pt idx="238">
                  <c:v>44407</c:v>
                </c:pt>
                <c:pt idx="239">
                  <c:v>44414</c:v>
                </c:pt>
                <c:pt idx="240">
                  <c:v>44421</c:v>
                </c:pt>
                <c:pt idx="241">
                  <c:v>44428</c:v>
                </c:pt>
                <c:pt idx="242">
                  <c:v>44435</c:v>
                </c:pt>
                <c:pt idx="243">
                  <c:v>44442</c:v>
                </c:pt>
                <c:pt idx="244">
                  <c:v>44449</c:v>
                </c:pt>
                <c:pt idx="245">
                  <c:v>44456</c:v>
                </c:pt>
                <c:pt idx="246">
                  <c:v>44463</c:v>
                </c:pt>
                <c:pt idx="247">
                  <c:v>44470</c:v>
                </c:pt>
                <c:pt idx="248">
                  <c:v>44477</c:v>
                </c:pt>
                <c:pt idx="249">
                  <c:v>44484</c:v>
                </c:pt>
                <c:pt idx="250">
                  <c:v>44491</c:v>
                </c:pt>
                <c:pt idx="251">
                  <c:v>44498</c:v>
                </c:pt>
                <c:pt idx="252">
                  <c:v>44505</c:v>
                </c:pt>
                <c:pt idx="253">
                  <c:v>44512</c:v>
                </c:pt>
                <c:pt idx="254">
                  <c:v>44519</c:v>
                </c:pt>
                <c:pt idx="255">
                  <c:v>44526</c:v>
                </c:pt>
                <c:pt idx="256">
                  <c:v>44533</c:v>
                </c:pt>
                <c:pt idx="257">
                  <c:v>44540</c:v>
                </c:pt>
                <c:pt idx="258">
                  <c:v>44547</c:v>
                </c:pt>
                <c:pt idx="259">
                  <c:v>44554</c:v>
                </c:pt>
                <c:pt idx="260">
                  <c:v>44561</c:v>
                </c:pt>
                <c:pt idx="261">
                  <c:v>44568</c:v>
                </c:pt>
                <c:pt idx="262">
                  <c:v>44575</c:v>
                </c:pt>
                <c:pt idx="263">
                  <c:v>44582</c:v>
                </c:pt>
                <c:pt idx="264">
                  <c:v>44589</c:v>
                </c:pt>
                <c:pt idx="265">
                  <c:v>44596</c:v>
                </c:pt>
                <c:pt idx="266">
                  <c:v>44603</c:v>
                </c:pt>
                <c:pt idx="267">
                  <c:v>44610</c:v>
                </c:pt>
                <c:pt idx="268">
                  <c:v>44617</c:v>
                </c:pt>
                <c:pt idx="269">
                  <c:v>44624</c:v>
                </c:pt>
                <c:pt idx="270">
                  <c:v>44631</c:v>
                </c:pt>
                <c:pt idx="271">
                  <c:v>44638</c:v>
                </c:pt>
                <c:pt idx="272">
                  <c:v>44645</c:v>
                </c:pt>
                <c:pt idx="273">
                  <c:v>44652</c:v>
                </c:pt>
                <c:pt idx="274">
                  <c:v>44659</c:v>
                </c:pt>
                <c:pt idx="275">
                  <c:v>44666</c:v>
                </c:pt>
                <c:pt idx="276">
                  <c:v>44673</c:v>
                </c:pt>
                <c:pt idx="277">
                  <c:v>44680</c:v>
                </c:pt>
                <c:pt idx="278">
                  <c:v>44687</c:v>
                </c:pt>
                <c:pt idx="279">
                  <c:v>44694</c:v>
                </c:pt>
                <c:pt idx="280">
                  <c:v>44701</c:v>
                </c:pt>
                <c:pt idx="281">
                  <c:v>44708</c:v>
                </c:pt>
                <c:pt idx="282">
                  <c:v>44715</c:v>
                </c:pt>
                <c:pt idx="283">
                  <c:v>44722</c:v>
                </c:pt>
                <c:pt idx="284">
                  <c:v>44729</c:v>
                </c:pt>
                <c:pt idx="285">
                  <c:v>44736</c:v>
                </c:pt>
                <c:pt idx="286">
                  <c:v>44743</c:v>
                </c:pt>
                <c:pt idx="287">
                  <c:v>44750</c:v>
                </c:pt>
                <c:pt idx="288">
                  <c:v>44757</c:v>
                </c:pt>
                <c:pt idx="289">
                  <c:v>44764</c:v>
                </c:pt>
                <c:pt idx="290">
                  <c:v>44771</c:v>
                </c:pt>
                <c:pt idx="291">
                  <c:v>44778</c:v>
                </c:pt>
                <c:pt idx="292">
                  <c:v>44785</c:v>
                </c:pt>
                <c:pt idx="293">
                  <c:v>44792</c:v>
                </c:pt>
                <c:pt idx="294">
                  <c:v>44799</c:v>
                </c:pt>
                <c:pt idx="295">
                  <c:v>44806</c:v>
                </c:pt>
                <c:pt idx="296">
                  <c:v>44813</c:v>
                </c:pt>
                <c:pt idx="297">
                  <c:v>44820</c:v>
                </c:pt>
                <c:pt idx="298">
                  <c:v>44827</c:v>
                </c:pt>
                <c:pt idx="299">
                  <c:v>44834</c:v>
                </c:pt>
                <c:pt idx="300">
                  <c:v>44841</c:v>
                </c:pt>
                <c:pt idx="301">
                  <c:v>44848</c:v>
                </c:pt>
                <c:pt idx="302">
                  <c:v>44855</c:v>
                </c:pt>
                <c:pt idx="303">
                  <c:v>44862</c:v>
                </c:pt>
                <c:pt idx="304">
                  <c:v>44869</c:v>
                </c:pt>
                <c:pt idx="305">
                  <c:v>44876</c:v>
                </c:pt>
                <c:pt idx="306">
                  <c:v>44883</c:v>
                </c:pt>
                <c:pt idx="307">
                  <c:v>44890</c:v>
                </c:pt>
                <c:pt idx="308">
                  <c:v>44897</c:v>
                </c:pt>
                <c:pt idx="309">
                  <c:v>44904</c:v>
                </c:pt>
                <c:pt idx="310">
                  <c:v>44911</c:v>
                </c:pt>
                <c:pt idx="311">
                  <c:v>44918</c:v>
                </c:pt>
                <c:pt idx="312">
                  <c:v>44925</c:v>
                </c:pt>
                <c:pt idx="313">
                  <c:v>44932</c:v>
                </c:pt>
                <c:pt idx="314">
                  <c:v>44939</c:v>
                </c:pt>
                <c:pt idx="315">
                  <c:v>44946</c:v>
                </c:pt>
                <c:pt idx="316">
                  <c:v>44953</c:v>
                </c:pt>
                <c:pt idx="317">
                  <c:v>44960</c:v>
                </c:pt>
                <c:pt idx="318">
                  <c:v>44967</c:v>
                </c:pt>
                <c:pt idx="319">
                  <c:v>44974</c:v>
                </c:pt>
                <c:pt idx="320">
                  <c:v>44981</c:v>
                </c:pt>
                <c:pt idx="321">
                  <c:v>44988</c:v>
                </c:pt>
                <c:pt idx="322">
                  <c:v>44995</c:v>
                </c:pt>
                <c:pt idx="323">
                  <c:v>45002</c:v>
                </c:pt>
                <c:pt idx="324">
                  <c:v>45009</c:v>
                </c:pt>
                <c:pt idx="325">
                  <c:v>45016</c:v>
                </c:pt>
                <c:pt idx="326">
                  <c:v>45023</c:v>
                </c:pt>
                <c:pt idx="327">
                  <c:v>45030</c:v>
                </c:pt>
                <c:pt idx="328">
                  <c:v>45037</c:v>
                </c:pt>
                <c:pt idx="329">
                  <c:v>45044</c:v>
                </c:pt>
                <c:pt idx="330">
                  <c:v>45051</c:v>
                </c:pt>
                <c:pt idx="331">
                  <c:v>45058</c:v>
                </c:pt>
                <c:pt idx="332">
                  <c:v>45065</c:v>
                </c:pt>
                <c:pt idx="333">
                  <c:v>45072</c:v>
                </c:pt>
                <c:pt idx="334">
                  <c:v>45079</c:v>
                </c:pt>
                <c:pt idx="335" formatCode="m/d/yyyy">
                  <c:v>45086</c:v>
                </c:pt>
                <c:pt idx="336" formatCode="m/d/yyyy">
                  <c:v>45093</c:v>
                </c:pt>
                <c:pt idx="337" formatCode="m/d/yyyy">
                  <c:v>45100</c:v>
                </c:pt>
                <c:pt idx="338" formatCode="m/d/yyyy">
                  <c:v>45107</c:v>
                </c:pt>
                <c:pt idx="339" formatCode="m/d/yyyy">
                  <c:v>45114</c:v>
                </c:pt>
                <c:pt idx="340" formatCode="m/d/yyyy">
                  <c:v>45121</c:v>
                </c:pt>
                <c:pt idx="341" formatCode="m/d/yyyy">
                  <c:v>45128</c:v>
                </c:pt>
                <c:pt idx="342" formatCode="m/d/yyyy">
                  <c:v>45135</c:v>
                </c:pt>
                <c:pt idx="343">
                  <c:v>45142</c:v>
                </c:pt>
                <c:pt idx="344">
                  <c:v>45149</c:v>
                </c:pt>
                <c:pt idx="345">
                  <c:v>45156</c:v>
                </c:pt>
                <c:pt idx="346">
                  <c:v>45163</c:v>
                </c:pt>
                <c:pt idx="347">
                  <c:v>45170</c:v>
                </c:pt>
                <c:pt idx="348">
                  <c:v>45177</c:v>
                </c:pt>
                <c:pt idx="349">
                  <c:v>45184</c:v>
                </c:pt>
                <c:pt idx="350">
                  <c:v>45191</c:v>
                </c:pt>
                <c:pt idx="351">
                  <c:v>45198</c:v>
                </c:pt>
                <c:pt idx="352">
                  <c:v>45205</c:v>
                </c:pt>
                <c:pt idx="353">
                  <c:v>45212</c:v>
                </c:pt>
                <c:pt idx="354">
                  <c:v>45219</c:v>
                </c:pt>
                <c:pt idx="355">
                  <c:v>45226</c:v>
                </c:pt>
                <c:pt idx="356">
                  <c:v>45233</c:v>
                </c:pt>
                <c:pt idx="357">
                  <c:v>45240</c:v>
                </c:pt>
                <c:pt idx="358">
                  <c:v>45247</c:v>
                </c:pt>
                <c:pt idx="359">
                  <c:v>45254</c:v>
                </c:pt>
                <c:pt idx="360">
                  <c:v>45261</c:v>
                </c:pt>
                <c:pt idx="361">
                  <c:v>45268</c:v>
                </c:pt>
                <c:pt idx="362">
                  <c:v>45275</c:v>
                </c:pt>
                <c:pt idx="363">
                  <c:v>45282</c:v>
                </c:pt>
                <c:pt idx="364">
                  <c:v>45289</c:v>
                </c:pt>
                <c:pt idx="365">
                  <c:v>45296</c:v>
                </c:pt>
                <c:pt idx="366">
                  <c:v>45303</c:v>
                </c:pt>
                <c:pt idx="367">
                  <c:v>45310</c:v>
                </c:pt>
                <c:pt idx="368">
                  <c:v>45317</c:v>
                </c:pt>
                <c:pt idx="369">
                  <c:v>45324</c:v>
                </c:pt>
                <c:pt idx="370">
                  <c:v>45331</c:v>
                </c:pt>
                <c:pt idx="371">
                  <c:v>45338</c:v>
                </c:pt>
                <c:pt idx="372">
                  <c:v>45345</c:v>
                </c:pt>
                <c:pt idx="373">
                  <c:v>45352</c:v>
                </c:pt>
                <c:pt idx="374">
                  <c:v>45359</c:v>
                </c:pt>
                <c:pt idx="375">
                  <c:v>45366</c:v>
                </c:pt>
                <c:pt idx="376">
                  <c:v>45373</c:v>
                </c:pt>
                <c:pt idx="377">
                  <c:v>45380</c:v>
                </c:pt>
              </c:numCache>
            </c:numRef>
          </c:cat>
          <c:val>
            <c:numRef>
              <c:f>Sheet1!$C$2:$C$379</c:f>
              <c:numCache>
                <c:formatCode>0.00</c:formatCode>
                <c:ptCount val="378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1.25</c:v>
                </c:pt>
                <c:pt idx="24">
                  <c:v>1.25</c:v>
                </c:pt>
                <c:pt idx="25">
                  <c:v>1.25</c:v>
                </c:pt>
                <c:pt idx="26">
                  <c:v>1.25</c:v>
                </c:pt>
                <c:pt idx="27">
                  <c:v>1.25</c:v>
                </c:pt>
                <c:pt idx="28">
                  <c:v>1.25</c:v>
                </c:pt>
                <c:pt idx="29">
                  <c:v>1.25</c:v>
                </c:pt>
                <c:pt idx="30">
                  <c:v>1.25</c:v>
                </c:pt>
                <c:pt idx="31">
                  <c:v>1.25</c:v>
                </c:pt>
                <c:pt idx="32">
                  <c:v>1.25</c:v>
                </c:pt>
                <c:pt idx="33">
                  <c:v>1.25</c:v>
                </c:pt>
                <c:pt idx="34">
                  <c:v>1.25</c:v>
                </c:pt>
                <c:pt idx="35">
                  <c:v>1.25</c:v>
                </c:pt>
                <c:pt idx="36">
                  <c:v>1.25</c:v>
                </c:pt>
                <c:pt idx="37">
                  <c:v>1.25</c:v>
                </c:pt>
                <c:pt idx="38">
                  <c:v>1.25</c:v>
                </c:pt>
                <c:pt idx="39">
                  <c:v>1.25</c:v>
                </c:pt>
                <c:pt idx="40">
                  <c:v>1.25</c:v>
                </c:pt>
                <c:pt idx="41">
                  <c:v>1.25</c:v>
                </c:pt>
                <c:pt idx="42">
                  <c:v>1.25</c:v>
                </c:pt>
                <c:pt idx="43">
                  <c:v>1.25</c:v>
                </c:pt>
                <c:pt idx="44">
                  <c:v>1.25</c:v>
                </c:pt>
                <c:pt idx="45">
                  <c:v>1.25</c:v>
                </c:pt>
                <c:pt idx="46">
                  <c:v>1.25</c:v>
                </c:pt>
                <c:pt idx="47">
                  <c:v>1.25</c:v>
                </c:pt>
                <c:pt idx="48">
                  <c:v>1.25</c:v>
                </c:pt>
                <c:pt idx="49">
                  <c:v>1.5</c:v>
                </c:pt>
                <c:pt idx="50">
                  <c:v>1.5</c:v>
                </c:pt>
                <c:pt idx="51">
                  <c:v>1.5</c:v>
                </c:pt>
                <c:pt idx="52">
                  <c:v>1.5</c:v>
                </c:pt>
                <c:pt idx="53">
                  <c:v>1.5</c:v>
                </c:pt>
                <c:pt idx="54">
                  <c:v>1.5</c:v>
                </c:pt>
                <c:pt idx="55">
                  <c:v>1.5</c:v>
                </c:pt>
                <c:pt idx="56">
                  <c:v>1.5</c:v>
                </c:pt>
                <c:pt idx="57">
                  <c:v>1.5</c:v>
                </c:pt>
                <c:pt idx="58">
                  <c:v>1.5</c:v>
                </c:pt>
                <c:pt idx="59">
                  <c:v>1.5</c:v>
                </c:pt>
                <c:pt idx="60">
                  <c:v>1.5</c:v>
                </c:pt>
                <c:pt idx="61">
                  <c:v>1.5</c:v>
                </c:pt>
                <c:pt idx="62">
                  <c:v>1.5</c:v>
                </c:pt>
                <c:pt idx="63">
                  <c:v>1.75</c:v>
                </c:pt>
                <c:pt idx="64">
                  <c:v>1.75</c:v>
                </c:pt>
                <c:pt idx="65">
                  <c:v>1.75</c:v>
                </c:pt>
                <c:pt idx="66">
                  <c:v>1.75</c:v>
                </c:pt>
                <c:pt idx="67">
                  <c:v>1.75</c:v>
                </c:pt>
                <c:pt idx="68">
                  <c:v>1.75</c:v>
                </c:pt>
                <c:pt idx="69">
                  <c:v>1.75</c:v>
                </c:pt>
                <c:pt idx="70">
                  <c:v>1.75</c:v>
                </c:pt>
                <c:pt idx="71">
                  <c:v>1.75</c:v>
                </c:pt>
                <c:pt idx="72">
                  <c:v>1.75</c:v>
                </c:pt>
                <c:pt idx="73">
                  <c:v>1.75</c:v>
                </c:pt>
                <c:pt idx="74">
                  <c:v>1.75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2.25</c:v>
                </c:pt>
                <c:pt idx="91">
                  <c:v>2.25</c:v>
                </c:pt>
                <c:pt idx="92">
                  <c:v>2.25</c:v>
                </c:pt>
                <c:pt idx="93">
                  <c:v>2.25</c:v>
                </c:pt>
                <c:pt idx="94">
                  <c:v>2.25</c:v>
                </c:pt>
                <c:pt idx="95">
                  <c:v>2.25</c:v>
                </c:pt>
                <c:pt idx="96">
                  <c:v>2.25</c:v>
                </c:pt>
                <c:pt idx="97">
                  <c:v>2.25</c:v>
                </c:pt>
                <c:pt idx="98">
                  <c:v>2.25</c:v>
                </c:pt>
                <c:pt idx="99">
                  <c:v>2.25</c:v>
                </c:pt>
                <c:pt idx="100">
                  <c:v>2.25</c:v>
                </c:pt>
                <c:pt idx="101">
                  <c:v>2.25</c:v>
                </c:pt>
                <c:pt idx="102">
                  <c:v>2.5</c:v>
                </c:pt>
                <c:pt idx="103">
                  <c:v>2.5</c:v>
                </c:pt>
                <c:pt idx="104">
                  <c:v>2.5</c:v>
                </c:pt>
                <c:pt idx="105">
                  <c:v>2.5</c:v>
                </c:pt>
                <c:pt idx="106">
                  <c:v>2.5</c:v>
                </c:pt>
                <c:pt idx="107">
                  <c:v>2.5</c:v>
                </c:pt>
                <c:pt idx="108">
                  <c:v>2.5</c:v>
                </c:pt>
                <c:pt idx="109">
                  <c:v>2.5</c:v>
                </c:pt>
                <c:pt idx="110">
                  <c:v>2.5</c:v>
                </c:pt>
                <c:pt idx="111">
                  <c:v>2.5</c:v>
                </c:pt>
                <c:pt idx="112">
                  <c:v>2.5</c:v>
                </c:pt>
                <c:pt idx="113">
                  <c:v>2.5</c:v>
                </c:pt>
                <c:pt idx="114">
                  <c:v>2.5</c:v>
                </c:pt>
                <c:pt idx="115">
                  <c:v>2.5</c:v>
                </c:pt>
                <c:pt idx="116">
                  <c:v>2.5</c:v>
                </c:pt>
                <c:pt idx="117">
                  <c:v>2.5</c:v>
                </c:pt>
                <c:pt idx="118">
                  <c:v>2.5</c:v>
                </c:pt>
                <c:pt idx="119">
                  <c:v>2.5</c:v>
                </c:pt>
                <c:pt idx="120">
                  <c:v>2.5</c:v>
                </c:pt>
                <c:pt idx="121">
                  <c:v>2.5</c:v>
                </c:pt>
                <c:pt idx="122">
                  <c:v>2.5</c:v>
                </c:pt>
                <c:pt idx="123">
                  <c:v>2.5</c:v>
                </c:pt>
                <c:pt idx="124">
                  <c:v>2.5</c:v>
                </c:pt>
                <c:pt idx="125">
                  <c:v>2.5</c:v>
                </c:pt>
                <c:pt idx="126">
                  <c:v>2.5</c:v>
                </c:pt>
                <c:pt idx="127">
                  <c:v>2.5</c:v>
                </c:pt>
                <c:pt idx="128">
                  <c:v>2.5</c:v>
                </c:pt>
                <c:pt idx="129">
                  <c:v>2.5</c:v>
                </c:pt>
                <c:pt idx="130">
                  <c:v>2.5</c:v>
                </c:pt>
                <c:pt idx="131">
                  <c:v>2.5</c:v>
                </c:pt>
                <c:pt idx="132">
                  <c:v>2.5</c:v>
                </c:pt>
                <c:pt idx="133">
                  <c:v>2.5</c:v>
                </c:pt>
                <c:pt idx="134">
                  <c:v>2.25</c:v>
                </c:pt>
                <c:pt idx="135">
                  <c:v>2.25</c:v>
                </c:pt>
                <c:pt idx="136">
                  <c:v>2.25</c:v>
                </c:pt>
                <c:pt idx="137">
                  <c:v>2.25</c:v>
                </c:pt>
                <c:pt idx="138">
                  <c:v>2.25</c:v>
                </c:pt>
                <c:pt idx="139">
                  <c:v>2.25</c:v>
                </c:pt>
                <c:pt idx="140">
                  <c:v>2.25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1.75</c:v>
                </c:pt>
                <c:pt idx="148">
                  <c:v>1.75</c:v>
                </c:pt>
                <c:pt idx="149">
                  <c:v>1.75</c:v>
                </c:pt>
                <c:pt idx="150">
                  <c:v>1.75</c:v>
                </c:pt>
                <c:pt idx="151">
                  <c:v>1.75</c:v>
                </c:pt>
                <c:pt idx="152">
                  <c:v>1.75</c:v>
                </c:pt>
                <c:pt idx="153">
                  <c:v>1.75</c:v>
                </c:pt>
                <c:pt idx="154">
                  <c:v>1.75</c:v>
                </c:pt>
                <c:pt idx="155">
                  <c:v>1.75</c:v>
                </c:pt>
                <c:pt idx="156">
                  <c:v>1.75</c:v>
                </c:pt>
                <c:pt idx="157">
                  <c:v>1.75</c:v>
                </c:pt>
                <c:pt idx="158">
                  <c:v>1.75</c:v>
                </c:pt>
                <c:pt idx="159">
                  <c:v>1.75</c:v>
                </c:pt>
                <c:pt idx="160">
                  <c:v>1.75</c:v>
                </c:pt>
                <c:pt idx="161">
                  <c:v>1.75</c:v>
                </c:pt>
                <c:pt idx="162">
                  <c:v>1.75</c:v>
                </c:pt>
                <c:pt idx="163">
                  <c:v>1.75</c:v>
                </c:pt>
                <c:pt idx="164">
                  <c:v>1.75</c:v>
                </c:pt>
                <c:pt idx="165">
                  <c:v>1.25</c:v>
                </c:pt>
                <c:pt idx="166">
                  <c:v>1.25</c:v>
                </c:pt>
                <c:pt idx="167">
                  <c:v>0.25</c:v>
                </c:pt>
                <c:pt idx="168">
                  <c:v>0.25</c:v>
                </c:pt>
                <c:pt idx="169">
                  <c:v>0.25</c:v>
                </c:pt>
                <c:pt idx="170">
                  <c:v>0.25</c:v>
                </c:pt>
                <c:pt idx="171">
                  <c:v>0.25</c:v>
                </c:pt>
                <c:pt idx="172">
                  <c:v>0.25</c:v>
                </c:pt>
                <c:pt idx="173">
                  <c:v>0.25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0.25</c:v>
                </c:pt>
                <c:pt idx="178">
                  <c:v>0.25</c:v>
                </c:pt>
                <c:pt idx="179">
                  <c:v>0.25</c:v>
                </c:pt>
                <c:pt idx="180">
                  <c:v>0.25</c:v>
                </c:pt>
                <c:pt idx="181">
                  <c:v>0.25</c:v>
                </c:pt>
                <c:pt idx="182">
                  <c:v>0.25</c:v>
                </c:pt>
                <c:pt idx="183">
                  <c:v>0.25</c:v>
                </c:pt>
                <c:pt idx="184">
                  <c:v>0.25</c:v>
                </c:pt>
                <c:pt idx="185">
                  <c:v>0.25</c:v>
                </c:pt>
                <c:pt idx="186">
                  <c:v>0.25</c:v>
                </c:pt>
                <c:pt idx="187">
                  <c:v>0.25</c:v>
                </c:pt>
                <c:pt idx="188">
                  <c:v>0.25</c:v>
                </c:pt>
                <c:pt idx="189">
                  <c:v>0.25</c:v>
                </c:pt>
                <c:pt idx="190">
                  <c:v>0.25</c:v>
                </c:pt>
                <c:pt idx="191">
                  <c:v>0.25</c:v>
                </c:pt>
                <c:pt idx="192">
                  <c:v>0.25</c:v>
                </c:pt>
                <c:pt idx="193">
                  <c:v>0.25</c:v>
                </c:pt>
                <c:pt idx="194">
                  <c:v>0.25</c:v>
                </c:pt>
                <c:pt idx="195">
                  <c:v>0.25</c:v>
                </c:pt>
                <c:pt idx="196">
                  <c:v>0.25</c:v>
                </c:pt>
                <c:pt idx="197">
                  <c:v>0.25</c:v>
                </c:pt>
                <c:pt idx="198">
                  <c:v>0.25</c:v>
                </c:pt>
                <c:pt idx="199">
                  <c:v>0.25</c:v>
                </c:pt>
                <c:pt idx="200">
                  <c:v>0.25</c:v>
                </c:pt>
                <c:pt idx="201">
                  <c:v>0.25</c:v>
                </c:pt>
                <c:pt idx="202">
                  <c:v>0.25</c:v>
                </c:pt>
                <c:pt idx="203">
                  <c:v>0.25</c:v>
                </c:pt>
                <c:pt idx="204">
                  <c:v>0.25</c:v>
                </c:pt>
                <c:pt idx="205">
                  <c:v>0.25</c:v>
                </c:pt>
                <c:pt idx="206">
                  <c:v>0.25</c:v>
                </c:pt>
                <c:pt idx="207">
                  <c:v>0.25</c:v>
                </c:pt>
                <c:pt idx="208">
                  <c:v>0.25</c:v>
                </c:pt>
                <c:pt idx="209">
                  <c:v>0.25</c:v>
                </c:pt>
                <c:pt idx="210">
                  <c:v>0.25</c:v>
                </c:pt>
                <c:pt idx="211">
                  <c:v>0.25</c:v>
                </c:pt>
                <c:pt idx="212">
                  <c:v>0.25</c:v>
                </c:pt>
                <c:pt idx="213">
                  <c:v>0.25</c:v>
                </c:pt>
                <c:pt idx="214">
                  <c:v>0.25</c:v>
                </c:pt>
                <c:pt idx="215">
                  <c:v>0.25</c:v>
                </c:pt>
                <c:pt idx="216">
                  <c:v>0.25</c:v>
                </c:pt>
                <c:pt idx="217">
                  <c:v>0.25</c:v>
                </c:pt>
                <c:pt idx="218">
                  <c:v>0.25</c:v>
                </c:pt>
                <c:pt idx="219">
                  <c:v>0.25</c:v>
                </c:pt>
                <c:pt idx="220">
                  <c:v>0.25</c:v>
                </c:pt>
                <c:pt idx="221">
                  <c:v>0.25</c:v>
                </c:pt>
                <c:pt idx="222">
                  <c:v>0.25</c:v>
                </c:pt>
                <c:pt idx="223">
                  <c:v>0.25</c:v>
                </c:pt>
                <c:pt idx="224">
                  <c:v>0.25</c:v>
                </c:pt>
                <c:pt idx="225">
                  <c:v>0.25</c:v>
                </c:pt>
                <c:pt idx="226">
                  <c:v>0.25</c:v>
                </c:pt>
                <c:pt idx="227">
                  <c:v>0.25</c:v>
                </c:pt>
                <c:pt idx="228">
                  <c:v>0.25</c:v>
                </c:pt>
                <c:pt idx="229">
                  <c:v>0.25</c:v>
                </c:pt>
                <c:pt idx="230">
                  <c:v>0.25</c:v>
                </c:pt>
                <c:pt idx="231">
                  <c:v>0.25</c:v>
                </c:pt>
                <c:pt idx="232">
                  <c:v>0.25</c:v>
                </c:pt>
                <c:pt idx="233">
                  <c:v>0.25</c:v>
                </c:pt>
                <c:pt idx="234">
                  <c:v>0.25</c:v>
                </c:pt>
                <c:pt idx="235">
                  <c:v>0.25</c:v>
                </c:pt>
                <c:pt idx="236">
                  <c:v>0.25</c:v>
                </c:pt>
                <c:pt idx="237">
                  <c:v>0.25</c:v>
                </c:pt>
                <c:pt idx="238">
                  <c:v>0.25</c:v>
                </c:pt>
                <c:pt idx="239">
                  <c:v>0.25</c:v>
                </c:pt>
                <c:pt idx="240">
                  <c:v>0.25</c:v>
                </c:pt>
                <c:pt idx="241">
                  <c:v>0.25</c:v>
                </c:pt>
                <c:pt idx="242">
                  <c:v>0.25</c:v>
                </c:pt>
                <c:pt idx="243">
                  <c:v>0.25</c:v>
                </c:pt>
                <c:pt idx="244">
                  <c:v>0.25</c:v>
                </c:pt>
                <c:pt idx="245">
                  <c:v>0.25</c:v>
                </c:pt>
                <c:pt idx="246">
                  <c:v>0.25</c:v>
                </c:pt>
                <c:pt idx="247">
                  <c:v>0.25</c:v>
                </c:pt>
                <c:pt idx="248">
                  <c:v>0.25</c:v>
                </c:pt>
                <c:pt idx="249">
                  <c:v>0.25</c:v>
                </c:pt>
                <c:pt idx="250">
                  <c:v>0.25</c:v>
                </c:pt>
                <c:pt idx="251">
                  <c:v>0.25</c:v>
                </c:pt>
                <c:pt idx="252">
                  <c:v>0.25</c:v>
                </c:pt>
                <c:pt idx="253">
                  <c:v>0.25</c:v>
                </c:pt>
                <c:pt idx="254">
                  <c:v>0.25</c:v>
                </c:pt>
                <c:pt idx="255">
                  <c:v>0.25</c:v>
                </c:pt>
                <c:pt idx="256">
                  <c:v>0.25</c:v>
                </c:pt>
                <c:pt idx="257">
                  <c:v>0.25</c:v>
                </c:pt>
                <c:pt idx="258">
                  <c:v>0.25</c:v>
                </c:pt>
                <c:pt idx="259">
                  <c:v>0.25</c:v>
                </c:pt>
                <c:pt idx="260">
                  <c:v>0.25</c:v>
                </c:pt>
                <c:pt idx="261">
                  <c:v>0.25</c:v>
                </c:pt>
                <c:pt idx="262">
                  <c:v>0.25</c:v>
                </c:pt>
                <c:pt idx="263">
                  <c:v>0.25</c:v>
                </c:pt>
                <c:pt idx="264">
                  <c:v>0.25</c:v>
                </c:pt>
                <c:pt idx="265">
                  <c:v>0.25</c:v>
                </c:pt>
                <c:pt idx="266">
                  <c:v>0.25</c:v>
                </c:pt>
                <c:pt idx="267">
                  <c:v>0.25</c:v>
                </c:pt>
                <c:pt idx="268">
                  <c:v>0.25</c:v>
                </c:pt>
                <c:pt idx="269">
                  <c:v>0.25</c:v>
                </c:pt>
                <c:pt idx="270">
                  <c:v>0.25</c:v>
                </c:pt>
                <c:pt idx="271">
                  <c:v>0.5</c:v>
                </c:pt>
                <c:pt idx="272">
                  <c:v>0.5</c:v>
                </c:pt>
                <c:pt idx="273">
                  <c:v>0.5</c:v>
                </c:pt>
                <c:pt idx="274">
                  <c:v>0.5</c:v>
                </c:pt>
                <c:pt idx="275">
                  <c:v>0.5</c:v>
                </c:pt>
                <c:pt idx="276">
                  <c:v>0.5</c:v>
                </c:pt>
                <c:pt idx="277">
                  <c:v>0.5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1.75</c:v>
                </c:pt>
                <c:pt idx="285">
                  <c:v>1.75</c:v>
                </c:pt>
                <c:pt idx="286">
                  <c:v>1.75</c:v>
                </c:pt>
                <c:pt idx="287">
                  <c:v>1.75</c:v>
                </c:pt>
                <c:pt idx="288">
                  <c:v>1.75</c:v>
                </c:pt>
                <c:pt idx="289">
                  <c:v>1.75</c:v>
                </c:pt>
                <c:pt idx="290">
                  <c:v>2.5</c:v>
                </c:pt>
                <c:pt idx="291">
                  <c:v>2.5</c:v>
                </c:pt>
                <c:pt idx="292">
                  <c:v>2.5</c:v>
                </c:pt>
                <c:pt idx="293">
                  <c:v>2.5</c:v>
                </c:pt>
                <c:pt idx="294">
                  <c:v>2.5</c:v>
                </c:pt>
                <c:pt idx="295">
                  <c:v>2.5</c:v>
                </c:pt>
                <c:pt idx="296">
                  <c:v>2.5</c:v>
                </c:pt>
                <c:pt idx="297">
                  <c:v>2.5</c:v>
                </c:pt>
                <c:pt idx="298">
                  <c:v>3.25</c:v>
                </c:pt>
                <c:pt idx="299">
                  <c:v>3.25</c:v>
                </c:pt>
                <c:pt idx="300">
                  <c:v>3.25</c:v>
                </c:pt>
                <c:pt idx="301">
                  <c:v>3.25</c:v>
                </c:pt>
                <c:pt idx="302">
                  <c:v>3.25</c:v>
                </c:pt>
                <c:pt idx="303">
                  <c:v>3.25</c:v>
                </c:pt>
                <c:pt idx="304">
                  <c:v>4</c:v>
                </c:pt>
                <c:pt idx="305">
                  <c:v>4</c:v>
                </c:pt>
                <c:pt idx="306">
                  <c:v>4</c:v>
                </c:pt>
                <c:pt idx="307">
                  <c:v>4</c:v>
                </c:pt>
                <c:pt idx="308">
                  <c:v>4</c:v>
                </c:pt>
                <c:pt idx="309">
                  <c:v>4</c:v>
                </c:pt>
                <c:pt idx="310">
                  <c:v>4.5</c:v>
                </c:pt>
                <c:pt idx="311">
                  <c:v>4.5</c:v>
                </c:pt>
                <c:pt idx="312">
                  <c:v>4.5</c:v>
                </c:pt>
                <c:pt idx="313">
                  <c:v>4.5</c:v>
                </c:pt>
                <c:pt idx="314">
                  <c:v>4.5</c:v>
                </c:pt>
                <c:pt idx="315">
                  <c:v>4.5</c:v>
                </c:pt>
                <c:pt idx="316">
                  <c:v>4.5</c:v>
                </c:pt>
                <c:pt idx="317">
                  <c:v>4.75</c:v>
                </c:pt>
                <c:pt idx="318">
                  <c:v>4.75</c:v>
                </c:pt>
                <c:pt idx="319">
                  <c:v>4.75</c:v>
                </c:pt>
                <c:pt idx="320">
                  <c:v>4.75</c:v>
                </c:pt>
                <c:pt idx="321">
                  <c:v>4.75</c:v>
                </c:pt>
                <c:pt idx="322">
                  <c:v>4.75</c:v>
                </c:pt>
                <c:pt idx="323">
                  <c:v>4.75</c:v>
                </c:pt>
                <c:pt idx="324">
                  <c:v>5</c:v>
                </c:pt>
                <c:pt idx="325">
                  <c:v>5</c:v>
                </c:pt>
                <c:pt idx="326">
                  <c:v>5</c:v>
                </c:pt>
                <c:pt idx="327">
                  <c:v>5</c:v>
                </c:pt>
                <c:pt idx="328">
                  <c:v>5</c:v>
                </c:pt>
                <c:pt idx="329">
                  <c:v>5</c:v>
                </c:pt>
                <c:pt idx="330">
                  <c:v>5.25</c:v>
                </c:pt>
                <c:pt idx="331">
                  <c:v>5.25</c:v>
                </c:pt>
                <c:pt idx="332">
                  <c:v>5.25</c:v>
                </c:pt>
                <c:pt idx="333">
                  <c:v>5.25</c:v>
                </c:pt>
                <c:pt idx="334">
                  <c:v>5.25</c:v>
                </c:pt>
                <c:pt idx="335" formatCode="General">
                  <c:v>5.25</c:v>
                </c:pt>
                <c:pt idx="336" formatCode="General">
                  <c:v>5.25</c:v>
                </c:pt>
                <c:pt idx="337" formatCode="General">
                  <c:v>5.25</c:v>
                </c:pt>
                <c:pt idx="338" formatCode="General">
                  <c:v>5.25</c:v>
                </c:pt>
                <c:pt idx="339" formatCode="General">
                  <c:v>5.25</c:v>
                </c:pt>
                <c:pt idx="340" formatCode="General">
                  <c:v>5.25</c:v>
                </c:pt>
                <c:pt idx="341" formatCode="General">
                  <c:v>5.25</c:v>
                </c:pt>
                <c:pt idx="342" formatCode="General">
                  <c:v>5.5</c:v>
                </c:pt>
                <c:pt idx="343">
                  <c:v>5.5</c:v>
                </c:pt>
                <c:pt idx="344">
                  <c:v>5.5</c:v>
                </c:pt>
                <c:pt idx="345">
                  <c:v>5.5</c:v>
                </c:pt>
                <c:pt idx="346">
                  <c:v>5.5</c:v>
                </c:pt>
                <c:pt idx="347">
                  <c:v>5.5</c:v>
                </c:pt>
                <c:pt idx="348">
                  <c:v>5.5</c:v>
                </c:pt>
                <c:pt idx="349">
                  <c:v>5.5</c:v>
                </c:pt>
                <c:pt idx="350">
                  <c:v>5.5</c:v>
                </c:pt>
                <c:pt idx="351">
                  <c:v>5.5</c:v>
                </c:pt>
                <c:pt idx="352">
                  <c:v>5.5</c:v>
                </c:pt>
                <c:pt idx="353">
                  <c:v>5.5</c:v>
                </c:pt>
                <c:pt idx="354">
                  <c:v>5.5</c:v>
                </c:pt>
                <c:pt idx="355">
                  <c:v>5.5</c:v>
                </c:pt>
                <c:pt idx="356">
                  <c:v>5.5</c:v>
                </c:pt>
                <c:pt idx="357">
                  <c:v>5.5</c:v>
                </c:pt>
                <c:pt idx="358">
                  <c:v>5.5</c:v>
                </c:pt>
                <c:pt idx="359">
                  <c:v>5.5</c:v>
                </c:pt>
                <c:pt idx="360">
                  <c:v>5.5</c:v>
                </c:pt>
                <c:pt idx="361">
                  <c:v>5.5</c:v>
                </c:pt>
                <c:pt idx="362">
                  <c:v>5.5</c:v>
                </c:pt>
                <c:pt idx="363">
                  <c:v>5.5</c:v>
                </c:pt>
                <c:pt idx="364">
                  <c:v>5.5</c:v>
                </c:pt>
                <c:pt idx="365">
                  <c:v>5.5</c:v>
                </c:pt>
                <c:pt idx="366">
                  <c:v>5.5</c:v>
                </c:pt>
                <c:pt idx="367">
                  <c:v>5.5</c:v>
                </c:pt>
                <c:pt idx="368">
                  <c:v>5.5</c:v>
                </c:pt>
                <c:pt idx="369">
                  <c:v>5.5</c:v>
                </c:pt>
                <c:pt idx="370">
                  <c:v>5.5</c:v>
                </c:pt>
                <c:pt idx="371">
                  <c:v>5.5</c:v>
                </c:pt>
                <c:pt idx="372">
                  <c:v>5.5</c:v>
                </c:pt>
                <c:pt idx="373">
                  <c:v>5.5</c:v>
                </c:pt>
                <c:pt idx="374">
                  <c:v>5.5</c:v>
                </c:pt>
                <c:pt idx="375">
                  <c:v>5.5</c:v>
                </c:pt>
                <c:pt idx="376">
                  <c:v>5.5</c:v>
                </c:pt>
                <c:pt idx="377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03-439C-98FE-B835483139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Federal Funds Target Range - Lower Limit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Sheet1!$A$2:$A$379</c:f>
              <c:numCache>
                <c:formatCode>yyyy\-mm\-dd</c:formatCode>
                <c:ptCount val="378"/>
                <c:pt idx="0">
                  <c:v>42741</c:v>
                </c:pt>
                <c:pt idx="1">
                  <c:v>42748</c:v>
                </c:pt>
                <c:pt idx="2">
                  <c:v>42755</c:v>
                </c:pt>
                <c:pt idx="3">
                  <c:v>42762</c:v>
                </c:pt>
                <c:pt idx="4">
                  <c:v>42769</c:v>
                </c:pt>
                <c:pt idx="5">
                  <c:v>42776</c:v>
                </c:pt>
                <c:pt idx="6">
                  <c:v>42783</c:v>
                </c:pt>
                <c:pt idx="7">
                  <c:v>42790</c:v>
                </c:pt>
                <c:pt idx="8">
                  <c:v>42797</c:v>
                </c:pt>
                <c:pt idx="9">
                  <c:v>42804</c:v>
                </c:pt>
                <c:pt idx="10">
                  <c:v>42811</c:v>
                </c:pt>
                <c:pt idx="11">
                  <c:v>42818</c:v>
                </c:pt>
                <c:pt idx="12">
                  <c:v>42825</c:v>
                </c:pt>
                <c:pt idx="13">
                  <c:v>42832</c:v>
                </c:pt>
                <c:pt idx="14">
                  <c:v>42839</c:v>
                </c:pt>
                <c:pt idx="15">
                  <c:v>42846</c:v>
                </c:pt>
                <c:pt idx="16">
                  <c:v>42853</c:v>
                </c:pt>
                <c:pt idx="17">
                  <c:v>42860</c:v>
                </c:pt>
                <c:pt idx="18">
                  <c:v>42867</c:v>
                </c:pt>
                <c:pt idx="19">
                  <c:v>42874</c:v>
                </c:pt>
                <c:pt idx="20">
                  <c:v>42881</c:v>
                </c:pt>
                <c:pt idx="21">
                  <c:v>42888</c:v>
                </c:pt>
                <c:pt idx="22">
                  <c:v>42895</c:v>
                </c:pt>
                <c:pt idx="23">
                  <c:v>42902</c:v>
                </c:pt>
                <c:pt idx="24">
                  <c:v>42909</c:v>
                </c:pt>
                <c:pt idx="25">
                  <c:v>42916</c:v>
                </c:pt>
                <c:pt idx="26">
                  <c:v>42923</c:v>
                </c:pt>
                <c:pt idx="27">
                  <c:v>42930</c:v>
                </c:pt>
                <c:pt idx="28">
                  <c:v>42937</c:v>
                </c:pt>
                <c:pt idx="29">
                  <c:v>42944</c:v>
                </c:pt>
                <c:pt idx="30">
                  <c:v>42951</c:v>
                </c:pt>
                <c:pt idx="31">
                  <c:v>42958</c:v>
                </c:pt>
                <c:pt idx="32">
                  <c:v>42965</c:v>
                </c:pt>
                <c:pt idx="33">
                  <c:v>42972</c:v>
                </c:pt>
                <c:pt idx="34">
                  <c:v>42979</c:v>
                </c:pt>
                <c:pt idx="35">
                  <c:v>42986</c:v>
                </c:pt>
                <c:pt idx="36">
                  <c:v>42993</c:v>
                </c:pt>
                <c:pt idx="37">
                  <c:v>43000</c:v>
                </c:pt>
                <c:pt idx="38">
                  <c:v>43007</c:v>
                </c:pt>
                <c:pt idx="39">
                  <c:v>43014</c:v>
                </c:pt>
                <c:pt idx="40">
                  <c:v>43021</c:v>
                </c:pt>
                <c:pt idx="41">
                  <c:v>43028</c:v>
                </c:pt>
                <c:pt idx="42">
                  <c:v>43035</c:v>
                </c:pt>
                <c:pt idx="43">
                  <c:v>43042</c:v>
                </c:pt>
                <c:pt idx="44">
                  <c:v>43049</c:v>
                </c:pt>
                <c:pt idx="45">
                  <c:v>43056</c:v>
                </c:pt>
                <c:pt idx="46">
                  <c:v>43063</c:v>
                </c:pt>
                <c:pt idx="47">
                  <c:v>43070</c:v>
                </c:pt>
                <c:pt idx="48">
                  <c:v>43077</c:v>
                </c:pt>
                <c:pt idx="49">
                  <c:v>43084</c:v>
                </c:pt>
                <c:pt idx="50">
                  <c:v>43091</c:v>
                </c:pt>
                <c:pt idx="51">
                  <c:v>43098</c:v>
                </c:pt>
                <c:pt idx="52">
                  <c:v>43105</c:v>
                </c:pt>
                <c:pt idx="53">
                  <c:v>43112</c:v>
                </c:pt>
                <c:pt idx="54">
                  <c:v>43119</c:v>
                </c:pt>
                <c:pt idx="55">
                  <c:v>43126</c:v>
                </c:pt>
                <c:pt idx="56">
                  <c:v>43133</c:v>
                </c:pt>
                <c:pt idx="57">
                  <c:v>43140</c:v>
                </c:pt>
                <c:pt idx="58">
                  <c:v>43147</c:v>
                </c:pt>
                <c:pt idx="59">
                  <c:v>43154</c:v>
                </c:pt>
                <c:pt idx="60">
                  <c:v>43161</c:v>
                </c:pt>
                <c:pt idx="61">
                  <c:v>43168</c:v>
                </c:pt>
                <c:pt idx="62">
                  <c:v>43175</c:v>
                </c:pt>
                <c:pt idx="63">
                  <c:v>43182</c:v>
                </c:pt>
                <c:pt idx="64">
                  <c:v>43189</c:v>
                </c:pt>
                <c:pt idx="65">
                  <c:v>43196</c:v>
                </c:pt>
                <c:pt idx="66">
                  <c:v>43203</c:v>
                </c:pt>
                <c:pt idx="67">
                  <c:v>43210</c:v>
                </c:pt>
                <c:pt idx="68">
                  <c:v>43217</c:v>
                </c:pt>
                <c:pt idx="69">
                  <c:v>43224</c:v>
                </c:pt>
                <c:pt idx="70">
                  <c:v>43231</c:v>
                </c:pt>
                <c:pt idx="71">
                  <c:v>43238</c:v>
                </c:pt>
                <c:pt idx="72">
                  <c:v>43245</c:v>
                </c:pt>
                <c:pt idx="73">
                  <c:v>43252</c:v>
                </c:pt>
                <c:pt idx="74">
                  <c:v>43259</c:v>
                </c:pt>
                <c:pt idx="75">
                  <c:v>43266</c:v>
                </c:pt>
                <c:pt idx="76">
                  <c:v>43273</c:v>
                </c:pt>
                <c:pt idx="77">
                  <c:v>43280</c:v>
                </c:pt>
                <c:pt idx="78">
                  <c:v>43287</c:v>
                </c:pt>
                <c:pt idx="79">
                  <c:v>43294</c:v>
                </c:pt>
                <c:pt idx="80">
                  <c:v>43301</c:v>
                </c:pt>
                <c:pt idx="81">
                  <c:v>43308</c:v>
                </c:pt>
                <c:pt idx="82">
                  <c:v>43315</c:v>
                </c:pt>
                <c:pt idx="83">
                  <c:v>43322</c:v>
                </c:pt>
                <c:pt idx="84">
                  <c:v>43329</c:v>
                </c:pt>
                <c:pt idx="85">
                  <c:v>43336</c:v>
                </c:pt>
                <c:pt idx="86">
                  <c:v>43343</c:v>
                </c:pt>
                <c:pt idx="87">
                  <c:v>43350</c:v>
                </c:pt>
                <c:pt idx="88">
                  <c:v>43357</c:v>
                </c:pt>
                <c:pt idx="89">
                  <c:v>43364</c:v>
                </c:pt>
                <c:pt idx="90">
                  <c:v>43371</c:v>
                </c:pt>
                <c:pt idx="91">
                  <c:v>43378</c:v>
                </c:pt>
                <c:pt idx="92">
                  <c:v>43385</c:v>
                </c:pt>
                <c:pt idx="93">
                  <c:v>43392</c:v>
                </c:pt>
                <c:pt idx="94">
                  <c:v>43399</c:v>
                </c:pt>
                <c:pt idx="95">
                  <c:v>43406</c:v>
                </c:pt>
                <c:pt idx="96">
                  <c:v>43413</c:v>
                </c:pt>
                <c:pt idx="97">
                  <c:v>43420</c:v>
                </c:pt>
                <c:pt idx="98">
                  <c:v>43427</c:v>
                </c:pt>
                <c:pt idx="99">
                  <c:v>43434</c:v>
                </c:pt>
                <c:pt idx="100">
                  <c:v>43441</c:v>
                </c:pt>
                <c:pt idx="101">
                  <c:v>43448</c:v>
                </c:pt>
                <c:pt idx="102">
                  <c:v>43455</c:v>
                </c:pt>
                <c:pt idx="103">
                  <c:v>43462</c:v>
                </c:pt>
                <c:pt idx="104">
                  <c:v>43469</c:v>
                </c:pt>
                <c:pt idx="105">
                  <c:v>43476</c:v>
                </c:pt>
                <c:pt idx="106">
                  <c:v>43483</c:v>
                </c:pt>
                <c:pt idx="107">
                  <c:v>43490</c:v>
                </c:pt>
                <c:pt idx="108">
                  <c:v>43497</c:v>
                </c:pt>
                <c:pt idx="109">
                  <c:v>43504</c:v>
                </c:pt>
                <c:pt idx="110">
                  <c:v>43511</c:v>
                </c:pt>
                <c:pt idx="111">
                  <c:v>43518</c:v>
                </c:pt>
                <c:pt idx="112">
                  <c:v>43525</c:v>
                </c:pt>
                <c:pt idx="113">
                  <c:v>43532</c:v>
                </c:pt>
                <c:pt idx="114">
                  <c:v>43539</c:v>
                </c:pt>
                <c:pt idx="115">
                  <c:v>43546</c:v>
                </c:pt>
                <c:pt idx="116">
                  <c:v>43553</c:v>
                </c:pt>
                <c:pt idx="117">
                  <c:v>43560</c:v>
                </c:pt>
                <c:pt idx="118">
                  <c:v>43567</c:v>
                </c:pt>
                <c:pt idx="119">
                  <c:v>43574</c:v>
                </c:pt>
                <c:pt idx="120">
                  <c:v>43581</c:v>
                </c:pt>
                <c:pt idx="121">
                  <c:v>43588</c:v>
                </c:pt>
                <c:pt idx="122">
                  <c:v>43595</c:v>
                </c:pt>
                <c:pt idx="123">
                  <c:v>43602</c:v>
                </c:pt>
                <c:pt idx="124">
                  <c:v>43609</c:v>
                </c:pt>
                <c:pt idx="125">
                  <c:v>43616</c:v>
                </c:pt>
                <c:pt idx="126">
                  <c:v>43623</c:v>
                </c:pt>
                <c:pt idx="127">
                  <c:v>43630</c:v>
                </c:pt>
                <c:pt idx="128">
                  <c:v>43637</c:v>
                </c:pt>
                <c:pt idx="129">
                  <c:v>43644</c:v>
                </c:pt>
                <c:pt idx="130">
                  <c:v>43651</c:v>
                </c:pt>
                <c:pt idx="131">
                  <c:v>43658</c:v>
                </c:pt>
                <c:pt idx="132">
                  <c:v>43665</c:v>
                </c:pt>
                <c:pt idx="133">
                  <c:v>43672</c:v>
                </c:pt>
                <c:pt idx="134">
                  <c:v>43679</c:v>
                </c:pt>
                <c:pt idx="135">
                  <c:v>43686</c:v>
                </c:pt>
                <c:pt idx="136">
                  <c:v>43693</c:v>
                </c:pt>
                <c:pt idx="137">
                  <c:v>43700</c:v>
                </c:pt>
                <c:pt idx="138">
                  <c:v>43707</c:v>
                </c:pt>
                <c:pt idx="139">
                  <c:v>43714</c:v>
                </c:pt>
                <c:pt idx="140">
                  <c:v>43721</c:v>
                </c:pt>
                <c:pt idx="141">
                  <c:v>43728</c:v>
                </c:pt>
                <c:pt idx="142">
                  <c:v>43735</c:v>
                </c:pt>
                <c:pt idx="143">
                  <c:v>43742</c:v>
                </c:pt>
                <c:pt idx="144">
                  <c:v>43749</c:v>
                </c:pt>
                <c:pt idx="145">
                  <c:v>43756</c:v>
                </c:pt>
                <c:pt idx="146">
                  <c:v>43763</c:v>
                </c:pt>
                <c:pt idx="147">
                  <c:v>43770</c:v>
                </c:pt>
                <c:pt idx="148">
                  <c:v>43777</c:v>
                </c:pt>
                <c:pt idx="149">
                  <c:v>43784</c:v>
                </c:pt>
                <c:pt idx="150">
                  <c:v>43791</c:v>
                </c:pt>
                <c:pt idx="151">
                  <c:v>43798</c:v>
                </c:pt>
                <c:pt idx="152">
                  <c:v>43805</c:v>
                </c:pt>
                <c:pt idx="153">
                  <c:v>43812</c:v>
                </c:pt>
                <c:pt idx="154">
                  <c:v>43819</c:v>
                </c:pt>
                <c:pt idx="155">
                  <c:v>43826</c:v>
                </c:pt>
                <c:pt idx="156">
                  <c:v>43833</c:v>
                </c:pt>
                <c:pt idx="157">
                  <c:v>43840</c:v>
                </c:pt>
                <c:pt idx="158">
                  <c:v>43847</c:v>
                </c:pt>
                <c:pt idx="159">
                  <c:v>43854</c:v>
                </c:pt>
                <c:pt idx="160">
                  <c:v>43861</c:v>
                </c:pt>
                <c:pt idx="161">
                  <c:v>43868</c:v>
                </c:pt>
                <c:pt idx="162">
                  <c:v>43875</c:v>
                </c:pt>
                <c:pt idx="163">
                  <c:v>43882</c:v>
                </c:pt>
                <c:pt idx="164">
                  <c:v>43889</c:v>
                </c:pt>
                <c:pt idx="165">
                  <c:v>43896</c:v>
                </c:pt>
                <c:pt idx="166">
                  <c:v>43903</c:v>
                </c:pt>
                <c:pt idx="167">
                  <c:v>43910</c:v>
                </c:pt>
                <c:pt idx="168">
                  <c:v>43917</c:v>
                </c:pt>
                <c:pt idx="169">
                  <c:v>43924</c:v>
                </c:pt>
                <c:pt idx="170">
                  <c:v>43931</c:v>
                </c:pt>
                <c:pt idx="171">
                  <c:v>43938</c:v>
                </c:pt>
                <c:pt idx="172">
                  <c:v>43945</c:v>
                </c:pt>
                <c:pt idx="173">
                  <c:v>43952</c:v>
                </c:pt>
                <c:pt idx="174">
                  <c:v>43959</c:v>
                </c:pt>
                <c:pt idx="175">
                  <c:v>43966</c:v>
                </c:pt>
                <c:pt idx="176">
                  <c:v>43973</c:v>
                </c:pt>
                <c:pt idx="177">
                  <c:v>43980</c:v>
                </c:pt>
                <c:pt idx="178">
                  <c:v>43987</c:v>
                </c:pt>
                <c:pt idx="179">
                  <c:v>43994</c:v>
                </c:pt>
                <c:pt idx="180">
                  <c:v>44001</c:v>
                </c:pt>
                <c:pt idx="181">
                  <c:v>44008</c:v>
                </c:pt>
                <c:pt idx="182">
                  <c:v>44015</c:v>
                </c:pt>
                <c:pt idx="183">
                  <c:v>44022</c:v>
                </c:pt>
                <c:pt idx="184">
                  <c:v>44029</c:v>
                </c:pt>
                <c:pt idx="185">
                  <c:v>44036</c:v>
                </c:pt>
                <c:pt idx="186">
                  <c:v>44043</c:v>
                </c:pt>
                <c:pt idx="187">
                  <c:v>44050</c:v>
                </c:pt>
                <c:pt idx="188">
                  <c:v>44057</c:v>
                </c:pt>
                <c:pt idx="189">
                  <c:v>44064</c:v>
                </c:pt>
                <c:pt idx="190">
                  <c:v>44071</c:v>
                </c:pt>
                <c:pt idx="191">
                  <c:v>44078</c:v>
                </c:pt>
                <c:pt idx="192">
                  <c:v>44085</c:v>
                </c:pt>
                <c:pt idx="193">
                  <c:v>44092</c:v>
                </c:pt>
                <c:pt idx="194">
                  <c:v>44099</c:v>
                </c:pt>
                <c:pt idx="195">
                  <c:v>44106</c:v>
                </c:pt>
                <c:pt idx="196">
                  <c:v>44113</c:v>
                </c:pt>
                <c:pt idx="197">
                  <c:v>44120</c:v>
                </c:pt>
                <c:pt idx="198">
                  <c:v>44127</c:v>
                </c:pt>
                <c:pt idx="199">
                  <c:v>44134</c:v>
                </c:pt>
                <c:pt idx="200">
                  <c:v>44141</c:v>
                </c:pt>
                <c:pt idx="201">
                  <c:v>44148</c:v>
                </c:pt>
                <c:pt idx="202">
                  <c:v>44155</c:v>
                </c:pt>
                <c:pt idx="203">
                  <c:v>44162</c:v>
                </c:pt>
                <c:pt idx="204">
                  <c:v>44169</c:v>
                </c:pt>
                <c:pt idx="205">
                  <c:v>44176</c:v>
                </c:pt>
                <c:pt idx="206">
                  <c:v>44183</c:v>
                </c:pt>
                <c:pt idx="207">
                  <c:v>44190</c:v>
                </c:pt>
                <c:pt idx="208">
                  <c:v>44197</c:v>
                </c:pt>
                <c:pt idx="209">
                  <c:v>44204</c:v>
                </c:pt>
                <c:pt idx="210">
                  <c:v>44211</c:v>
                </c:pt>
                <c:pt idx="211">
                  <c:v>44218</c:v>
                </c:pt>
                <c:pt idx="212">
                  <c:v>44225</c:v>
                </c:pt>
                <c:pt idx="213">
                  <c:v>44232</c:v>
                </c:pt>
                <c:pt idx="214">
                  <c:v>44239</c:v>
                </c:pt>
                <c:pt idx="215">
                  <c:v>44246</c:v>
                </c:pt>
                <c:pt idx="216">
                  <c:v>44253</c:v>
                </c:pt>
                <c:pt idx="217">
                  <c:v>44260</c:v>
                </c:pt>
                <c:pt idx="218">
                  <c:v>44267</c:v>
                </c:pt>
                <c:pt idx="219">
                  <c:v>44274</c:v>
                </c:pt>
                <c:pt idx="220">
                  <c:v>44281</c:v>
                </c:pt>
                <c:pt idx="221">
                  <c:v>44288</c:v>
                </c:pt>
                <c:pt idx="222">
                  <c:v>44295</c:v>
                </c:pt>
                <c:pt idx="223">
                  <c:v>44302</c:v>
                </c:pt>
                <c:pt idx="224">
                  <c:v>44309</c:v>
                </c:pt>
                <c:pt idx="225">
                  <c:v>44316</c:v>
                </c:pt>
                <c:pt idx="226">
                  <c:v>44323</c:v>
                </c:pt>
                <c:pt idx="227">
                  <c:v>44330</c:v>
                </c:pt>
                <c:pt idx="228">
                  <c:v>44337</c:v>
                </c:pt>
                <c:pt idx="229">
                  <c:v>44344</c:v>
                </c:pt>
                <c:pt idx="230">
                  <c:v>44351</c:v>
                </c:pt>
                <c:pt idx="231">
                  <c:v>44358</c:v>
                </c:pt>
                <c:pt idx="232">
                  <c:v>44365</c:v>
                </c:pt>
                <c:pt idx="233">
                  <c:v>44372</c:v>
                </c:pt>
                <c:pt idx="234">
                  <c:v>44379</c:v>
                </c:pt>
                <c:pt idx="235">
                  <c:v>44386</c:v>
                </c:pt>
                <c:pt idx="236">
                  <c:v>44393</c:v>
                </c:pt>
                <c:pt idx="237">
                  <c:v>44400</c:v>
                </c:pt>
                <c:pt idx="238">
                  <c:v>44407</c:v>
                </c:pt>
                <c:pt idx="239">
                  <c:v>44414</c:v>
                </c:pt>
                <c:pt idx="240">
                  <c:v>44421</c:v>
                </c:pt>
                <c:pt idx="241">
                  <c:v>44428</c:v>
                </c:pt>
                <c:pt idx="242">
                  <c:v>44435</c:v>
                </c:pt>
                <c:pt idx="243">
                  <c:v>44442</c:v>
                </c:pt>
                <c:pt idx="244">
                  <c:v>44449</c:v>
                </c:pt>
                <c:pt idx="245">
                  <c:v>44456</c:v>
                </c:pt>
                <c:pt idx="246">
                  <c:v>44463</c:v>
                </c:pt>
                <c:pt idx="247">
                  <c:v>44470</c:v>
                </c:pt>
                <c:pt idx="248">
                  <c:v>44477</c:v>
                </c:pt>
                <c:pt idx="249">
                  <c:v>44484</c:v>
                </c:pt>
                <c:pt idx="250">
                  <c:v>44491</c:v>
                </c:pt>
                <c:pt idx="251">
                  <c:v>44498</c:v>
                </c:pt>
                <c:pt idx="252">
                  <c:v>44505</c:v>
                </c:pt>
                <c:pt idx="253">
                  <c:v>44512</c:v>
                </c:pt>
                <c:pt idx="254">
                  <c:v>44519</c:v>
                </c:pt>
                <c:pt idx="255">
                  <c:v>44526</c:v>
                </c:pt>
                <c:pt idx="256">
                  <c:v>44533</c:v>
                </c:pt>
                <c:pt idx="257">
                  <c:v>44540</c:v>
                </c:pt>
                <c:pt idx="258">
                  <c:v>44547</c:v>
                </c:pt>
                <c:pt idx="259">
                  <c:v>44554</c:v>
                </c:pt>
                <c:pt idx="260">
                  <c:v>44561</c:v>
                </c:pt>
                <c:pt idx="261">
                  <c:v>44568</c:v>
                </c:pt>
                <c:pt idx="262">
                  <c:v>44575</c:v>
                </c:pt>
                <c:pt idx="263">
                  <c:v>44582</c:v>
                </c:pt>
                <c:pt idx="264">
                  <c:v>44589</c:v>
                </c:pt>
                <c:pt idx="265">
                  <c:v>44596</c:v>
                </c:pt>
                <c:pt idx="266">
                  <c:v>44603</c:v>
                </c:pt>
                <c:pt idx="267">
                  <c:v>44610</c:v>
                </c:pt>
                <c:pt idx="268">
                  <c:v>44617</c:v>
                </c:pt>
                <c:pt idx="269">
                  <c:v>44624</c:v>
                </c:pt>
                <c:pt idx="270">
                  <c:v>44631</c:v>
                </c:pt>
                <c:pt idx="271">
                  <c:v>44638</c:v>
                </c:pt>
                <c:pt idx="272">
                  <c:v>44645</c:v>
                </c:pt>
                <c:pt idx="273">
                  <c:v>44652</c:v>
                </c:pt>
                <c:pt idx="274">
                  <c:v>44659</c:v>
                </c:pt>
                <c:pt idx="275">
                  <c:v>44666</c:v>
                </c:pt>
                <c:pt idx="276">
                  <c:v>44673</c:v>
                </c:pt>
                <c:pt idx="277">
                  <c:v>44680</c:v>
                </c:pt>
                <c:pt idx="278">
                  <c:v>44687</c:v>
                </c:pt>
                <c:pt idx="279">
                  <c:v>44694</c:v>
                </c:pt>
                <c:pt idx="280">
                  <c:v>44701</c:v>
                </c:pt>
                <c:pt idx="281">
                  <c:v>44708</c:v>
                </c:pt>
                <c:pt idx="282">
                  <c:v>44715</c:v>
                </c:pt>
                <c:pt idx="283">
                  <c:v>44722</c:v>
                </c:pt>
                <c:pt idx="284">
                  <c:v>44729</c:v>
                </c:pt>
                <c:pt idx="285">
                  <c:v>44736</c:v>
                </c:pt>
                <c:pt idx="286">
                  <c:v>44743</c:v>
                </c:pt>
                <c:pt idx="287">
                  <c:v>44750</c:v>
                </c:pt>
                <c:pt idx="288">
                  <c:v>44757</c:v>
                </c:pt>
                <c:pt idx="289">
                  <c:v>44764</c:v>
                </c:pt>
                <c:pt idx="290">
                  <c:v>44771</c:v>
                </c:pt>
                <c:pt idx="291">
                  <c:v>44778</c:v>
                </c:pt>
                <c:pt idx="292">
                  <c:v>44785</c:v>
                </c:pt>
                <c:pt idx="293">
                  <c:v>44792</c:v>
                </c:pt>
                <c:pt idx="294">
                  <c:v>44799</c:v>
                </c:pt>
                <c:pt idx="295">
                  <c:v>44806</c:v>
                </c:pt>
                <c:pt idx="296">
                  <c:v>44813</c:v>
                </c:pt>
                <c:pt idx="297">
                  <c:v>44820</c:v>
                </c:pt>
                <c:pt idx="298">
                  <c:v>44827</c:v>
                </c:pt>
                <c:pt idx="299">
                  <c:v>44834</c:v>
                </c:pt>
                <c:pt idx="300">
                  <c:v>44841</c:v>
                </c:pt>
                <c:pt idx="301">
                  <c:v>44848</c:v>
                </c:pt>
                <c:pt idx="302">
                  <c:v>44855</c:v>
                </c:pt>
                <c:pt idx="303">
                  <c:v>44862</c:v>
                </c:pt>
                <c:pt idx="304">
                  <c:v>44869</c:v>
                </c:pt>
                <c:pt idx="305">
                  <c:v>44876</c:v>
                </c:pt>
                <c:pt idx="306">
                  <c:v>44883</c:v>
                </c:pt>
                <c:pt idx="307">
                  <c:v>44890</c:v>
                </c:pt>
                <c:pt idx="308">
                  <c:v>44897</c:v>
                </c:pt>
                <c:pt idx="309">
                  <c:v>44904</c:v>
                </c:pt>
                <c:pt idx="310">
                  <c:v>44911</c:v>
                </c:pt>
                <c:pt idx="311">
                  <c:v>44918</c:v>
                </c:pt>
                <c:pt idx="312">
                  <c:v>44925</c:v>
                </c:pt>
                <c:pt idx="313">
                  <c:v>44932</c:v>
                </c:pt>
                <c:pt idx="314">
                  <c:v>44939</c:v>
                </c:pt>
                <c:pt idx="315">
                  <c:v>44946</c:v>
                </c:pt>
                <c:pt idx="316">
                  <c:v>44953</c:v>
                </c:pt>
                <c:pt idx="317">
                  <c:v>44960</c:v>
                </c:pt>
                <c:pt idx="318">
                  <c:v>44967</c:v>
                </c:pt>
                <c:pt idx="319">
                  <c:v>44974</c:v>
                </c:pt>
                <c:pt idx="320">
                  <c:v>44981</c:v>
                </c:pt>
                <c:pt idx="321">
                  <c:v>44988</c:v>
                </c:pt>
                <c:pt idx="322">
                  <c:v>44995</c:v>
                </c:pt>
                <c:pt idx="323">
                  <c:v>45002</c:v>
                </c:pt>
                <c:pt idx="324">
                  <c:v>45009</c:v>
                </c:pt>
                <c:pt idx="325">
                  <c:v>45016</c:v>
                </c:pt>
                <c:pt idx="326">
                  <c:v>45023</c:v>
                </c:pt>
                <c:pt idx="327">
                  <c:v>45030</c:v>
                </c:pt>
                <c:pt idx="328">
                  <c:v>45037</c:v>
                </c:pt>
                <c:pt idx="329">
                  <c:v>45044</c:v>
                </c:pt>
                <c:pt idx="330">
                  <c:v>45051</c:v>
                </c:pt>
                <c:pt idx="331">
                  <c:v>45058</c:v>
                </c:pt>
                <c:pt idx="332">
                  <c:v>45065</c:v>
                </c:pt>
                <c:pt idx="333">
                  <c:v>45072</c:v>
                </c:pt>
                <c:pt idx="334">
                  <c:v>45079</c:v>
                </c:pt>
                <c:pt idx="335" formatCode="m/d/yyyy">
                  <c:v>45086</c:v>
                </c:pt>
                <c:pt idx="336" formatCode="m/d/yyyy">
                  <c:v>45093</c:v>
                </c:pt>
                <c:pt idx="337" formatCode="m/d/yyyy">
                  <c:v>45100</c:v>
                </c:pt>
                <c:pt idx="338" formatCode="m/d/yyyy">
                  <c:v>45107</c:v>
                </c:pt>
                <c:pt idx="339" formatCode="m/d/yyyy">
                  <c:v>45114</c:v>
                </c:pt>
                <c:pt idx="340" formatCode="m/d/yyyy">
                  <c:v>45121</c:v>
                </c:pt>
                <c:pt idx="341" formatCode="m/d/yyyy">
                  <c:v>45128</c:v>
                </c:pt>
                <c:pt idx="342" formatCode="m/d/yyyy">
                  <c:v>45135</c:v>
                </c:pt>
                <c:pt idx="343">
                  <c:v>45142</c:v>
                </c:pt>
                <c:pt idx="344">
                  <c:v>45149</c:v>
                </c:pt>
                <c:pt idx="345">
                  <c:v>45156</c:v>
                </c:pt>
                <c:pt idx="346">
                  <c:v>45163</c:v>
                </c:pt>
                <c:pt idx="347">
                  <c:v>45170</c:v>
                </c:pt>
                <c:pt idx="348">
                  <c:v>45177</c:v>
                </c:pt>
                <c:pt idx="349">
                  <c:v>45184</c:v>
                </c:pt>
                <c:pt idx="350">
                  <c:v>45191</c:v>
                </c:pt>
                <c:pt idx="351">
                  <c:v>45198</c:v>
                </c:pt>
                <c:pt idx="352">
                  <c:v>45205</c:v>
                </c:pt>
                <c:pt idx="353">
                  <c:v>45212</c:v>
                </c:pt>
                <c:pt idx="354">
                  <c:v>45219</c:v>
                </c:pt>
                <c:pt idx="355">
                  <c:v>45226</c:v>
                </c:pt>
                <c:pt idx="356">
                  <c:v>45233</c:v>
                </c:pt>
                <c:pt idx="357">
                  <c:v>45240</c:v>
                </c:pt>
                <c:pt idx="358">
                  <c:v>45247</c:v>
                </c:pt>
                <c:pt idx="359">
                  <c:v>45254</c:v>
                </c:pt>
                <c:pt idx="360">
                  <c:v>45261</c:v>
                </c:pt>
                <c:pt idx="361">
                  <c:v>45268</c:v>
                </c:pt>
                <c:pt idx="362">
                  <c:v>45275</c:v>
                </c:pt>
                <c:pt idx="363">
                  <c:v>45282</c:v>
                </c:pt>
                <c:pt idx="364">
                  <c:v>45289</c:v>
                </c:pt>
                <c:pt idx="365">
                  <c:v>45296</c:v>
                </c:pt>
                <c:pt idx="366">
                  <c:v>45303</c:v>
                </c:pt>
                <c:pt idx="367">
                  <c:v>45310</c:v>
                </c:pt>
                <c:pt idx="368">
                  <c:v>45317</c:v>
                </c:pt>
                <c:pt idx="369">
                  <c:v>45324</c:v>
                </c:pt>
                <c:pt idx="370">
                  <c:v>45331</c:v>
                </c:pt>
                <c:pt idx="371">
                  <c:v>45338</c:v>
                </c:pt>
                <c:pt idx="372">
                  <c:v>45345</c:v>
                </c:pt>
                <c:pt idx="373">
                  <c:v>45352</c:v>
                </c:pt>
                <c:pt idx="374">
                  <c:v>45359</c:v>
                </c:pt>
                <c:pt idx="375">
                  <c:v>45366</c:v>
                </c:pt>
                <c:pt idx="376">
                  <c:v>45373</c:v>
                </c:pt>
                <c:pt idx="377">
                  <c:v>45380</c:v>
                </c:pt>
              </c:numCache>
            </c:numRef>
          </c:cat>
          <c:val>
            <c:numRef>
              <c:f>Sheet1!$D$2:$D$379</c:f>
              <c:numCache>
                <c:formatCode>0.00</c:formatCode>
                <c:ptCount val="378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0.75</c:v>
                </c:pt>
                <c:pt idx="19">
                  <c:v>0.75</c:v>
                </c:pt>
                <c:pt idx="20">
                  <c:v>0.75</c:v>
                </c:pt>
                <c:pt idx="21">
                  <c:v>0.75</c:v>
                </c:pt>
                <c:pt idx="22">
                  <c:v>0.75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1.25</c:v>
                </c:pt>
                <c:pt idx="50">
                  <c:v>1.25</c:v>
                </c:pt>
                <c:pt idx="51">
                  <c:v>1.25</c:v>
                </c:pt>
                <c:pt idx="52">
                  <c:v>1.25</c:v>
                </c:pt>
                <c:pt idx="53">
                  <c:v>1.25</c:v>
                </c:pt>
                <c:pt idx="54">
                  <c:v>1.25</c:v>
                </c:pt>
                <c:pt idx="55">
                  <c:v>1.25</c:v>
                </c:pt>
                <c:pt idx="56">
                  <c:v>1.25</c:v>
                </c:pt>
                <c:pt idx="57">
                  <c:v>1.25</c:v>
                </c:pt>
                <c:pt idx="58">
                  <c:v>1.25</c:v>
                </c:pt>
                <c:pt idx="59">
                  <c:v>1.25</c:v>
                </c:pt>
                <c:pt idx="60">
                  <c:v>1.25</c:v>
                </c:pt>
                <c:pt idx="61">
                  <c:v>1.25</c:v>
                </c:pt>
                <c:pt idx="62">
                  <c:v>1.25</c:v>
                </c:pt>
                <c:pt idx="63">
                  <c:v>1.5</c:v>
                </c:pt>
                <c:pt idx="64">
                  <c:v>1.5</c:v>
                </c:pt>
                <c:pt idx="65">
                  <c:v>1.5</c:v>
                </c:pt>
                <c:pt idx="66">
                  <c:v>1.5</c:v>
                </c:pt>
                <c:pt idx="67">
                  <c:v>1.5</c:v>
                </c:pt>
                <c:pt idx="68">
                  <c:v>1.5</c:v>
                </c:pt>
                <c:pt idx="69">
                  <c:v>1.5</c:v>
                </c:pt>
                <c:pt idx="70">
                  <c:v>1.5</c:v>
                </c:pt>
                <c:pt idx="71">
                  <c:v>1.5</c:v>
                </c:pt>
                <c:pt idx="72">
                  <c:v>1.5</c:v>
                </c:pt>
                <c:pt idx="73">
                  <c:v>1.5</c:v>
                </c:pt>
                <c:pt idx="74">
                  <c:v>1.5</c:v>
                </c:pt>
                <c:pt idx="75">
                  <c:v>1.75</c:v>
                </c:pt>
                <c:pt idx="76">
                  <c:v>1.75</c:v>
                </c:pt>
                <c:pt idx="77">
                  <c:v>1.75</c:v>
                </c:pt>
                <c:pt idx="78">
                  <c:v>1.75</c:v>
                </c:pt>
                <c:pt idx="79">
                  <c:v>1.75</c:v>
                </c:pt>
                <c:pt idx="80">
                  <c:v>1.75</c:v>
                </c:pt>
                <c:pt idx="81">
                  <c:v>1.75</c:v>
                </c:pt>
                <c:pt idx="82">
                  <c:v>1.75</c:v>
                </c:pt>
                <c:pt idx="83">
                  <c:v>1.75</c:v>
                </c:pt>
                <c:pt idx="84">
                  <c:v>1.75</c:v>
                </c:pt>
                <c:pt idx="85">
                  <c:v>1.75</c:v>
                </c:pt>
                <c:pt idx="86">
                  <c:v>1.75</c:v>
                </c:pt>
                <c:pt idx="87">
                  <c:v>1.75</c:v>
                </c:pt>
                <c:pt idx="88">
                  <c:v>1.75</c:v>
                </c:pt>
                <c:pt idx="89">
                  <c:v>1.75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2.25</c:v>
                </c:pt>
                <c:pt idx="103">
                  <c:v>2.25</c:v>
                </c:pt>
                <c:pt idx="104">
                  <c:v>2.25</c:v>
                </c:pt>
                <c:pt idx="105">
                  <c:v>2.25</c:v>
                </c:pt>
                <c:pt idx="106">
                  <c:v>2.25</c:v>
                </c:pt>
                <c:pt idx="107">
                  <c:v>2.25</c:v>
                </c:pt>
                <c:pt idx="108">
                  <c:v>2.25</c:v>
                </c:pt>
                <c:pt idx="109">
                  <c:v>2.25</c:v>
                </c:pt>
                <c:pt idx="110">
                  <c:v>2.25</c:v>
                </c:pt>
                <c:pt idx="111">
                  <c:v>2.25</c:v>
                </c:pt>
                <c:pt idx="112">
                  <c:v>2.25</c:v>
                </c:pt>
                <c:pt idx="113">
                  <c:v>2.25</c:v>
                </c:pt>
                <c:pt idx="114">
                  <c:v>2.25</c:v>
                </c:pt>
                <c:pt idx="115">
                  <c:v>2.25</c:v>
                </c:pt>
                <c:pt idx="116">
                  <c:v>2.25</c:v>
                </c:pt>
                <c:pt idx="117">
                  <c:v>2.25</c:v>
                </c:pt>
                <c:pt idx="118">
                  <c:v>2.25</c:v>
                </c:pt>
                <c:pt idx="119">
                  <c:v>2.25</c:v>
                </c:pt>
                <c:pt idx="120">
                  <c:v>2.25</c:v>
                </c:pt>
                <c:pt idx="121">
                  <c:v>2.25</c:v>
                </c:pt>
                <c:pt idx="122">
                  <c:v>2.25</c:v>
                </c:pt>
                <c:pt idx="123">
                  <c:v>2.25</c:v>
                </c:pt>
                <c:pt idx="124">
                  <c:v>2.25</c:v>
                </c:pt>
                <c:pt idx="125">
                  <c:v>2.25</c:v>
                </c:pt>
                <c:pt idx="126">
                  <c:v>2.25</c:v>
                </c:pt>
                <c:pt idx="127">
                  <c:v>2.25</c:v>
                </c:pt>
                <c:pt idx="128">
                  <c:v>2.25</c:v>
                </c:pt>
                <c:pt idx="129">
                  <c:v>2.25</c:v>
                </c:pt>
                <c:pt idx="130">
                  <c:v>2.25</c:v>
                </c:pt>
                <c:pt idx="131">
                  <c:v>2.25</c:v>
                </c:pt>
                <c:pt idx="132">
                  <c:v>2.25</c:v>
                </c:pt>
                <c:pt idx="133">
                  <c:v>2.25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1.75</c:v>
                </c:pt>
                <c:pt idx="142">
                  <c:v>1.75</c:v>
                </c:pt>
                <c:pt idx="143">
                  <c:v>1.75</c:v>
                </c:pt>
                <c:pt idx="144">
                  <c:v>1.75</c:v>
                </c:pt>
                <c:pt idx="145">
                  <c:v>1.75</c:v>
                </c:pt>
                <c:pt idx="146">
                  <c:v>1.75</c:v>
                </c:pt>
                <c:pt idx="147">
                  <c:v>1.5</c:v>
                </c:pt>
                <c:pt idx="148">
                  <c:v>1.5</c:v>
                </c:pt>
                <c:pt idx="149">
                  <c:v>1.5</c:v>
                </c:pt>
                <c:pt idx="150">
                  <c:v>1.5</c:v>
                </c:pt>
                <c:pt idx="151">
                  <c:v>1.5</c:v>
                </c:pt>
                <c:pt idx="152">
                  <c:v>1.5</c:v>
                </c:pt>
                <c:pt idx="153">
                  <c:v>1.5</c:v>
                </c:pt>
                <c:pt idx="154">
                  <c:v>1.5</c:v>
                </c:pt>
                <c:pt idx="155">
                  <c:v>1.5</c:v>
                </c:pt>
                <c:pt idx="156">
                  <c:v>1.5</c:v>
                </c:pt>
                <c:pt idx="157">
                  <c:v>1.5</c:v>
                </c:pt>
                <c:pt idx="158">
                  <c:v>1.5</c:v>
                </c:pt>
                <c:pt idx="159">
                  <c:v>1.5</c:v>
                </c:pt>
                <c:pt idx="160">
                  <c:v>1.5</c:v>
                </c:pt>
                <c:pt idx="161">
                  <c:v>1.5</c:v>
                </c:pt>
                <c:pt idx="162">
                  <c:v>1.5</c:v>
                </c:pt>
                <c:pt idx="163">
                  <c:v>1.5</c:v>
                </c:pt>
                <c:pt idx="164">
                  <c:v>1.5</c:v>
                </c:pt>
                <c:pt idx="165">
                  <c:v>1</c:v>
                </c:pt>
                <c:pt idx="166">
                  <c:v>1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0.25</c:v>
                </c:pt>
                <c:pt idx="272">
                  <c:v>0.25</c:v>
                </c:pt>
                <c:pt idx="273">
                  <c:v>0.25</c:v>
                </c:pt>
                <c:pt idx="274">
                  <c:v>0.25</c:v>
                </c:pt>
                <c:pt idx="275">
                  <c:v>0.25</c:v>
                </c:pt>
                <c:pt idx="276">
                  <c:v>0.25</c:v>
                </c:pt>
                <c:pt idx="277">
                  <c:v>0.25</c:v>
                </c:pt>
                <c:pt idx="278">
                  <c:v>0.75</c:v>
                </c:pt>
                <c:pt idx="279">
                  <c:v>0.75</c:v>
                </c:pt>
                <c:pt idx="280">
                  <c:v>0.75</c:v>
                </c:pt>
                <c:pt idx="281">
                  <c:v>0.75</c:v>
                </c:pt>
                <c:pt idx="282">
                  <c:v>0.75</c:v>
                </c:pt>
                <c:pt idx="283">
                  <c:v>0.75</c:v>
                </c:pt>
                <c:pt idx="284">
                  <c:v>1.5</c:v>
                </c:pt>
                <c:pt idx="285">
                  <c:v>1.5</c:v>
                </c:pt>
                <c:pt idx="286">
                  <c:v>1.5</c:v>
                </c:pt>
                <c:pt idx="287">
                  <c:v>1.5</c:v>
                </c:pt>
                <c:pt idx="288">
                  <c:v>1.5</c:v>
                </c:pt>
                <c:pt idx="289">
                  <c:v>1.5</c:v>
                </c:pt>
                <c:pt idx="290">
                  <c:v>2.25</c:v>
                </c:pt>
                <c:pt idx="291">
                  <c:v>2.25</c:v>
                </c:pt>
                <c:pt idx="292">
                  <c:v>2.25</c:v>
                </c:pt>
                <c:pt idx="293">
                  <c:v>2.25</c:v>
                </c:pt>
                <c:pt idx="294">
                  <c:v>2.25</c:v>
                </c:pt>
                <c:pt idx="295">
                  <c:v>2.25</c:v>
                </c:pt>
                <c:pt idx="296">
                  <c:v>2.25</c:v>
                </c:pt>
                <c:pt idx="297">
                  <c:v>2.25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3.75</c:v>
                </c:pt>
                <c:pt idx="305">
                  <c:v>3.75</c:v>
                </c:pt>
                <c:pt idx="306">
                  <c:v>3.75</c:v>
                </c:pt>
                <c:pt idx="307">
                  <c:v>3.75</c:v>
                </c:pt>
                <c:pt idx="308">
                  <c:v>3.75</c:v>
                </c:pt>
                <c:pt idx="309">
                  <c:v>3.75</c:v>
                </c:pt>
                <c:pt idx="310">
                  <c:v>4.25</c:v>
                </c:pt>
                <c:pt idx="311">
                  <c:v>4.25</c:v>
                </c:pt>
                <c:pt idx="312">
                  <c:v>4.25</c:v>
                </c:pt>
                <c:pt idx="313">
                  <c:v>4.25</c:v>
                </c:pt>
                <c:pt idx="314">
                  <c:v>4.25</c:v>
                </c:pt>
                <c:pt idx="315">
                  <c:v>4.25</c:v>
                </c:pt>
                <c:pt idx="316">
                  <c:v>4.25</c:v>
                </c:pt>
                <c:pt idx="317">
                  <c:v>4.5</c:v>
                </c:pt>
                <c:pt idx="318">
                  <c:v>4.5</c:v>
                </c:pt>
                <c:pt idx="319">
                  <c:v>4.5</c:v>
                </c:pt>
                <c:pt idx="320">
                  <c:v>4.5</c:v>
                </c:pt>
                <c:pt idx="321">
                  <c:v>4.5</c:v>
                </c:pt>
                <c:pt idx="322">
                  <c:v>4.5</c:v>
                </c:pt>
                <c:pt idx="323">
                  <c:v>4.5</c:v>
                </c:pt>
                <c:pt idx="324">
                  <c:v>4.75</c:v>
                </c:pt>
                <c:pt idx="325">
                  <c:v>4.75</c:v>
                </c:pt>
                <c:pt idx="326">
                  <c:v>4.75</c:v>
                </c:pt>
                <c:pt idx="327">
                  <c:v>4.75</c:v>
                </c:pt>
                <c:pt idx="328">
                  <c:v>4.75</c:v>
                </c:pt>
                <c:pt idx="329">
                  <c:v>4.75</c:v>
                </c:pt>
                <c:pt idx="330">
                  <c:v>5</c:v>
                </c:pt>
                <c:pt idx="331">
                  <c:v>5</c:v>
                </c:pt>
                <c:pt idx="332">
                  <c:v>5</c:v>
                </c:pt>
                <c:pt idx="333">
                  <c:v>5</c:v>
                </c:pt>
                <c:pt idx="334">
                  <c:v>5</c:v>
                </c:pt>
                <c:pt idx="335" formatCode="General">
                  <c:v>5</c:v>
                </c:pt>
                <c:pt idx="336" formatCode="General">
                  <c:v>5</c:v>
                </c:pt>
                <c:pt idx="337" formatCode="General">
                  <c:v>5</c:v>
                </c:pt>
                <c:pt idx="338" formatCode="General">
                  <c:v>5</c:v>
                </c:pt>
                <c:pt idx="339" formatCode="General">
                  <c:v>5</c:v>
                </c:pt>
                <c:pt idx="340" formatCode="General">
                  <c:v>5</c:v>
                </c:pt>
                <c:pt idx="341" formatCode="General">
                  <c:v>5</c:v>
                </c:pt>
                <c:pt idx="342" formatCode="General">
                  <c:v>5.25</c:v>
                </c:pt>
                <c:pt idx="343">
                  <c:v>5.25</c:v>
                </c:pt>
                <c:pt idx="344">
                  <c:v>5.25</c:v>
                </c:pt>
                <c:pt idx="345">
                  <c:v>5.25</c:v>
                </c:pt>
                <c:pt idx="346">
                  <c:v>5.25</c:v>
                </c:pt>
                <c:pt idx="347">
                  <c:v>5.25</c:v>
                </c:pt>
                <c:pt idx="348">
                  <c:v>5.25</c:v>
                </c:pt>
                <c:pt idx="349">
                  <c:v>5.25</c:v>
                </c:pt>
                <c:pt idx="350">
                  <c:v>5.25</c:v>
                </c:pt>
                <c:pt idx="351">
                  <c:v>5.25</c:v>
                </c:pt>
                <c:pt idx="352">
                  <c:v>5.25</c:v>
                </c:pt>
                <c:pt idx="353">
                  <c:v>5.25</c:v>
                </c:pt>
                <c:pt idx="354">
                  <c:v>5.25</c:v>
                </c:pt>
                <c:pt idx="355">
                  <c:v>5.25</c:v>
                </c:pt>
                <c:pt idx="356">
                  <c:v>5.25</c:v>
                </c:pt>
                <c:pt idx="357">
                  <c:v>5.25</c:v>
                </c:pt>
                <c:pt idx="358">
                  <c:v>5.25</c:v>
                </c:pt>
                <c:pt idx="359">
                  <c:v>5.25</c:v>
                </c:pt>
                <c:pt idx="360">
                  <c:v>5.25</c:v>
                </c:pt>
                <c:pt idx="361">
                  <c:v>5.25</c:v>
                </c:pt>
                <c:pt idx="362">
                  <c:v>5.25</c:v>
                </c:pt>
                <c:pt idx="363">
                  <c:v>5.25</c:v>
                </c:pt>
                <c:pt idx="364">
                  <c:v>5.25</c:v>
                </c:pt>
                <c:pt idx="365">
                  <c:v>5.25</c:v>
                </c:pt>
                <c:pt idx="366">
                  <c:v>5.25</c:v>
                </c:pt>
                <c:pt idx="367">
                  <c:v>5.25</c:v>
                </c:pt>
                <c:pt idx="368">
                  <c:v>5.25</c:v>
                </c:pt>
                <c:pt idx="369">
                  <c:v>5.25</c:v>
                </c:pt>
                <c:pt idx="370">
                  <c:v>5.25</c:v>
                </c:pt>
                <c:pt idx="371">
                  <c:v>5.25</c:v>
                </c:pt>
                <c:pt idx="372">
                  <c:v>5.25</c:v>
                </c:pt>
                <c:pt idx="373">
                  <c:v>5.25</c:v>
                </c:pt>
                <c:pt idx="374">
                  <c:v>5.25</c:v>
                </c:pt>
                <c:pt idx="375">
                  <c:v>5.25</c:v>
                </c:pt>
                <c:pt idx="376">
                  <c:v>5.25</c:v>
                </c:pt>
                <c:pt idx="377">
                  <c:v>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03-439C-98FE-B83548313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0390224"/>
        <c:axId val="1890385232"/>
      </c:lineChart>
      <c:dateAx>
        <c:axId val="1890390224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385232"/>
        <c:crosses val="autoZero"/>
        <c:auto val="1"/>
        <c:lblOffset val="100"/>
        <c:baseTimeUnit val="months"/>
      </c:dateAx>
      <c:valAx>
        <c:axId val="18903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39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Effective Federal Funds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Sheet1!$A$2:$A$88</c:f>
              <c:numCache>
                <c:formatCode>yyyy\-mm\-dd</c:formatCode>
                <c:ptCount val="8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 formatCode="m/d/yyyy">
                  <c:v>44986</c:v>
                </c:pt>
                <c:pt idx="75" formatCode="m/d/yyyy">
                  <c:v>45017</c:v>
                </c:pt>
                <c:pt idx="76" formatCode="m/d/yyyy">
                  <c:v>45047</c:v>
                </c:pt>
                <c:pt idx="77" formatCode="m/d/yyyy">
                  <c:v>45078</c:v>
                </c:pt>
                <c:pt idx="78" formatCode="m/d/yyyy">
                  <c:v>45108</c:v>
                </c:pt>
                <c:pt idx="79" formatCode="m/d/yyyy">
                  <c:v>45139</c:v>
                </c:pt>
                <c:pt idx="80" formatCode="m/d/yyyy">
                  <c:v>45170</c:v>
                </c:pt>
                <c:pt idx="81" formatCode="m/d/yyyy">
                  <c:v>45200</c:v>
                </c:pt>
                <c:pt idx="82" formatCode="m/d/yyyy">
                  <c:v>45231</c:v>
                </c:pt>
                <c:pt idx="83" formatCode="m/d/yyyy">
                  <c:v>45261</c:v>
                </c:pt>
                <c:pt idx="84" formatCode="m/d/yyyy">
                  <c:v>45292</c:v>
                </c:pt>
                <c:pt idx="85" formatCode="m/d/yyyy">
                  <c:v>45323</c:v>
                </c:pt>
                <c:pt idx="86" formatCode="m/d/yyyy">
                  <c:v>45352</c:v>
                </c:pt>
              </c:numCache>
            </c:numRef>
          </c:cat>
          <c:val>
            <c:numRef>
              <c:f>Sheet1!$B$2:$B$88</c:f>
              <c:numCache>
                <c:formatCode>0.00</c:formatCode>
                <c:ptCount val="87"/>
                <c:pt idx="0">
                  <c:v>0.65</c:v>
                </c:pt>
                <c:pt idx="1">
                  <c:v>0.66</c:v>
                </c:pt>
                <c:pt idx="2">
                  <c:v>0.79</c:v>
                </c:pt>
                <c:pt idx="3">
                  <c:v>0.9</c:v>
                </c:pt>
                <c:pt idx="4">
                  <c:v>0.91</c:v>
                </c:pt>
                <c:pt idx="5">
                  <c:v>1.04</c:v>
                </c:pt>
                <c:pt idx="6">
                  <c:v>1.1499999999999999</c:v>
                </c:pt>
                <c:pt idx="7">
                  <c:v>1.1599999999999999</c:v>
                </c:pt>
                <c:pt idx="8">
                  <c:v>1.1499999999999999</c:v>
                </c:pt>
                <c:pt idx="9">
                  <c:v>1.1499999999999999</c:v>
                </c:pt>
                <c:pt idx="10">
                  <c:v>1.1599999999999999</c:v>
                </c:pt>
                <c:pt idx="11">
                  <c:v>1.3</c:v>
                </c:pt>
                <c:pt idx="12">
                  <c:v>1.41</c:v>
                </c:pt>
                <c:pt idx="13">
                  <c:v>1.42</c:v>
                </c:pt>
                <c:pt idx="14">
                  <c:v>1.51</c:v>
                </c:pt>
                <c:pt idx="15">
                  <c:v>1.69</c:v>
                </c:pt>
                <c:pt idx="16">
                  <c:v>1.7</c:v>
                </c:pt>
                <c:pt idx="17">
                  <c:v>1.82</c:v>
                </c:pt>
                <c:pt idx="18">
                  <c:v>1.91</c:v>
                </c:pt>
                <c:pt idx="19">
                  <c:v>1.91</c:v>
                </c:pt>
                <c:pt idx="20">
                  <c:v>1.95</c:v>
                </c:pt>
                <c:pt idx="21">
                  <c:v>2.19</c:v>
                </c:pt>
                <c:pt idx="22">
                  <c:v>2.2000000000000002</c:v>
                </c:pt>
                <c:pt idx="23">
                  <c:v>2.27</c:v>
                </c:pt>
                <c:pt idx="24">
                  <c:v>2.4</c:v>
                </c:pt>
                <c:pt idx="25">
                  <c:v>2.4</c:v>
                </c:pt>
                <c:pt idx="26">
                  <c:v>2.41</c:v>
                </c:pt>
                <c:pt idx="27">
                  <c:v>2.42</c:v>
                </c:pt>
                <c:pt idx="28">
                  <c:v>2.39</c:v>
                </c:pt>
                <c:pt idx="29">
                  <c:v>2.38</c:v>
                </c:pt>
                <c:pt idx="30">
                  <c:v>2.4</c:v>
                </c:pt>
                <c:pt idx="31">
                  <c:v>2.13</c:v>
                </c:pt>
                <c:pt idx="32">
                  <c:v>2.04</c:v>
                </c:pt>
                <c:pt idx="33">
                  <c:v>1.83</c:v>
                </c:pt>
                <c:pt idx="34">
                  <c:v>1.55</c:v>
                </c:pt>
                <c:pt idx="35">
                  <c:v>1.55</c:v>
                </c:pt>
                <c:pt idx="36">
                  <c:v>1.55</c:v>
                </c:pt>
                <c:pt idx="37">
                  <c:v>1.58</c:v>
                </c:pt>
                <c:pt idx="38">
                  <c:v>0.65</c:v>
                </c:pt>
                <c:pt idx="39">
                  <c:v>0.05</c:v>
                </c:pt>
                <c:pt idx="40">
                  <c:v>0.05</c:v>
                </c:pt>
                <c:pt idx="41">
                  <c:v>0.08</c:v>
                </c:pt>
                <c:pt idx="42">
                  <c:v>0.09</c:v>
                </c:pt>
                <c:pt idx="43">
                  <c:v>0.1</c:v>
                </c:pt>
                <c:pt idx="44">
                  <c:v>0.09</c:v>
                </c:pt>
                <c:pt idx="45">
                  <c:v>0.09</c:v>
                </c:pt>
                <c:pt idx="46">
                  <c:v>0.09</c:v>
                </c:pt>
                <c:pt idx="47">
                  <c:v>0.09</c:v>
                </c:pt>
                <c:pt idx="48">
                  <c:v>0.09</c:v>
                </c:pt>
                <c:pt idx="49">
                  <c:v>0.08</c:v>
                </c:pt>
                <c:pt idx="50">
                  <c:v>7.0000000000000007E-2</c:v>
                </c:pt>
                <c:pt idx="51">
                  <c:v>7.0000000000000007E-2</c:v>
                </c:pt>
                <c:pt idx="52">
                  <c:v>0.06</c:v>
                </c:pt>
                <c:pt idx="53">
                  <c:v>0.08</c:v>
                </c:pt>
                <c:pt idx="54">
                  <c:v>0.1</c:v>
                </c:pt>
                <c:pt idx="55">
                  <c:v>0.09</c:v>
                </c:pt>
                <c:pt idx="56">
                  <c:v>0.08</c:v>
                </c:pt>
                <c:pt idx="57">
                  <c:v>0.08</c:v>
                </c:pt>
                <c:pt idx="58">
                  <c:v>0.08</c:v>
                </c:pt>
                <c:pt idx="59">
                  <c:v>0.08</c:v>
                </c:pt>
                <c:pt idx="60">
                  <c:v>0.08</c:v>
                </c:pt>
                <c:pt idx="61">
                  <c:v>0.08</c:v>
                </c:pt>
                <c:pt idx="62">
                  <c:v>0.2</c:v>
                </c:pt>
                <c:pt idx="63">
                  <c:v>0.33</c:v>
                </c:pt>
                <c:pt idx="64">
                  <c:v>0.77</c:v>
                </c:pt>
                <c:pt idx="65">
                  <c:v>1.21</c:v>
                </c:pt>
                <c:pt idx="66">
                  <c:v>1.68</c:v>
                </c:pt>
                <c:pt idx="67">
                  <c:v>2.33</c:v>
                </c:pt>
                <c:pt idx="68">
                  <c:v>2.56</c:v>
                </c:pt>
                <c:pt idx="69">
                  <c:v>3.08</c:v>
                </c:pt>
                <c:pt idx="70">
                  <c:v>3.78</c:v>
                </c:pt>
                <c:pt idx="71">
                  <c:v>4.0999999999999996</c:v>
                </c:pt>
                <c:pt idx="72">
                  <c:v>4.33</c:v>
                </c:pt>
                <c:pt idx="73">
                  <c:v>4.57</c:v>
                </c:pt>
                <c:pt idx="74" formatCode="General">
                  <c:v>4.6500000000000004</c:v>
                </c:pt>
                <c:pt idx="75" formatCode="General">
                  <c:v>4.83</c:v>
                </c:pt>
                <c:pt idx="76" formatCode="General">
                  <c:v>5.0599999999999996</c:v>
                </c:pt>
                <c:pt idx="77" formatCode="General">
                  <c:v>5.08</c:v>
                </c:pt>
                <c:pt idx="78" formatCode="General">
                  <c:v>5.12</c:v>
                </c:pt>
                <c:pt idx="79" formatCode="General">
                  <c:v>5.33</c:v>
                </c:pt>
                <c:pt idx="80">
                  <c:v>5.33</c:v>
                </c:pt>
                <c:pt idx="81" formatCode="General">
                  <c:v>5.33</c:v>
                </c:pt>
                <c:pt idx="82" formatCode="General">
                  <c:v>5.33</c:v>
                </c:pt>
                <c:pt idx="83" formatCode="General">
                  <c:v>5.33</c:v>
                </c:pt>
                <c:pt idx="84" formatCode="General">
                  <c:v>5.33</c:v>
                </c:pt>
                <c:pt idx="85" formatCode="General">
                  <c:v>5.33</c:v>
                </c:pt>
                <c:pt idx="86" formatCode="General">
                  <c:v>5.33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03-439C-98FE-B83548313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30-Year Fixed Rate Mortgage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Sheet1!$A$2:$A$88</c:f>
              <c:numCache>
                <c:formatCode>yyyy\-mm\-dd</c:formatCode>
                <c:ptCount val="8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 formatCode="m/d/yyyy">
                  <c:v>44986</c:v>
                </c:pt>
                <c:pt idx="75" formatCode="m/d/yyyy">
                  <c:v>45017</c:v>
                </c:pt>
                <c:pt idx="76" formatCode="m/d/yyyy">
                  <c:v>45047</c:v>
                </c:pt>
                <c:pt idx="77" formatCode="m/d/yyyy">
                  <c:v>45078</c:v>
                </c:pt>
                <c:pt idx="78" formatCode="m/d/yyyy">
                  <c:v>45108</c:v>
                </c:pt>
                <c:pt idx="79" formatCode="m/d/yyyy">
                  <c:v>45139</c:v>
                </c:pt>
                <c:pt idx="80" formatCode="m/d/yyyy">
                  <c:v>45170</c:v>
                </c:pt>
                <c:pt idx="81" formatCode="m/d/yyyy">
                  <c:v>45200</c:v>
                </c:pt>
                <c:pt idx="82" formatCode="m/d/yyyy">
                  <c:v>45231</c:v>
                </c:pt>
                <c:pt idx="83" formatCode="m/d/yyyy">
                  <c:v>45261</c:v>
                </c:pt>
                <c:pt idx="84" formatCode="m/d/yyyy">
                  <c:v>45292</c:v>
                </c:pt>
                <c:pt idx="85" formatCode="m/d/yyyy">
                  <c:v>45323</c:v>
                </c:pt>
                <c:pt idx="86" formatCode="m/d/yyyy">
                  <c:v>45352</c:v>
                </c:pt>
              </c:numCache>
            </c:numRef>
          </c:cat>
          <c:val>
            <c:numRef>
              <c:f>Sheet1!$C$2:$C$88</c:f>
              <c:numCache>
                <c:formatCode>General</c:formatCode>
                <c:ptCount val="87"/>
                <c:pt idx="0">
                  <c:v>4.1500000000000004</c:v>
                </c:pt>
                <c:pt idx="1">
                  <c:v>4.17</c:v>
                </c:pt>
                <c:pt idx="2">
                  <c:v>4.2</c:v>
                </c:pt>
                <c:pt idx="3">
                  <c:v>4.05</c:v>
                </c:pt>
                <c:pt idx="4">
                  <c:v>4.01</c:v>
                </c:pt>
                <c:pt idx="5">
                  <c:v>3.9</c:v>
                </c:pt>
                <c:pt idx="6">
                  <c:v>3.97</c:v>
                </c:pt>
                <c:pt idx="7">
                  <c:v>3.88</c:v>
                </c:pt>
                <c:pt idx="8">
                  <c:v>3.81</c:v>
                </c:pt>
                <c:pt idx="9">
                  <c:v>3.9</c:v>
                </c:pt>
                <c:pt idx="10">
                  <c:v>3.92</c:v>
                </c:pt>
                <c:pt idx="11">
                  <c:v>3.95</c:v>
                </c:pt>
                <c:pt idx="12">
                  <c:v>4.03</c:v>
                </c:pt>
                <c:pt idx="13">
                  <c:v>4.33</c:v>
                </c:pt>
                <c:pt idx="14">
                  <c:v>4.4400000000000004</c:v>
                </c:pt>
                <c:pt idx="15">
                  <c:v>4.47</c:v>
                </c:pt>
                <c:pt idx="16">
                  <c:v>4.59</c:v>
                </c:pt>
                <c:pt idx="17">
                  <c:v>4.57</c:v>
                </c:pt>
                <c:pt idx="18">
                  <c:v>4.53</c:v>
                </c:pt>
                <c:pt idx="19">
                  <c:v>4.55</c:v>
                </c:pt>
                <c:pt idx="20">
                  <c:v>4.63</c:v>
                </c:pt>
                <c:pt idx="21">
                  <c:v>4.83</c:v>
                </c:pt>
                <c:pt idx="22">
                  <c:v>4.87</c:v>
                </c:pt>
                <c:pt idx="23">
                  <c:v>4.6399999999999997</c:v>
                </c:pt>
                <c:pt idx="24">
                  <c:v>4.46</c:v>
                </c:pt>
                <c:pt idx="25">
                  <c:v>4.37</c:v>
                </c:pt>
                <c:pt idx="26">
                  <c:v>4.2699999999999996</c:v>
                </c:pt>
                <c:pt idx="27">
                  <c:v>4.1399999999999997</c:v>
                </c:pt>
                <c:pt idx="28">
                  <c:v>4.07</c:v>
                </c:pt>
                <c:pt idx="29">
                  <c:v>3.8</c:v>
                </c:pt>
                <c:pt idx="30">
                  <c:v>3.77</c:v>
                </c:pt>
                <c:pt idx="31">
                  <c:v>3.62</c:v>
                </c:pt>
                <c:pt idx="32">
                  <c:v>3.61</c:v>
                </c:pt>
                <c:pt idx="33">
                  <c:v>3.69</c:v>
                </c:pt>
                <c:pt idx="34">
                  <c:v>3.7</c:v>
                </c:pt>
                <c:pt idx="35">
                  <c:v>3.72</c:v>
                </c:pt>
                <c:pt idx="36">
                  <c:v>3.62</c:v>
                </c:pt>
                <c:pt idx="37" formatCode="0.00">
                  <c:v>3.4649999999999999</c:v>
                </c:pt>
                <c:pt idx="38" formatCode="0.00">
                  <c:v>3.45</c:v>
                </c:pt>
                <c:pt idx="39" formatCode="0.00">
                  <c:v>3.306</c:v>
                </c:pt>
                <c:pt idx="40" formatCode="0.00">
                  <c:v>3.2324999999999999</c:v>
                </c:pt>
                <c:pt idx="41" formatCode="0.00">
                  <c:v>3.1625000000000001</c:v>
                </c:pt>
                <c:pt idx="42" formatCode="0.00">
                  <c:v>3.016</c:v>
                </c:pt>
                <c:pt idx="43" formatCode="0.00">
                  <c:v>2.9350000000000001</c:v>
                </c:pt>
                <c:pt idx="44" formatCode="0.00">
                  <c:v>2.89</c:v>
                </c:pt>
                <c:pt idx="45" formatCode="0.00">
                  <c:v>2.8340000000000001</c:v>
                </c:pt>
                <c:pt idx="46" formatCode="0.00">
                  <c:v>2.7650000000000001</c:v>
                </c:pt>
                <c:pt idx="47" formatCode="0.00">
                  <c:v>2.6840000000000002</c:v>
                </c:pt>
                <c:pt idx="48" formatCode="0.00">
                  <c:v>2.7349999999999999</c:v>
                </c:pt>
                <c:pt idx="49" formatCode="0.00">
                  <c:v>2.81</c:v>
                </c:pt>
                <c:pt idx="50" formatCode="0.00">
                  <c:v>3.0825</c:v>
                </c:pt>
                <c:pt idx="51" formatCode="0.00">
                  <c:v>3.06</c:v>
                </c:pt>
                <c:pt idx="52" formatCode="0.00">
                  <c:v>2.9624999999999999</c:v>
                </c:pt>
                <c:pt idx="53" formatCode="0.00">
                  <c:v>2.9750000000000001</c:v>
                </c:pt>
                <c:pt idx="54" formatCode="0.00">
                  <c:v>2.8679999999999999</c:v>
                </c:pt>
                <c:pt idx="55" formatCode="0.00">
                  <c:v>2.8424999999999998</c:v>
                </c:pt>
                <c:pt idx="56" formatCode="0.00">
                  <c:v>2.9</c:v>
                </c:pt>
                <c:pt idx="57" formatCode="0.00">
                  <c:v>3.0674999999999999</c:v>
                </c:pt>
                <c:pt idx="58" formatCode="0.00">
                  <c:v>3.0674999999999999</c:v>
                </c:pt>
                <c:pt idx="59" formatCode="0.00">
                  <c:v>3.0979999999999999</c:v>
                </c:pt>
                <c:pt idx="60" formatCode="0.00">
                  <c:v>3.45</c:v>
                </c:pt>
                <c:pt idx="61" formatCode="0.00">
                  <c:v>3.7625000000000002</c:v>
                </c:pt>
                <c:pt idx="62" formatCode="0.00">
                  <c:v>4.1719999999999997</c:v>
                </c:pt>
                <c:pt idx="63" formatCode="0.00">
                  <c:v>4.9824999999999999</c:v>
                </c:pt>
                <c:pt idx="64" formatCode="0.00">
                  <c:v>5.23</c:v>
                </c:pt>
                <c:pt idx="65" formatCode="0.00">
                  <c:v>5.5220000000000002</c:v>
                </c:pt>
                <c:pt idx="66" formatCode="0.00">
                  <c:v>5.4124999999999996</c:v>
                </c:pt>
                <c:pt idx="67" formatCode="0.00">
                  <c:v>5.2225000000000001</c:v>
                </c:pt>
                <c:pt idx="68" formatCode="0.00">
                  <c:v>6.1120000000000001</c:v>
                </c:pt>
                <c:pt idx="69" formatCode="0.00">
                  <c:v>6.9</c:v>
                </c:pt>
                <c:pt idx="70" formatCode="0.00">
                  <c:v>6.8049999999999997</c:v>
                </c:pt>
                <c:pt idx="71" formatCode="0.00">
                  <c:v>6.3639999999999999</c:v>
                </c:pt>
                <c:pt idx="72" formatCode="0.00">
                  <c:v>6.2725</c:v>
                </c:pt>
                <c:pt idx="73">
                  <c:v>6.26</c:v>
                </c:pt>
                <c:pt idx="74">
                  <c:v>6.54</c:v>
                </c:pt>
                <c:pt idx="75">
                  <c:v>6.34</c:v>
                </c:pt>
                <c:pt idx="76">
                  <c:v>6.43</c:v>
                </c:pt>
                <c:pt idx="77">
                  <c:v>6.7140000000000004</c:v>
                </c:pt>
                <c:pt idx="78">
                  <c:v>6.84</c:v>
                </c:pt>
                <c:pt idx="79">
                  <c:v>7.07</c:v>
                </c:pt>
                <c:pt idx="80" formatCode="0.00">
                  <c:v>7.2</c:v>
                </c:pt>
                <c:pt idx="81">
                  <c:v>7.62</c:v>
                </c:pt>
                <c:pt idx="82">
                  <c:v>7.4420000000000002</c:v>
                </c:pt>
                <c:pt idx="83">
                  <c:v>6.8150000000000004</c:v>
                </c:pt>
                <c:pt idx="84">
                  <c:v>6.6425000000000001</c:v>
                </c:pt>
                <c:pt idx="85">
                  <c:v>6.7759999999999998</c:v>
                </c:pt>
                <c:pt idx="86">
                  <c:v>6.82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03-439C-98FE-B835483139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10-Year Treasury Constant Maturity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Sheet1!$A$2:$A$88</c:f>
              <c:numCache>
                <c:formatCode>yyyy\-mm\-dd</c:formatCode>
                <c:ptCount val="8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 formatCode="m/d/yyyy">
                  <c:v>44986</c:v>
                </c:pt>
                <c:pt idx="75" formatCode="m/d/yyyy">
                  <c:v>45017</c:v>
                </c:pt>
                <c:pt idx="76" formatCode="m/d/yyyy">
                  <c:v>45047</c:v>
                </c:pt>
                <c:pt idx="77" formatCode="m/d/yyyy">
                  <c:v>45078</c:v>
                </c:pt>
                <c:pt idx="78" formatCode="m/d/yyyy">
                  <c:v>45108</c:v>
                </c:pt>
                <c:pt idx="79" formatCode="m/d/yyyy">
                  <c:v>45139</c:v>
                </c:pt>
                <c:pt idx="80" formatCode="m/d/yyyy">
                  <c:v>45170</c:v>
                </c:pt>
                <c:pt idx="81" formatCode="m/d/yyyy">
                  <c:v>45200</c:v>
                </c:pt>
                <c:pt idx="82" formatCode="m/d/yyyy">
                  <c:v>45231</c:v>
                </c:pt>
                <c:pt idx="83" formatCode="m/d/yyyy">
                  <c:v>45261</c:v>
                </c:pt>
                <c:pt idx="84" formatCode="m/d/yyyy">
                  <c:v>45292</c:v>
                </c:pt>
                <c:pt idx="85" formatCode="m/d/yyyy">
                  <c:v>45323</c:v>
                </c:pt>
                <c:pt idx="86" formatCode="m/d/yyyy">
                  <c:v>45352</c:v>
                </c:pt>
              </c:numCache>
            </c:numRef>
          </c:cat>
          <c:val>
            <c:numRef>
              <c:f>Sheet1!$D$2:$D$88</c:f>
              <c:numCache>
                <c:formatCode>General</c:formatCode>
                <c:ptCount val="87"/>
                <c:pt idx="0">
                  <c:v>2.4300000000000002</c:v>
                </c:pt>
                <c:pt idx="1">
                  <c:v>2.42</c:v>
                </c:pt>
                <c:pt idx="2">
                  <c:v>2.48</c:v>
                </c:pt>
                <c:pt idx="3">
                  <c:v>2.2999999999999998</c:v>
                </c:pt>
                <c:pt idx="4">
                  <c:v>2.2999999999999998</c:v>
                </c:pt>
                <c:pt idx="5">
                  <c:v>2.19</c:v>
                </c:pt>
                <c:pt idx="6">
                  <c:v>2.3199999999999998</c:v>
                </c:pt>
                <c:pt idx="7">
                  <c:v>2.21</c:v>
                </c:pt>
                <c:pt idx="8">
                  <c:v>2.2000000000000002</c:v>
                </c:pt>
                <c:pt idx="9">
                  <c:v>2.36</c:v>
                </c:pt>
                <c:pt idx="10">
                  <c:v>2.35</c:v>
                </c:pt>
                <c:pt idx="11">
                  <c:v>2.4</c:v>
                </c:pt>
                <c:pt idx="12">
                  <c:v>2.58</c:v>
                </c:pt>
                <c:pt idx="13">
                  <c:v>2.86</c:v>
                </c:pt>
                <c:pt idx="14">
                  <c:v>2.84</c:v>
                </c:pt>
                <c:pt idx="15">
                  <c:v>2.87</c:v>
                </c:pt>
                <c:pt idx="16">
                  <c:v>2.98</c:v>
                </c:pt>
                <c:pt idx="17">
                  <c:v>2.91</c:v>
                </c:pt>
                <c:pt idx="18">
                  <c:v>2.89</c:v>
                </c:pt>
                <c:pt idx="19">
                  <c:v>2.89</c:v>
                </c:pt>
                <c:pt idx="20">
                  <c:v>3</c:v>
                </c:pt>
                <c:pt idx="21">
                  <c:v>3.15</c:v>
                </c:pt>
                <c:pt idx="22">
                  <c:v>3.12</c:v>
                </c:pt>
                <c:pt idx="23">
                  <c:v>2.83</c:v>
                </c:pt>
                <c:pt idx="24">
                  <c:v>2.71</c:v>
                </c:pt>
                <c:pt idx="25">
                  <c:v>2.68</c:v>
                </c:pt>
                <c:pt idx="26">
                  <c:v>2.57</c:v>
                </c:pt>
                <c:pt idx="27">
                  <c:v>2.5299999999999998</c:v>
                </c:pt>
                <c:pt idx="28">
                  <c:v>2.4</c:v>
                </c:pt>
                <c:pt idx="29">
                  <c:v>2.0699999999999998</c:v>
                </c:pt>
                <c:pt idx="30">
                  <c:v>2.06</c:v>
                </c:pt>
                <c:pt idx="31">
                  <c:v>1.63</c:v>
                </c:pt>
                <c:pt idx="32">
                  <c:v>1.7</c:v>
                </c:pt>
                <c:pt idx="33">
                  <c:v>1.71</c:v>
                </c:pt>
                <c:pt idx="34">
                  <c:v>1.81</c:v>
                </c:pt>
                <c:pt idx="35">
                  <c:v>1.86</c:v>
                </c:pt>
                <c:pt idx="36">
                  <c:v>1.76</c:v>
                </c:pt>
                <c:pt idx="37" formatCode="0.00">
                  <c:v>1.5042105263157894</c:v>
                </c:pt>
                <c:pt idx="38" formatCode="0.00">
                  <c:v>0.87</c:v>
                </c:pt>
                <c:pt idx="39" formatCode="0.00">
                  <c:v>0.65761904761904766</c:v>
                </c:pt>
                <c:pt idx="40" formatCode="0.00">
                  <c:v>0.67400000000000004</c:v>
                </c:pt>
                <c:pt idx="41" formatCode="0.00">
                  <c:v>0.72863636363636364</c:v>
                </c:pt>
                <c:pt idx="42" formatCode="0.00">
                  <c:v>0.62363636363636366</c:v>
                </c:pt>
                <c:pt idx="43" formatCode="0.00">
                  <c:v>0.65</c:v>
                </c:pt>
                <c:pt idx="44" formatCode="0.00">
                  <c:v>0.67952380952380953</c:v>
                </c:pt>
                <c:pt idx="45" formatCode="0.00">
                  <c:v>0.78714285714285714</c:v>
                </c:pt>
                <c:pt idx="46" formatCode="0.00">
                  <c:v>0.87</c:v>
                </c:pt>
                <c:pt idx="47" formatCode="0.00">
                  <c:v>0.9336363636363636</c:v>
                </c:pt>
                <c:pt idx="48" formatCode="0.00">
                  <c:v>1.0810526315789475</c:v>
                </c:pt>
                <c:pt idx="49" formatCode="0.00">
                  <c:v>1.2578947368421054</c:v>
                </c:pt>
                <c:pt idx="50" formatCode="0.00">
                  <c:v>1.6108695652173912</c:v>
                </c:pt>
                <c:pt idx="51" formatCode="0.00">
                  <c:v>1.635</c:v>
                </c:pt>
                <c:pt idx="52" formatCode="0.00">
                  <c:v>1.621</c:v>
                </c:pt>
                <c:pt idx="53" formatCode="0.00">
                  <c:v>1.519090909090909</c:v>
                </c:pt>
                <c:pt idx="54" formatCode="0.00">
                  <c:v>1.3185714285714285</c:v>
                </c:pt>
                <c:pt idx="55" formatCode="0.00">
                  <c:v>1.2831818181818182</c:v>
                </c:pt>
                <c:pt idx="56" formatCode="0.00">
                  <c:v>1.3747619047619049</c:v>
                </c:pt>
                <c:pt idx="57" formatCode="0.00">
                  <c:v>1.5825</c:v>
                </c:pt>
                <c:pt idx="58" formatCode="0.00">
                  <c:v>1.5595000000000001</c:v>
                </c:pt>
                <c:pt idx="59" formatCode="0.00">
                  <c:v>1.4650000000000001</c:v>
                </c:pt>
                <c:pt idx="60" formatCode="0.00">
                  <c:v>1.76</c:v>
                </c:pt>
                <c:pt idx="61" formatCode="0.00">
                  <c:v>1.9342109999999999</c:v>
                </c:pt>
                <c:pt idx="62" formatCode="0.00">
                  <c:v>2.1278260000000002</c:v>
                </c:pt>
                <c:pt idx="63" formatCode="0.00">
                  <c:v>2.7475000000000001</c:v>
                </c:pt>
                <c:pt idx="64" formatCode="0.00">
                  <c:v>2.8980950000000001</c:v>
                </c:pt>
                <c:pt idx="65" formatCode="0.00">
                  <c:v>3.1433330000000002</c:v>
                </c:pt>
                <c:pt idx="66" formatCode="0.00">
                  <c:v>2.8959999999999999</c:v>
                </c:pt>
                <c:pt idx="67" formatCode="0.00">
                  <c:v>2.8978259999999998</c:v>
                </c:pt>
                <c:pt idx="68" formatCode="0.00">
                  <c:v>3.5190480000000002</c:v>
                </c:pt>
                <c:pt idx="69" formatCode="0.00">
                  <c:v>3.9834999999999998</c:v>
                </c:pt>
                <c:pt idx="70" formatCode="0.00">
                  <c:v>3.891</c:v>
                </c:pt>
                <c:pt idx="71" formatCode="0.00">
                  <c:v>3.61619</c:v>
                </c:pt>
                <c:pt idx="72" formatCode="0.00">
                  <c:v>3.5314999999999999</c:v>
                </c:pt>
                <c:pt idx="73">
                  <c:v>3.75</c:v>
                </c:pt>
                <c:pt idx="74">
                  <c:v>3.66</c:v>
                </c:pt>
                <c:pt idx="75">
                  <c:v>3.46</c:v>
                </c:pt>
                <c:pt idx="76">
                  <c:v>3.57</c:v>
                </c:pt>
                <c:pt idx="77">
                  <c:v>3.7480952380952299</c:v>
                </c:pt>
                <c:pt idx="78">
                  <c:v>3.8995000000000002</c:v>
                </c:pt>
                <c:pt idx="79">
                  <c:v>4.17</c:v>
                </c:pt>
                <c:pt idx="80" formatCode="0.00">
                  <c:v>4.3789999999999996</c:v>
                </c:pt>
                <c:pt idx="81">
                  <c:v>4.7980952380952298</c:v>
                </c:pt>
                <c:pt idx="82">
                  <c:v>4.50285714285714</c:v>
                </c:pt>
                <c:pt idx="83">
                  <c:v>4.0199999999999996</c:v>
                </c:pt>
                <c:pt idx="84">
                  <c:v>4.0580952380952304</c:v>
                </c:pt>
                <c:pt idx="85">
                  <c:v>4.2074999999999996</c:v>
                </c:pt>
                <c:pt idx="86">
                  <c:v>4.21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03-439C-98FE-B83548313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0390224"/>
        <c:axId val="1890385232"/>
      </c:lineChart>
      <c:dateAx>
        <c:axId val="1890390224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385232"/>
        <c:crosses val="autoZero"/>
        <c:auto val="1"/>
        <c:lblOffset val="100"/>
        <c:baseTimeUnit val="months"/>
      </c:dateAx>
      <c:valAx>
        <c:axId val="18903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039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Total assets of the Federal Reserve System</a:t>
            </a:r>
          </a:p>
          <a:p>
            <a:pPr>
              <a:defRPr/>
            </a:pPr>
            <a:r>
              <a:rPr lang="en-US" sz="1400" i="1"/>
              <a:t>Millions</a:t>
            </a:r>
            <a:r>
              <a:rPr lang="en-US" sz="1400" i="1" baseline="0"/>
              <a:t> of U.S. Dollars, Weekly</a:t>
            </a:r>
            <a:endParaRPr lang="en-US" sz="1400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Sheet1!$A$2:$A$894</c:f>
              <c:numCache>
                <c:formatCode>m/d/yyyy</c:formatCode>
                <c:ptCount val="893"/>
                <c:pt idx="0">
                  <c:v>39085</c:v>
                </c:pt>
                <c:pt idx="1">
                  <c:v>39092</c:v>
                </c:pt>
                <c:pt idx="2">
                  <c:v>39099</c:v>
                </c:pt>
                <c:pt idx="3">
                  <c:v>39106</c:v>
                </c:pt>
                <c:pt idx="4">
                  <c:v>39113</c:v>
                </c:pt>
                <c:pt idx="5">
                  <c:v>39120</c:v>
                </c:pt>
                <c:pt idx="6">
                  <c:v>39127</c:v>
                </c:pt>
                <c:pt idx="7">
                  <c:v>39134</c:v>
                </c:pt>
                <c:pt idx="8">
                  <c:v>39141</c:v>
                </c:pt>
                <c:pt idx="9">
                  <c:v>39148</c:v>
                </c:pt>
                <c:pt idx="10">
                  <c:v>39155</c:v>
                </c:pt>
                <c:pt idx="11">
                  <c:v>39162</c:v>
                </c:pt>
                <c:pt idx="12">
                  <c:v>39169</c:v>
                </c:pt>
                <c:pt idx="13">
                  <c:v>39176</c:v>
                </c:pt>
                <c:pt idx="14">
                  <c:v>39183</c:v>
                </c:pt>
                <c:pt idx="15">
                  <c:v>39190</c:v>
                </c:pt>
                <c:pt idx="16">
                  <c:v>39197</c:v>
                </c:pt>
                <c:pt idx="17">
                  <c:v>39204</c:v>
                </c:pt>
                <c:pt idx="18">
                  <c:v>39211</c:v>
                </c:pt>
                <c:pt idx="19">
                  <c:v>39218</c:v>
                </c:pt>
                <c:pt idx="20">
                  <c:v>39225</c:v>
                </c:pt>
                <c:pt idx="21">
                  <c:v>39232</c:v>
                </c:pt>
                <c:pt idx="22">
                  <c:v>39239</c:v>
                </c:pt>
                <c:pt idx="23">
                  <c:v>39246</c:v>
                </c:pt>
                <c:pt idx="24">
                  <c:v>39253</c:v>
                </c:pt>
                <c:pt idx="25">
                  <c:v>39260</c:v>
                </c:pt>
                <c:pt idx="26">
                  <c:v>39267</c:v>
                </c:pt>
                <c:pt idx="27">
                  <c:v>39274</c:v>
                </c:pt>
                <c:pt idx="28">
                  <c:v>39281</c:v>
                </c:pt>
                <c:pt idx="29">
                  <c:v>39288</c:v>
                </c:pt>
                <c:pt idx="30">
                  <c:v>39295</c:v>
                </c:pt>
                <c:pt idx="31">
                  <c:v>39302</c:v>
                </c:pt>
                <c:pt idx="32">
                  <c:v>39309</c:v>
                </c:pt>
                <c:pt idx="33">
                  <c:v>39316</c:v>
                </c:pt>
                <c:pt idx="34">
                  <c:v>39323</c:v>
                </c:pt>
                <c:pt idx="35">
                  <c:v>39330</c:v>
                </c:pt>
                <c:pt idx="36">
                  <c:v>39337</c:v>
                </c:pt>
                <c:pt idx="37">
                  <c:v>39344</c:v>
                </c:pt>
                <c:pt idx="38">
                  <c:v>39351</c:v>
                </c:pt>
                <c:pt idx="39">
                  <c:v>39358</c:v>
                </c:pt>
                <c:pt idx="40">
                  <c:v>39365</c:v>
                </c:pt>
                <c:pt idx="41">
                  <c:v>39372</c:v>
                </c:pt>
                <c:pt idx="42">
                  <c:v>39379</c:v>
                </c:pt>
                <c:pt idx="43">
                  <c:v>39386</c:v>
                </c:pt>
                <c:pt idx="44">
                  <c:v>39393</c:v>
                </c:pt>
                <c:pt idx="45">
                  <c:v>39400</c:v>
                </c:pt>
                <c:pt idx="46">
                  <c:v>39407</c:v>
                </c:pt>
                <c:pt idx="47">
                  <c:v>39414</c:v>
                </c:pt>
                <c:pt idx="48">
                  <c:v>39421</c:v>
                </c:pt>
                <c:pt idx="49">
                  <c:v>39428</c:v>
                </c:pt>
                <c:pt idx="50">
                  <c:v>39435</c:v>
                </c:pt>
                <c:pt idx="51">
                  <c:v>39442</c:v>
                </c:pt>
                <c:pt idx="52">
                  <c:v>39449</c:v>
                </c:pt>
                <c:pt idx="53">
                  <c:v>39456</c:v>
                </c:pt>
                <c:pt idx="54">
                  <c:v>39463</c:v>
                </c:pt>
                <c:pt idx="55">
                  <c:v>39470</c:v>
                </c:pt>
                <c:pt idx="56">
                  <c:v>39477</c:v>
                </c:pt>
                <c:pt idx="57">
                  <c:v>39484</c:v>
                </c:pt>
                <c:pt idx="58">
                  <c:v>39491</c:v>
                </c:pt>
                <c:pt idx="59">
                  <c:v>39498</c:v>
                </c:pt>
                <c:pt idx="60">
                  <c:v>39505</c:v>
                </c:pt>
                <c:pt idx="61">
                  <c:v>39512</c:v>
                </c:pt>
                <c:pt idx="62">
                  <c:v>39519</c:v>
                </c:pt>
                <c:pt idx="63">
                  <c:v>39526</c:v>
                </c:pt>
                <c:pt idx="64">
                  <c:v>39533</c:v>
                </c:pt>
                <c:pt idx="65">
                  <c:v>39540</c:v>
                </c:pt>
                <c:pt idx="66">
                  <c:v>39547</c:v>
                </c:pt>
                <c:pt idx="67">
                  <c:v>39554</c:v>
                </c:pt>
                <c:pt idx="68">
                  <c:v>39561</c:v>
                </c:pt>
                <c:pt idx="69">
                  <c:v>39568</c:v>
                </c:pt>
                <c:pt idx="70">
                  <c:v>39575</c:v>
                </c:pt>
                <c:pt idx="71">
                  <c:v>39582</c:v>
                </c:pt>
                <c:pt idx="72">
                  <c:v>39589</c:v>
                </c:pt>
                <c:pt idx="73">
                  <c:v>39596</c:v>
                </c:pt>
                <c:pt idx="74">
                  <c:v>39603</c:v>
                </c:pt>
                <c:pt idx="75">
                  <c:v>39610</c:v>
                </c:pt>
                <c:pt idx="76">
                  <c:v>39617</c:v>
                </c:pt>
                <c:pt idx="77">
                  <c:v>39624</c:v>
                </c:pt>
                <c:pt idx="78">
                  <c:v>39631</c:v>
                </c:pt>
                <c:pt idx="79">
                  <c:v>39638</c:v>
                </c:pt>
                <c:pt idx="80">
                  <c:v>39645</c:v>
                </c:pt>
                <c:pt idx="81">
                  <c:v>39652</c:v>
                </c:pt>
                <c:pt idx="82">
                  <c:v>39659</c:v>
                </c:pt>
                <c:pt idx="83">
                  <c:v>39666</c:v>
                </c:pt>
                <c:pt idx="84">
                  <c:v>39673</c:v>
                </c:pt>
                <c:pt idx="85">
                  <c:v>39680</c:v>
                </c:pt>
                <c:pt idx="86">
                  <c:v>39687</c:v>
                </c:pt>
                <c:pt idx="87">
                  <c:v>39694</c:v>
                </c:pt>
                <c:pt idx="88">
                  <c:v>39701</c:v>
                </c:pt>
                <c:pt idx="89">
                  <c:v>39708</c:v>
                </c:pt>
                <c:pt idx="90">
                  <c:v>39715</c:v>
                </c:pt>
                <c:pt idx="91">
                  <c:v>39722</c:v>
                </c:pt>
                <c:pt idx="92">
                  <c:v>39729</c:v>
                </c:pt>
                <c:pt idx="93">
                  <c:v>39736</c:v>
                </c:pt>
                <c:pt idx="94">
                  <c:v>39743</c:v>
                </c:pt>
                <c:pt idx="95">
                  <c:v>39750</c:v>
                </c:pt>
                <c:pt idx="96">
                  <c:v>39757</c:v>
                </c:pt>
                <c:pt idx="97">
                  <c:v>39764</c:v>
                </c:pt>
                <c:pt idx="98">
                  <c:v>39771</c:v>
                </c:pt>
                <c:pt idx="99">
                  <c:v>39778</c:v>
                </c:pt>
                <c:pt idx="100">
                  <c:v>39785</c:v>
                </c:pt>
                <c:pt idx="101">
                  <c:v>39792</c:v>
                </c:pt>
                <c:pt idx="102">
                  <c:v>39799</c:v>
                </c:pt>
                <c:pt idx="103">
                  <c:v>39806</c:v>
                </c:pt>
                <c:pt idx="104">
                  <c:v>39813</c:v>
                </c:pt>
                <c:pt idx="105">
                  <c:v>39820</c:v>
                </c:pt>
                <c:pt idx="106">
                  <c:v>39827</c:v>
                </c:pt>
                <c:pt idx="107">
                  <c:v>39834</c:v>
                </c:pt>
                <c:pt idx="108">
                  <c:v>39841</c:v>
                </c:pt>
                <c:pt idx="109">
                  <c:v>39848</c:v>
                </c:pt>
                <c:pt idx="110">
                  <c:v>39855</c:v>
                </c:pt>
                <c:pt idx="111">
                  <c:v>39862</c:v>
                </c:pt>
                <c:pt idx="112">
                  <c:v>39869</c:v>
                </c:pt>
                <c:pt idx="113">
                  <c:v>39876</c:v>
                </c:pt>
                <c:pt idx="114">
                  <c:v>39883</c:v>
                </c:pt>
                <c:pt idx="115">
                  <c:v>39890</c:v>
                </c:pt>
                <c:pt idx="116">
                  <c:v>39897</c:v>
                </c:pt>
                <c:pt idx="117">
                  <c:v>39904</c:v>
                </c:pt>
                <c:pt idx="118">
                  <c:v>39911</c:v>
                </c:pt>
                <c:pt idx="119">
                  <c:v>39918</c:v>
                </c:pt>
                <c:pt idx="120">
                  <c:v>39925</c:v>
                </c:pt>
                <c:pt idx="121">
                  <c:v>39932</c:v>
                </c:pt>
                <c:pt idx="122">
                  <c:v>39939</c:v>
                </c:pt>
                <c:pt idx="123">
                  <c:v>39946</c:v>
                </c:pt>
                <c:pt idx="124">
                  <c:v>39953</c:v>
                </c:pt>
                <c:pt idx="125">
                  <c:v>39960</c:v>
                </c:pt>
                <c:pt idx="126">
                  <c:v>39967</c:v>
                </c:pt>
                <c:pt idx="127">
                  <c:v>39974</c:v>
                </c:pt>
                <c:pt idx="128">
                  <c:v>39981</c:v>
                </c:pt>
                <c:pt idx="129">
                  <c:v>39988</c:v>
                </c:pt>
                <c:pt idx="130">
                  <c:v>39995</c:v>
                </c:pt>
                <c:pt idx="131">
                  <c:v>40002</c:v>
                </c:pt>
                <c:pt idx="132">
                  <c:v>40009</c:v>
                </c:pt>
                <c:pt idx="133">
                  <c:v>40016</c:v>
                </c:pt>
                <c:pt idx="134">
                  <c:v>40023</c:v>
                </c:pt>
                <c:pt idx="135">
                  <c:v>40030</c:v>
                </c:pt>
                <c:pt idx="136">
                  <c:v>40037</c:v>
                </c:pt>
                <c:pt idx="137">
                  <c:v>40044</c:v>
                </c:pt>
                <c:pt idx="138">
                  <c:v>40051</c:v>
                </c:pt>
                <c:pt idx="139">
                  <c:v>40058</c:v>
                </c:pt>
                <c:pt idx="140">
                  <c:v>40065</c:v>
                </c:pt>
                <c:pt idx="141">
                  <c:v>40072</c:v>
                </c:pt>
                <c:pt idx="142">
                  <c:v>40079</c:v>
                </c:pt>
                <c:pt idx="143">
                  <c:v>40086</c:v>
                </c:pt>
                <c:pt idx="144">
                  <c:v>40093</c:v>
                </c:pt>
                <c:pt idx="145">
                  <c:v>40100</c:v>
                </c:pt>
                <c:pt idx="146">
                  <c:v>40107</c:v>
                </c:pt>
                <c:pt idx="147">
                  <c:v>40114</c:v>
                </c:pt>
                <c:pt idx="148">
                  <c:v>40121</c:v>
                </c:pt>
                <c:pt idx="149">
                  <c:v>40128</c:v>
                </c:pt>
                <c:pt idx="150">
                  <c:v>40135</c:v>
                </c:pt>
                <c:pt idx="151">
                  <c:v>40142</c:v>
                </c:pt>
                <c:pt idx="152">
                  <c:v>40149</c:v>
                </c:pt>
                <c:pt idx="153">
                  <c:v>40156</c:v>
                </c:pt>
                <c:pt idx="154">
                  <c:v>40163</c:v>
                </c:pt>
                <c:pt idx="155">
                  <c:v>40170</c:v>
                </c:pt>
                <c:pt idx="156">
                  <c:v>40177</c:v>
                </c:pt>
                <c:pt idx="157">
                  <c:v>40184</c:v>
                </c:pt>
                <c:pt idx="158">
                  <c:v>40191</c:v>
                </c:pt>
                <c:pt idx="159">
                  <c:v>40198</c:v>
                </c:pt>
                <c:pt idx="160">
                  <c:v>40205</c:v>
                </c:pt>
                <c:pt idx="161">
                  <c:v>40212</c:v>
                </c:pt>
                <c:pt idx="162">
                  <c:v>40219</c:v>
                </c:pt>
                <c:pt idx="163">
                  <c:v>40226</c:v>
                </c:pt>
                <c:pt idx="164">
                  <c:v>40233</c:v>
                </c:pt>
                <c:pt idx="165">
                  <c:v>40240</c:v>
                </c:pt>
                <c:pt idx="166">
                  <c:v>40247</c:v>
                </c:pt>
                <c:pt idx="167">
                  <c:v>40254</c:v>
                </c:pt>
                <c:pt idx="168">
                  <c:v>40261</c:v>
                </c:pt>
                <c:pt idx="169">
                  <c:v>40268</c:v>
                </c:pt>
                <c:pt idx="170">
                  <c:v>40275</c:v>
                </c:pt>
                <c:pt idx="171">
                  <c:v>40282</c:v>
                </c:pt>
                <c:pt idx="172">
                  <c:v>40289</c:v>
                </c:pt>
                <c:pt idx="173">
                  <c:v>40296</c:v>
                </c:pt>
                <c:pt idx="174">
                  <c:v>40303</c:v>
                </c:pt>
                <c:pt idx="175">
                  <c:v>40310</c:v>
                </c:pt>
                <c:pt idx="176">
                  <c:v>40317</c:v>
                </c:pt>
                <c:pt idx="177">
                  <c:v>40324</c:v>
                </c:pt>
                <c:pt idx="178">
                  <c:v>40331</c:v>
                </c:pt>
                <c:pt idx="179">
                  <c:v>40338</c:v>
                </c:pt>
                <c:pt idx="180">
                  <c:v>40345</c:v>
                </c:pt>
                <c:pt idx="181">
                  <c:v>40352</c:v>
                </c:pt>
                <c:pt idx="182">
                  <c:v>40359</c:v>
                </c:pt>
                <c:pt idx="183">
                  <c:v>40366</c:v>
                </c:pt>
                <c:pt idx="184">
                  <c:v>40373</c:v>
                </c:pt>
                <c:pt idx="185">
                  <c:v>40380</c:v>
                </c:pt>
                <c:pt idx="186">
                  <c:v>40387</c:v>
                </c:pt>
                <c:pt idx="187">
                  <c:v>40394</c:v>
                </c:pt>
                <c:pt idx="188">
                  <c:v>40401</c:v>
                </c:pt>
                <c:pt idx="189">
                  <c:v>40408</c:v>
                </c:pt>
                <c:pt idx="190">
                  <c:v>40415</c:v>
                </c:pt>
                <c:pt idx="191">
                  <c:v>40422</c:v>
                </c:pt>
                <c:pt idx="192">
                  <c:v>40429</c:v>
                </c:pt>
                <c:pt idx="193">
                  <c:v>40436</c:v>
                </c:pt>
                <c:pt idx="194">
                  <c:v>40443</c:v>
                </c:pt>
                <c:pt idx="195">
                  <c:v>40450</c:v>
                </c:pt>
                <c:pt idx="196">
                  <c:v>40457</c:v>
                </c:pt>
                <c:pt idx="197">
                  <c:v>40464</c:v>
                </c:pt>
                <c:pt idx="198">
                  <c:v>40471</c:v>
                </c:pt>
                <c:pt idx="199">
                  <c:v>40478</c:v>
                </c:pt>
                <c:pt idx="200">
                  <c:v>40485</c:v>
                </c:pt>
                <c:pt idx="201">
                  <c:v>40492</c:v>
                </c:pt>
                <c:pt idx="202">
                  <c:v>40499</c:v>
                </c:pt>
                <c:pt idx="203">
                  <c:v>40506</c:v>
                </c:pt>
                <c:pt idx="204">
                  <c:v>40513</c:v>
                </c:pt>
                <c:pt idx="205">
                  <c:v>40520</c:v>
                </c:pt>
                <c:pt idx="206">
                  <c:v>40527</c:v>
                </c:pt>
                <c:pt idx="207">
                  <c:v>40534</c:v>
                </c:pt>
                <c:pt idx="208">
                  <c:v>40541</c:v>
                </c:pt>
                <c:pt idx="209">
                  <c:v>40548</c:v>
                </c:pt>
                <c:pt idx="210">
                  <c:v>40555</c:v>
                </c:pt>
                <c:pt idx="211">
                  <c:v>40562</c:v>
                </c:pt>
                <c:pt idx="212">
                  <c:v>40569</c:v>
                </c:pt>
                <c:pt idx="213">
                  <c:v>40576</c:v>
                </c:pt>
                <c:pt idx="214">
                  <c:v>40583</c:v>
                </c:pt>
                <c:pt idx="215">
                  <c:v>40590</c:v>
                </c:pt>
                <c:pt idx="216">
                  <c:v>40597</c:v>
                </c:pt>
                <c:pt idx="217">
                  <c:v>40604</c:v>
                </c:pt>
                <c:pt idx="218">
                  <c:v>40611</c:v>
                </c:pt>
                <c:pt idx="219">
                  <c:v>40618</c:v>
                </c:pt>
                <c:pt idx="220">
                  <c:v>40625</c:v>
                </c:pt>
                <c:pt idx="221">
                  <c:v>40632</c:v>
                </c:pt>
                <c:pt idx="222">
                  <c:v>40639</c:v>
                </c:pt>
                <c:pt idx="223">
                  <c:v>40646</c:v>
                </c:pt>
                <c:pt idx="224">
                  <c:v>40653</c:v>
                </c:pt>
                <c:pt idx="225">
                  <c:v>40660</c:v>
                </c:pt>
                <c:pt idx="226">
                  <c:v>40667</c:v>
                </c:pt>
                <c:pt idx="227">
                  <c:v>40674</c:v>
                </c:pt>
                <c:pt idx="228">
                  <c:v>40681</c:v>
                </c:pt>
                <c:pt idx="229">
                  <c:v>40688</c:v>
                </c:pt>
                <c:pt idx="230">
                  <c:v>40695</c:v>
                </c:pt>
                <c:pt idx="231">
                  <c:v>40702</c:v>
                </c:pt>
                <c:pt idx="232">
                  <c:v>40709</c:v>
                </c:pt>
                <c:pt idx="233">
                  <c:v>40716</c:v>
                </c:pt>
                <c:pt idx="234">
                  <c:v>40723</c:v>
                </c:pt>
                <c:pt idx="235">
                  <c:v>40730</c:v>
                </c:pt>
                <c:pt idx="236">
                  <c:v>40737</c:v>
                </c:pt>
                <c:pt idx="237">
                  <c:v>40744</c:v>
                </c:pt>
                <c:pt idx="238">
                  <c:v>40751</c:v>
                </c:pt>
                <c:pt idx="239">
                  <c:v>40758</c:v>
                </c:pt>
                <c:pt idx="240">
                  <c:v>40765</c:v>
                </c:pt>
                <c:pt idx="241">
                  <c:v>40772</c:v>
                </c:pt>
                <c:pt idx="242">
                  <c:v>40779</c:v>
                </c:pt>
                <c:pt idx="243">
                  <c:v>40786</c:v>
                </c:pt>
                <c:pt idx="244">
                  <c:v>40793</c:v>
                </c:pt>
                <c:pt idx="245">
                  <c:v>40800</c:v>
                </c:pt>
                <c:pt idx="246">
                  <c:v>40807</c:v>
                </c:pt>
                <c:pt idx="247">
                  <c:v>40814</c:v>
                </c:pt>
                <c:pt idx="248">
                  <c:v>40821</c:v>
                </c:pt>
                <c:pt idx="249">
                  <c:v>40828</c:v>
                </c:pt>
                <c:pt idx="250">
                  <c:v>40835</c:v>
                </c:pt>
                <c:pt idx="251">
                  <c:v>40842</c:v>
                </c:pt>
                <c:pt idx="252">
                  <c:v>40849</c:v>
                </c:pt>
                <c:pt idx="253">
                  <c:v>40856</c:v>
                </c:pt>
                <c:pt idx="254">
                  <c:v>40863</c:v>
                </c:pt>
                <c:pt idx="255">
                  <c:v>40870</c:v>
                </c:pt>
                <c:pt idx="256">
                  <c:v>40877</c:v>
                </c:pt>
                <c:pt idx="257">
                  <c:v>40884</c:v>
                </c:pt>
                <c:pt idx="258">
                  <c:v>40891</c:v>
                </c:pt>
                <c:pt idx="259">
                  <c:v>40898</c:v>
                </c:pt>
                <c:pt idx="260">
                  <c:v>40905</c:v>
                </c:pt>
                <c:pt idx="261">
                  <c:v>40912</c:v>
                </c:pt>
                <c:pt idx="262">
                  <c:v>40919</c:v>
                </c:pt>
                <c:pt idx="263">
                  <c:v>40926</c:v>
                </c:pt>
                <c:pt idx="264">
                  <c:v>40933</c:v>
                </c:pt>
                <c:pt idx="265">
                  <c:v>40940</c:v>
                </c:pt>
                <c:pt idx="266">
                  <c:v>40947</c:v>
                </c:pt>
                <c:pt idx="267">
                  <c:v>40954</c:v>
                </c:pt>
                <c:pt idx="268">
                  <c:v>40961</c:v>
                </c:pt>
                <c:pt idx="269">
                  <c:v>40968</c:v>
                </c:pt>
                <c:pt idx="270">
                  <c:v>40975</c:v>
                </c:pt>
                <c:pt idx="271">
                  <c:v>40982</c:v>
                </c:pt>
                <c:pt idx="272">
                  <c:v>40989</c:v>
                </c:pt>
                <c:pt idx="273">
                  <c:v>40996</c:v>
                </c:pt>
                <c:pt idx="274">
                  <c:v>41003</c:v>
                </c:pt>
                <c:pt idx="275">
                  <c:v>41010</c:v>
                </c:pt>
                <c:pt idx="276">
                  <c:v>41017</c:v>
                </c:pt>
                <c:pt idx="277">
                  <c:v>41024</c:v>
                </c:pt>
                <c:pt idx="278">
                  <c:v>41031</c:v>
                </c:pt>
                <c:pt idx="279">
                  <c:v>41038</c:v>
                </c:pt>
                <c:pt idx="280">
                  <c:v>41045</c:v>
                </c:pt>
                <c:pt idx="281">
                  <c:v>41052</c:v>
                </c:pt>
                <c:pt idx="282">
                  <c:v>41059</c:v>
                </c:pt>
                <c:pt idx="283">
                  <c:v>41066</c:v>
                </c:pt>
                <c:pt idx="284">
                  <c:v>41073</c:v>
                </c:pt>
                <c:pt idx="285">
                  <c:v>41080</c:v>
                </c:pt>
                <c:pt idx="286">
                  <c:v>41087</c:v>
                </c:pt>
                <c:pt idx="287">
                  <c:v>41094</c:v>
                </c:pt>
                <c:pt idx="288">
                  <c:v>41101</c:v>
                </c:pt>
                <c:pt idx="289">
                  <c:v>41108</c:v>
                </c:pt>
                <c:pt idx="290">
                  <c:v>41115</c:v>
                </c:pt>
                <c:pt idx="291">
                  <c:v>41122</c:v>
                </c:pt>
                <c:pt idx="292">
                  <c:v>41129</c:v>
                </c:pt>
                <c:pt idx="293">
                  <c:v>41136</c:v>
                </c:pt>
                <c:pt idx="294">
                  <c:v>41143</c:v>
                </c:pt>
                <c:pt idx="295">
                  <c:v>41150</c:v>
                </c:pt>
                <c:pt idx="296">
                  <c:v>41157</c:v>
                </c:pt>
                <c:pt idx="297">
                  <c:v>41164</c:v>
                </c:pt>
                <c:pt idx="298">
                  <c:v>41171</c:v>
                </c:pt>
                <c:pt idx="299">
                  <c:v>41178</c:v>
                </c:pt>
                <c:pt idx="300">
                  <c:v>41185</c:v>
                </c:pt>
                <c:pt idx="301">
                  <c:v>41192</c:v>
                </c:pt>
                <c:pt idx="302">
                  <c:v>41199</c:v>
                </c:pt>
                <c:pt idx="303">
                  <c:v>41206</c:v>
                </c:pt>
                <c:pt idx="304">
                  <c:v>41213</c:v>
                </c:pt>
                <c:pt idx="305">
                  <c:v>41220</c:v>
                </c:pt>
                <c:pt idx="306">
                  <c:v>41227</c:v>
                </c:pt>
                <c:pt idx="307">
                  <c:v>41234</c:v>
                </c:pt>
                <c:pt idx="308">
                  <c:v>41241</c:v>
                </c:pt>
                <c:pt idx="309">
                  <c:v>41248</c:v>
                </c:pt>
                <c:pt idx="310">
                  <c:v>41255</c:v>
                </c:pt>
                <c:pt idx="311">
                  <c:v>41262</c:v>
                </c:pt>
                <c:pt idx="312">
                  <c:v>41269</c:v>
                </c:pt>
                <c:pt idx="313">
                  <c:v>41276</c:v>
                </c:pt>
                <c:pt idx="314">
                  <c:v>41283</c:v>
                </c:pt>
                <c:pt idx="315">
                  <c:v>41290</c:v>
                </c:pt>
                <c:pt idx="316">
                  <c:v>41297</c:v>
                </c:pt>
                <c:pt idx="317">
                  <c:v>41304</c:v>
                </c:pt>
                <c:pt idx="318">
                  <c:v>41311</c:v>
                </c:pt>
                <c:pt idx="319">
                  <c:v>41318</c:v>
                </c:pt>
                <c:pt idx="320">
                  <c:v>41325</c:v>
                </c:pt>
                <c:pt idx="321">
                  <c:v>41332</c:v>
                </c:pt>
                <c:pt idx="322">
                  <c:v>41339</c:v>
                </c:pt>
                <c:pt idx="323">
                  <c:v>41346</c:v>
                </c:pt>
                <c:pt idx="324">
                  <c:v>41353</c:v>
                </c:pt>
                <c:pt idx="325">
                  <c:v>41360</c:v>
                </c:pt>
                <c:pt idx="326">
                  <c:v>41367</c:v>
                </c:pt>
                <c:pt idx="327">
                  <c:v>41374</c:v>
                </c:pt>
                <c:pt idx="328">
                  <c:v>41381</c:v>
                </c:pt>
                <c:pt idx="329">
                  <c:v>41388</c:v>
                </c:pt>
                <c:pt idx="330">
                  <c:v>41395</c:v>
                </c:pt>
                <c:pt idx="331">
                  <c:v>41402</c:v>
                </c:pt>
                <c:pt idx="332">
                  <c:v>41409</c:v>
                </c:pt>
                <c:pt idx="333">
                  <c:v>41416</c:v>
                </c:pt>
                <c:pt idx="334">
                  <c:v>41423</c:v>
                </c:pt>
                <c:pt idx="335">
                  <c:v>41430</c:v>
                </c:pt>
                <c:pt idx="336">
                  <c:v>41437</c:v>
                </c:pt>
                <c:pt idx="337">
                  <c:v>41444</c:v>
                </c:pt>
                <c:pt idx="338">
                  <c:v>41451</c:v>
                </c:pt>
                <c:pt idx="339">
                  <c:v>41458</c:v>
                </c:pt>
                <c:pt idx="340">
                  <c:v>41465</c:v>
                </c:pt>
                <c:pt idx="341">
                  <c:v>41472</c:v>
                </c:pt>
                <c:pt idx="342">
                  <c:v>41479</c:v>
                </c:pt>
                <c:pt idx="343">
                  <c:v>41486</c:v>
                </c:pt>
                <c:pt idx="344">
                  <c:v>41493</c:v>
                </c:pt>
                <c:pt idx="345">
                  <c:v>41500</c:v>
                </c:pt>
                <c:pt idx="346">
                  <c:v>41507</c:v>
                </c:pt>
                <c:pt idx="347">
                  <c:v>41514</c:v>
                </c:pt>
                <c:pt idx="348">
                  <c:v>41521</c:v>
                </c:pt>
                <c:pt idx="349">
                  <c:v>41528</c:v>
                </c:pt>
                <c:pt idx="350">
                  <c:v>41535</c:v>
                </c:pt>
                <c:pt idx="351">
                  <c:v>41542</c:v>
                </c:pt>
                <c:pt idx="352">
                  <c:v>41549</c:v>
                </c:pt>
                <c:pt idx="353">
                  <c:v>41556</c:v>
                </c:pt>
                <c:pt idx="354">
                  <c:v>41563</c:v>
                </c:pt>
                <c:pt idx="355">
                  <c:v>41570</c:v>
                </c:pt>
                <c:pt idx="356">
                  <c:v>41577</c:v>
                </c:pt>
                <c:pt idx="357">
                  <c:v>41584</c:v>
                </c:pt>
                <c:pt idx="358">
                  <c:v>41591</c:v>
                </c:pt>
                <c:pt idx="359">
                  <c:v>41598</c:v>
                </c:pt>
                <c:pt idx="360">
                  <c:v>41605</c:v>
                </c:pt>
                <c:pt idx="361">
                  <c:v>41612</c:v>
                </c:pt>
                <c:pt idx="362">
                  <c:v>41619</c:v>
                </c:pt>
                <c:pt idx="363">
                  <c:v>41626</c:v>
                </c:pt>
                <c:pt idx="364">
                  <c:v>41633</c:v>
                </c:pt>
                <c:pt idx="365">
                  <c:v>41640</c:v>
                </c:pt>
                <c:pt idx="366">
                  <c:v>41647</c:v>
                </c:pt>
                <c:pt idx="367">
                  <c:v>41654</c:v>
                </c:pt>
                <c:pt idx="368">
                  <c:v>41661</c:v>
                </c:pt>
                <c:pt idx="369">
                  <c:v>41668</c:v>
                </c:pt>
                <c:pt idx="370">
                  <c:v>41675</c:v>
                </c:pt>
                <c:pt idx="371">
                  <c:v>41682</c:v>
                </c:pt>
                <c:pt idx="372">
                  <c:v>41689</c:v>
                </c:pt>
                <c:pt idx="373">
                  <c:v>41696</c:v>
                </c:pt>
                <c:pt idx="374">
                  <c:v>41703</c:v>
                </c:pt>
                <c:pt idx="375">
                  <c:v>41710</c:v>
                </c:pt>
                <c:pt idx="376">
                  <c:v>41717</c:v>
                </c:pt>
                <c:pt idx="377">
                  <c:v>41724</c:v>
                </c:pt>
                <c:pt idx="378">
                  <c:v>41731</c:v>
                </c:pt>
                <c:pt idx="379">
                  <c:v>41738</c:v>
                </c:pt>
                <c:pt idx="380">
                  <c:v>41745</c:v>
                </c:pt>
                <c:pt idx="381">
                  <c:v>41752</c:v>
                </c:pt>
                <c:pt idx="382">
                  <c:v>41759</c:v>
                </c:pt>
                <c:pt idx="383">
                  <c:v>41766</c:v>
                </c:pt>
                <c:pt idx="384">
                  <c:v>41773</c:v>
                </c:pt>
                <c:pt idx="385">
                  <c:v>41780</c:v>
                </c:pt>
                <c:pt idx="386">
                  <c:v>41787</c:v>
                </c:pt>
                <c:pt idx="387">
                  <c:v>41794</c:v>
                </c:pt>
                <c:pt idx="388">
                  <c:v>41801</c:v>
                </c:pt>
                <c:pt idx="389">
                  <c:v>41808</c:v>
                </c:pt>
                <c:pt idx="390">
                  <c:v>41815</c:v>
                </c:pt>
                <c:pt idx="391">
                  <c:v>41822</c:v>
                </c:pt>
                <c:pt idx="392">
                  <c:v>41829</c:v>
                </c:pt>
                <c:pt idx="393">
                  <c:v>41836</c:v>
                </c:pt>
                <c:pt idx="394">
                  <c:v>41843</c:v>
                </c:pt>
                <c:pt idx="395">
                  <c:v>41850</c:v>
                </c:pt>
                <c:pt idx="396">
                  <c:v>41857</c:v>
                </c:pt>
                <c:pt idx="397">
                  <c:v>41864</c:v>
                </c:pt>
                <c:pt idx="398">
                  <c:v>41871</c:v>
                </c:pt>
                <c:pt idx="399">
                  <c:v>41878</c:v>
                </c:pt>
                <c:pt idx="400">
                  <c:v>41885</c:v>
                </c:pt>
                <c:pt idx="401">
                  <c:v>41892</c:v>
                </c:pt>
                <c:pt idx="402">
                  <c:v>41899</c:v>
                </c:pt>
                <c:pt idx="403">
                  <c:v>41906</c:v>
                </c:pt>
                <c:pt idx="404">
                  <c:v>41913</c:v>
                </c:pt>
                <c:pt idx="405">
                  <c:v>41920</c:v>
                </c:pt>
                <c:pt idx="406">
                  <c:v>41927</c:v>
                </c:pt>
                <c:pt idx="407">
                  <c:v>41934</c:v>
                </c:pt>
                <c:pt idx="408">
                  <c:v>41941</c:v>
                </c:pt>
                <c:pt idx="409">
                  <c:v>41948</c:v>
                </c:pt>
                <c:pt idx="410">
                  <c:v>41955</c:v>
                </c:pt>
                <c:pt idx="411">
                  <c:v>41962</c:v>
                </c:pt>
                <c:pt idx="412">
                  <c:v>41969</c:v>
                </c:pt>
                <c:pt idx="413">
                  <c:v>41976</c:v>
                </c:pt>
                <c:pt idx="414">
                  <c:v>41983</c:v>
                </c:pt>
                <c:pt idx="415">
                  <c:v>41990</c:v>
                </c:pt>
                <c:pt idx="416">
                  <c:v>41997</c:v>
                </c:pt>
                <c:pt idx="417">
                  <c:v>42004</c:v>
                </c:pt>
                <c:pt idx="418">
                  <c:v>42011</c:v>
                </c:pt>
                <c:pt idx="419">
                  <c:v>42018</c:v>
                </c:pt>
                <c:pt idx="420">
                  <c:v>42025</c:v>
                </c:pt>
                <c:pt idx="421">
                  <c:v>42032</c:v>
                </c:pt>
                <c:pt idx="422">
                  <c:v>42039</c:v>
                </c:pt>
                <c:pt idx="423">
                  <c:v>42046</c:v>
                </c:pt>
                <c:pt idx="424">
                  <c:v>42053</c:v>
                </c:pt>
                <c:pt idx="425">
                  <c:v>42060</c:v>
                </c:pt>
                <c:pt idx="426">
                  <c:v>42067</c:v>
                </c:pt>
                <c:pt idx="427">
                  <c:v>42074</c:v>
                </c:pt>
                <c:pt idx="428">
                  <c:v>42081</c:v>
                </c:pt>
                <c:pt idx="429">
                  <c:v>42088</c:v>
                </c:pt>
                <c:pt idx="430">
                  <c:v>42095</c:v>
                </c:pt>
                <c:pt idx="431">
                  <c:v>42102</c:v>
                </c:pt>
                <c:pt idx="432">
                  <c:v>42109</c:v>
                </c:pt>
                <c:pt idx="433">
                  <c:v>42116</c:v>
                </c:pt>
                <c:pt idx="434">
                  <c:v>42123</c:v>
                </c:pt>
                <c:pt idx="435">
                  <c:v>42130</c:v>
                </c:pt>
                <c:pt idx="436">
                  <c:v>42137</c:v>
                </c:pt>
                <c:pt idx="437">
                  <c:v>42144</c:v>
                </c:pt>
                <c:pt idx="438">
                  <c:v>42151</c:v>
                </c:pt>
                <c:pt idx="439">
                  <c:v>42158</c:v>
                </c:pt>
                <c:pt idx="440">
                  <c:v>42165</c:v>
                </c:pt>
                <c:pt idx="441">
                  <c:v>42172</c:v>
                </c:pt>
                <c:pt idx="442">
                  <c:v>42179</c:v>
                </c:pt>
                <c:pt idx="443">
                  <c:v>42186</c:v>
                </c:pt>
                <c:pt idx="444">
                  <c:v>42193</c:v>
                </c:pt>
                <c:pt idx="445">
                  <c:v>42200</c:v>
                </c:pt>
                <c:pt idx="446">
                  <c:v>42207</c:v>
                </c:pt>
                <c:pt idx="447">
                  <c:v>42214</c:v>
                </c:pt>
                <c:pt idx="448">
                  <c:v>42221</c:v>
                </c:pt>
                <c:pt idx="449">
                  <c:v>42228</c:v>
                </c:pt>
                <c:pt idx="450">
                  <c:v>42235</c:v>
                </c:pt>
                <c:pt idx="451">
                  <c:v>42242</c:v>
                </c:pt>
                <c:pt idx="452">
                  <c:v>42249</c:v>
                </c:pt>
                <c:pt idx="453">
                  <c:v>42256</c:v>
                </c:pt>
                <c:pt idx="454">
                  <c:v>42263</c:v>
                </c:pt>
                <c:pt idx="455">
                  <c:v>42270</c:v>
                </c:pt>
                <c:pt idx="456">
                  <c:v>42277</c:v>
                </c:pt>
                <c:pt idx="457">
                  <c:v>42284</c:v>
                </c:pt>
                <c:pt idx="458">
                  <c:v>42291</c:v>
                </c:pt>
                <c:pt idx="459">
                  <c:v>42298</c:v>
                </c:pt>
                <c:pt idx="460">
                  <c:v>42305</c:v>
                </c:pt>
                <c:pt idx="461">
                  <c:v>42312</c:v>
                </c:pt>
                <c:pt idx="462">
                  <c:v>42319</c:v>
                </c:pt>
                <c:pt idx="463">
                  <c:v>42326</c:v>
                </c:pt>
                <c:pt idx="464">
                  <c:v>42333</c:v>
                </c:pt>
                <c:pt idx="465">
                  <c:v>42340</c:v>
                </c:pt>
                <c:pt idx="466">
                  <c:v>42347</c:v>
                </c:pt>
                <c:pt idx="467">
                  <c:v>42354</c:v>
                </c:pt>
                <c:pt idx="468">
                  <c:v>42361</c:v>
                </c:pt>
                <c:pt idx="469">
                  <c:v>42368</c:v>
                </c:pt>
                <c:pt idx="470">
                  <c:v>42375</c:v>
                </c:pt>
                <c:pt idx="471">
                  <c:v>42382</c:v>
                </c:pt>
                <c:pt idx="472">
                  <c:v>42389</c:v>
                </c:pt>
                <c:pt idx="473">
                  <c:v>42396</c:v>
                </c:pt>
                <c:pt idx="474">
                  <c:v>42403</c:v>
                </c:pt>
                <c:pt idx="475">
                  <c:v>42410</c:v>
                </c:pt>
                <c:pt idx="476">
                  <c:v>42417</c:v>
                </c:pt>
                <c:pt idx="477">
                  <c:v>42424</c:v>
                </c:pt>
                <c:pt idx="478">
                  <c:v>42431</c:v>
                </c:pt>
                <c:pt idx="479">
                  <c:v>42438</c:v>
                </c:pt>
                <c:pt idx="480">
                  <c:v>42445</c:v>
                </c:pt>
                <c:pt idx="481">
                  <c:v>42452</c:v>
                </c:pt>
                <c:pt idx="482">
                  <c:v>42459</c:v>
                </c:pt>
                <c:pt idx="483">
                  <c:v>42466</c:v>
                </c:pt>
                <c:pt idx="484">
                  <c:v>42473</c:v>
                </c:pt>
                <c:pt idx="485">
                  <c:v>42480</c:v>
                </c:pt>
                <c:pt idx="486">
                  <c:v>42487</c:v>
                </c:pt>
                <c:pt idx="487">
                  <c:v>42494</c:v>
                </c:pt>
                <c:pt idx="488">
                  <c:v>42501</c:v>
                </c:pt>
                <c:pt idx="489">
                  <c:v>42508</c:v>
                </c:pt>
                <c:pt idx="490">
                  <c:v>42515</c:v>
                </c:pt>
                <c:pt idx="491">
                  <c:v>42522</c:v>
                </c:pt>
                <c:pt idx="492">
                  <c:v>42529</c:v>
                </c:pt>
                <c:pt idx="493">
                  <c:v>42536</c:v>
                </c:pt>
                <c:pt idx="494">
                  <c:v>42543</c:v>
                </c:pt>
                <c:pt idx="495">
                  <c:v>42550</c:v>
                </c:pt>
                <c:pt idx="496">
                  <c:v>42557</c:v>
                </c:pt>
                <c:pt idx="497">
                  <c:v>42564</c:v>
                </c:pt>
                <c:pt idx="498">
                  <c:v>42571</c:v>
                </c:pt>
                <c:pt idx="499">
                  <c:v>42578</c:v>
                </c:pt>
                <c:pt idx="500">
                  <c:v>42585</c:v>
                </c:pt>
                <c:pt idx="501">
                  <c:v>42592</c:v>
                </c:pt>
                <c:pt idx="502">
                  <c:v>42599</c:v>
                </c:pt>
                <c:pt idx="503">
                  <c:v>42606</c:v>
                </c:pt>
                <c:pt idx="504">
                  <c:v>42613</c:v>
                </c:pt>
                <c:pt idx="505">
                  <c:v>42620</c:v>
                </c:pt>
                <c:pt idx="506">
                  <c:v>42627</c:v>
                </c:pt>
                <c:pt idx="507">
                  <c:v>42634</c:v>
                </c:pt>
                <c:pt idx="508">
                  <c:v>42641</c:v>
                </c:pt>
                <c:pt idx="509">
                  <c:v>42648</c:v>
                </c:pt>
                <c:pt idx="510">
                  <c:v>42655</c:v>
                </c:pt>
                <c:pt idx="511">
                  <c:v>42662</c:v>
                </c:pt>
                <c:pt idx="512">
                  <c:v>42669</c:v>
                </c:pt>
                <c:pt idx="513">
                  <c:v>42676</c:v>
                </c:pt>
                <c:pt idx="514">
                  <c:v>42683</c:v>
                </c:pt>
                <c:pt idx="515">
                  <c:v>42690</c:v>
                </c:pt>
                <c:pt idx="516">
                  <c:v>42697</c:v>
                </c:pt>
                <c:pt idx="517">
                  <c:v>42704</c:v>
                </c:pt>
                <c:pt idx="518">
                  <c:v>42711</c:v>
                </c:pt>
                <c:pt idx="519">
                  <c:v>42718</c:v>
                </c:pt>
                <c:pt idx="520">
                  <c:v>42725</c:v>
                </c:pt>
                <c:pt idx="521">
                  <c:v>42732</c:v>
                </c:pt>
                <c:pt idx="522">
                  <c:v>42739</c:v>
                </c:pt>
                <c:pt idx="523">
                  <c:v>42746</c:v>
                </c:pt>
                <c:pt idx="524">
                  <c:v>42753</c:v>
                </c:pt>
                <c:pt idx="525">
                  <c:v>42760</c:v>
                </c:pt>
                <c:pt idx="526">
                  <c:v>42767</c:v>
                </c:pt>
                <c:pt idx="527">
                  <c:v>42774</c:v>
                </c:pt>
                <c:pt idx="528">
                  <c:v>42781</c:v>
                </c:pt>
                <c:pt idx="529">
                  <c:v>42788</c:v>
                </c:pt>
                <c:pt idx="530">
                  <c:v>42795</c:v>
                </c:pt>
                <c:pt idx="531">
                  <c:v>42802</c:v>
                </c:pt>
                <c:pt idx="532">
                  <c:v>42809</c:v>
                </c:pt>
                <c:pt idx="533">
                  <c:v>42816</c:v>
                </c:pt>
                <c:pt idx="534">
                  <c:v>42823</c:v>
                </c:pt>
                <c:pt idx="535">
                  <c:v>42830</c:v>
                </c:pt>
                <c:pt idx="536">
                  <c:v>42837</c:v>
                </c:pt>
                <c:pt idx="537">
                  <c:v>42844</c:v>
                </c:pt>
                <c:pt idx="538">
                  <c:v>42851</c:v>
                </c:pt>
                <c:pt idx="539">
                  <c:v>42858</c:v>
                </c:pt>
                <c:pt idx="540">
                  <c:v>42865</c:v>
                </c:pt>
                <c:pt idx="541">
                  <c:v>42872</c:v>
                </c:pt>
                <c:pt idx="542">
                  <c:v>42879</c:v>
                </c:pt>
                <c:pt idx="543">
                  <c:v>42886</c:v>
                </c:pt>
                <c:pt idx="544">
                  <c:v>42893</c:v>
                </c:pt>
                <c:pt idx="545">
                  <c:v>42900</c:v>
                </c:pt>
                <c:pt idx="546">
                  <c:v>42907</c:v>
                </c:pt>
                <c:pt idx="547">
                  <c:v>42914</c:v>
                </c:pt>
                <c:pt idx="548">
                  <c:v>42921</c:v>
                </c:pt>
                <c:pt idx="549">
                  <c:v>42928</c:v>
                </c:pt>
                <c:pt idx="550">
                  <c:v>42935</c:v>
                </c:pt>
                <c:pt idx="551">
                  <c:v>42942</c:v>
                </c:pt>
                <c:pt idx="552">
                  <c:v>42949</c:v>
                </c:pt>
                <c:pt idx="553">
                  <c:v>42956</c:v>
                </c:pt>
                <c:pt idx="554">
                  <c:v>42963</c:v>
                </c:pt>
                <c:pt idx="555">
                  <c:v>42970</c:v>
                </c:pt>
                <c:pt idx="556">
                  <c:v>42977</c:v>
                </c:pt>
                <c:pt idx="557">
                  <c:v>42984</c:v>
                </c:pt>
                <c:pt idx="558">
                  <c:v>42991</c:v>
                </c:pt>
                <c:pt idx="559">
                  <c:v>42998</c:v>
                </c:pt>
                <c:pt idx="560">
                  <c:v>43005</c:v>
                </c:pt>
                <c:pt idx="561">
                  <c:v>43012</c:v>
                </c:pt>
                <c:pt idx="562">
                  <c:v>43019</c:v>
                </c:pt>
                <c:pt idx="563">
                  <c:v>43026</c:v>
                </c:pt>
                <c:pt idx="564">
                  <c:v>43033</c:v>
                </c:pt>
                <c:pt idx="565">
                  <c:v>43040</c:v>
                </c:pt>
                <c:pt idx="566">
                  <c:v>43047</c:v>
                </c:pt>
                <c:pt idx="567">
                  <c:v>43054</c:v>
                </c:pt>
                <c:pt idx="568">
                  <c:v>43061</c:v>
                </c:pt>
                <c:pt idx="569">
                  <c:v>43068</c:v>
                </c:pt>
                <c:pt idx="570">
                  <c:v>43075</c:v>
                </c:pt>
                <c:pt idx="571">
                  <c:v>43082</c:v>
                </c:pt>
                <c:pt idx="572">
                  <c:v>43089</c:v>
                </c:pt>
                <c:pt idx="573">
                  <c:v>43096</c:v>
                </c:pt>
                <c:pt idx="574">
                  <c:v>43103</c:v>
                </c:pt>
                <c:pt idx="575">
                  <c:v>43110</c:v>
                </c:pt>
                <c:pt idx="576">
                  <c:v>43117</c:v>
                </c:pt>
                <c:pt idx="577">
                  <c:v>43124</c:v>
                </c:pt>
                <c:pt idx="578">
                  <c:v>43131</c:v>
                </c:pt>
                <c:pt idx="579">
                  <c:v>43138</c:v>
                </c:pt>
                <c:pt idx="580">
                  <c:v>43145</c:v>
                </c:pt>
                <c:pt idx="581">
                  <c:v>43152</c:v>
                </c:pt>
                <c:pt idx="582">
                  <c:v>43159</c:v>
                </c:pt>
                <c:pt idx="583">
                  <c:v>43166</c:v>
                </c:pt>
                <c:pt idx="584">
                  <c:v>43173</c:v>
                </c:pt>
                <c:pt idx="585">
                  <c:v>43180</c:v>
                </c:pt>
                <c:pt idx="586">
                  <c:v>43187</c:v>
                </c:pt>
                <c:pt idx="587">
                  <c:v>43194</c:v>
                </c:pt>
                <c:pt idx="588">
                  <c:v>43201</c:v>
                </c:pt>
                <c:pt idx="589">
                  <c:v>43208</c:v>
                </c:pt>
                <c:pt idx="590">
                  <c:v>43215</c:v>
                </c:pt>
                <c:pt idx="591">
                  <c:v>43222</c:v>
                </c:pt>
                <c:pt idx="592">
                  <c:v>43229</c:v>
                </c:pt>
                <c:pt idx="593">
                  <c:v>43236</c:v>
                </c:pt>
                <c:pt idx="594">
                  <c:v>43243</c:v>
                </c:pt>
                <c:pt idx="595">
                  <c:v>43250</c:v>
                </c:pt>
                <c:pt idx="596">
                  <c:v>43257</c:v>
                </c:pt>
                <c:pt idx="597">
                  <c:v>43264</c:v>
                </c:pt>
                <c:pt idx="598">
                  <c:v>43271</c:v>
                </c:pt>
                <c:pt idx="599">
                  <c:v>43278</c:v>
                </c:pt>
                <c:pt idx="600">
                  <c:v>43285</c:v>
                </c:pt>
                <c:pt idx="601">
                  <c:v>43292</c:v>
                </c:pt>
                <c:pt idx="602">
                  <c:v>43299</c:v>
                </c:pt>
                <c:pt idx="603">
                  <c:v>43306</c:v>
                </c:pt>
                <c:pt idx="604">
                  <c:v>43313</c:v>
                </c:pt>
                <c:pt idx="605">
                  <c:v>43320</c:v>
                </c:pt>
                <c:pt idx="606">
                  <c:v>43327</c:v>
                </c:pt>
                <c:pt idx="607">
                  <c:v>43334</c:v>
                </c:pt>
                <c:pt idx="608">
                  <c:v>43341</c:v>
                </c:pt>
                <c:pt idx="609">
                  <c:v>43348</c:v>
                </c:pt>
                <c:pt idx="610">
                  <c:v>43355</c:v>
                </c:pt>
                <c:pt idx="611">
                  <c:v>43362</c:v>
                </c:pt>
                <c:pt idx="612">
                  <c:v>43369</c:v>
                </c:pt>
                <c:pt idx="613">
                  <c:v>43376</c:v>
                </c:pt>
                <c:pt idx="614">
                  <c:v>43383</c:v>
                </c:pt>
                <c:pt idx="615">
                  <c:v>43390</c:v>
                </c:pt>
                <c:pt idx="616">
                  <c:v>43397</c:v>
                </c:pt>
                <c:pt idx="617">
                  <c:v>43404</c:v>
                </c:pt>
                <c:pt idx="618">
                  <c:v>43411</c:v>
                </c:pt>
                <c:pt idx="619">
                  <c:v>43418</c:v>
                </c:pt>
                <c:pt idx="620">
                  <c:v>43425</c:v>
                </c:pt>
                <c:pt idx="621">
                  <c:v>43432</c:v>
                </c:pt>
                <c:pt idx="622">
                  <c:v>43439</c:v>
                </c:pt>
                <c:pt idx="623">
                  <c:v>43446</c:v>
                </c:pt>
                <c:pt idx="624">
                  <c:v>43453</c:v>
                </c:pt>
                <c:pt idx="625">
                  <c:v>43460</c:v>
                </c:pt>
                <c:pt idx="626">
                  <c:v>43467</c:v>
                </c:pt>
                <c:pt idx="627">
                  <c:v>43474</c:v>
                </c:pt>
                <c:pt idx="628">
                  <c:v>43481</c:v>
                </c:pt>
                <c:pt idx="629">
                  <c:v>43488</c:v>
                </c:pt>
                <c:pt idx="630">
                  <c:v>43495</c:v>
                </c:pt>
                <c:pt idx="631">
                  <c:v>43502</c:v>
                </c:pt>
                <c:pt idx="632">
                  <c:v>43509</c:v>
                </c:pt>
                <c:pt idx="633">
                  <c:v>43516</c:v>
                </c:pt>
                <c:pt idx="634">
                  <c:v>43523</c:v>
                </c:pt>
                <c:pt idx="635">
                  <c:v>43530</c:v>
                </c:pt>
                <c:pt idx="636">
                  <c:v>43537</c:v>
                </c:pt>
                <c:pt idx="637">
                  <c:v>43544</c:v>
                </c:pt>
                <c:pt idx="638">
                  <c:v>43551</c:v>
                </c:pt>
                <c:pt idx="639">
                  <c:v>43558</c:v>
                </c:pt>
                <c:pt idx="640">
                  <c:v>43565</c:v>
                </c:pt>
                <c:pt idx="641">
                  <c:v>43572</c:v>
                </c:pt>
                <c:pt idx="642">
                  <c:v>43579</c:v>
                </c:pt>
                <c:pt idx="643">
                  <c:v>43586</c:v>
                </c:pt>
                <c:pt idx="644">
                  <c:v>43593</c:v>
                </c:pt>
                <c:pt idx="645">
                  <c:v>43600</c:v>
                </c:pt>
                <c:pt idx="646">
                  <c:v>43607</c:v>
                </c:pt>
                <c:pt idx="647">
                  <c:v>43614</c:v>
                </c:pt>
                <c:pt idx="648">
                  <c:v>43621</c:v>
                </c:pt>
                <c:pt idx="649">
                  <c:v>43628</c:v>
                </c:pt>
                <c:pt idx="650">
                  <c:v>43635</c:v>
                </c:pt>
                <c:pt idx="651">
                  <c:v>43642</c:v>
                </c:pt>
                <c:pt idx="652">
                  <c:v>43649</c:v>
                </c:pt>
                <c:pt idx="653">
                  <c:v>43656</c:v>
                </c:pt>
                <c:pt idx="654">
                  <c:v>43663</c:v>
                </c:pt>
                <c:pt idx="655">
                  <c:v>43670</c:v>
                </c:pt>
                <c:pt idx="656">
                  <c:v>43677</c:v>
                </c:pt>
                <c:pt idx="657">
                  <c:v>43684</c:v>
                </c:pt>
                <c:pt idx="658">
                  <c:v>43691</c:v>
                </c:pt>
                <c:pt idx="659">
                  <c:v>43698</c:v>
                </c:pt>
                <c:pt idx="660">
                  <c:v>43705</c:v>
                </c:pt>
                <c:pt idx="661">
                  <c:v>43712</c:v>
                </c:pt>
                <c:pt idx="662">
                  <c:v>43719</c:v>
                </c:pt>
                <c:pt idx="663">
                  <c:v>43726</c:v>
                </c:pt>
                <c:pt idx="664">
                  <c:v>43733</c:v>
                </c:pt>
                <c:pt idx="665">
                  <c:v>43740</c:v>
                </c:pt>
                <c:pt idx="666">
                  <c:v>43747</c:v>
                </c:pt>
                <c:pt idx="667">
                  <c:v>43754</c:v>
                </c:pt>
                <c:pt idx="668">
                  <c:v>43761</c:v>
                </c:pt>
                <c:pt idx="669">
                  <c:v>43768</c:v>
                </c:pt>
                <c:pt idx="670">
                  <c:v>43775</c:v>
                </c:pt>
                <c:pt idx="671">
                  <c:v>43782</c:v>
                </c:pt>
                <c:pt idx="672">
                  <c:v>43789</c:v>
                </c:pt>
                <c:pt idx="673">
                  <c:v>43796</c:v>
                </c:pt>
                <c:pt idx="674">
                  <c:v>43803</c:v>
                </c:pt>
                <c:pt idx="675">
                  <c:v>43810</c:v>
                </c:pt>
                <c:pt idx="676">
                  <c:v>43817</c:v>
                </c:pt>
                <c:pt idx="677">
                  <c:v>43824</c:v>
                </c:pt>
                <c:pt idx="678">
                  <c:v>43831</c:v>
                </c:pt>
                <c:pt idx="679">
                  <c:v>43838</c:v>
                </c:pt>
                <c:pt idx="680">
                  <c:v>43845</c:v>
                </c:pt>
                <c:pt idx="681">
                  <c:v>43852</c:v>
                </c:pt>
                <c:pt idx="682">
                  <c:v>43859</c:v>
                </c:pt>
                <c:pt idx="683">
                  <c:v>43866</c:v>
                </c:pt>
                <c:pt idx="684">
                  <c:v>43873</c:v>
                </c:pt>
                <c:pt idx="685">
                  <c:v>43880</c:v>
                </c:pt>
                <c:pt idx="686">
                  <c:v>43887</c:v>
                </c:pt>
                <c:pt idx="687">
                  <c:v>43894</c:v>
                </c:pt>
                <c:pt idx="688">
                  <c:v>43901</c:v>
                </c:pt>
                <c:pt idx="689">
                  <c:v>43908</c:v>
                </c:pt>
                <c:pt idx="690">
                  <c:v>43915</c:v>
                </c:pt>
                <c:pt idx="691">
                  <c:v>43922</c:v>
                </c:pt>
                <c:pt idx="692">
                  <c:v>43929</c:v>
                </c:pt>
                <c:pt idx="693">
                  <c:v>43936</c:v>
                </c:pt>
                <c:pt idx="694">
                  <c:v>43943</c:v>
                </c:pt>
                <c:pt idx="695">
                  <c:v>43950</c:v>
                </c:pt>
                <c:pt idx="696">
                  <c:v>43957</c:v>
                </c:pt>
                <c:pt idx="697">
                  <c:v>43964</c:v>
                </c:pt>
                <c:pt idx="698">
                  <c:v>43971</c:v>
                </c:pt>
                <c:pt idx="699">
                  <c:v>43978</c:v>
                </c:pt>
                <c:pt idx="700">
                  <c:v>43985</c:v>
                </c:pt>
                <c:pt idx="701">
                  <c:v>43992</c:v>
                </c:pt>
                <c:pt idx="702">
                  <c:v>43999</c:v>
                </c:pt>
                <c:pt idx="703">
                  <c:v>44006</c:v>
                </c:pt>
                <c:pt idx="704">
                  <c:v>44013</c:v>
                </c:pt>
                <c:pt idx="705">
                  <c:v>44020</c:v>
                </c:pt>
                <c:pt idx="706">
                  <c:v>44027</c:v>
                </c:pt>
                <c:pt idx="707">
                  <c:v>44034</c:v>
                </c:pt>
                <c:pt idx="708">
                  <c:v>44041</c:v>
                </c:pt>
                <c:pt idx="709">
                  <c:v>44048</c:v>
                </c:pt>
                <c:pt idx="710">
                  <c:v>44055</c:v>
                </c:pt>
                <c:pt idx="711">
                  <c:v>44062</c:v>
                </c:pt>
                <c:pt idx="712">
                  <c:v>44069</c:v>
                </c:pt>
                <c:pt idx="713">
                  <c:v>44076</c:v>
                </c:pt>
                <c:pt idx="714">
                  <c:v>44083</c:v>
                </c:pt>
                <c:pt idx="715">
                  <c:v>44090</c:v>
                </c:pt>
                <c:pt idx="716">
                  <c:v>44097</c:v>
                </c:pt>
                <c:pt idx="717">
                  <c:v>44104</c:v>
                </c:pt>
                <c:pt idx="718">
                  <c:v>44111</c:v>
                </c:pt>
                <c:pt idx="719">
                  <c:v>44118</c:v>
                </c:pt>
                <c:pt idx="720">
                  <c:v>44125</c:v>
                </c:pt>
                <c:pt idx="721">
                  <c:v>44132</c:v>
                </c:pt>
                <c:pt idx="722">
                  <c:v>44139</c:v>
                </c:pt>
                <c:pt idx="723">
                  <c:v>44146</c:v>
                </c:pt>
                <c:pt idx="724">
                  <c:v>44153</c:v>
                </c:pt>
                <c:pt idx="725">
                  <c:v>44160</c:v>
                </c:pt>
                <c:pt idx="726">
                  <c:v>44167</c:v>
                </c:pt>
                <c:pt idx="727">
                  <c:v>44174</c:v>
                </c:pt>
                <c:pt idx="728">
                  <c:v>44181</c:v>
                </c:pt>
                <c:pt idx="729">
                  <c:v>44188</c:v>
                </c:pt>
                <c:pt idx="730">
                  <c:v>44195</c:v>
                </c:pt>
                <c:pt idx="731">
                  <c:v>44202</c:v>
                </c:pt>
                <c:pt idx="732">
                  <c:v>44209</c:v>
                </c:pt>
                <c:pt idx="733">
                  <c:v>44216</c:v>
                </c:pt>
                <c:pt idx="734">
                  <c:v>44223</c:v>
                </c:pt>
                <c:pt idx="735">
                  <c:v>44230</c:v>
                </c:pt>
                <c:pt idx="736">
                  <c:v>44237</c:v>
                </c:pt>
                <c:pt idx="737">
                  <c:v>44244</c:v>
                </c:pt>
                <c:pt idx="738">
                  <c:v>44251</c:v>
                </c:pt>
                <c:pt idx="739">
                  <c:v>44258</c:v>
                </c:pt>
                <c:pt idx="740">
                  <c:v>44265</c:v>
                </c:pt>
                <c:pt idx="741">
                  <c:v>44272</c:v>
                </c:pt>
                <c:pt idx="742">
                  <c:v>44279</c:v>
                </c:pt>
                <c:pt idx="743">
                  <c:v>44286</c:v>
                </c:pt>
                <c:pt idx="744">
                  <c:v>44293</c:v>
                </c:pt>
                <c:pt idx="745">
                  <c:v>44300</c:v>
                </c:pt>
                <c:pt idx="746">
                  <c:v>44307</c:v>
                </c:pt>
                <c:pt idx="747">
                  <c:v>44314</c:v>
                </c:pt>
                <c:pt idx="748">
                  <c:v>44321</c:v>
                </c:pt>
                <c:pt idx="749">
                  <c:v>44328</c:v>
                </c:pt>
                <c:pt idx="750">
                  <c:v>44335</c:v>
                </c:pt>
                <c:pt idx="751">
                  <c:v>44342</c:v>
                </c:pt>
                <c:pt idx="752">
                  <c:v>44349</c:v>
                </c:pt>
                <c:pt idx="753">
                  <c:v>44356</c:v>
                </c:pt>
                <c:pt idx="754">
                  <c:v>44363</c:v>
                </c:pt>
                <c:pt idx="755">
                  <c:v>44370</c:v>
                </c:pt>
                <c:pt idx="756">
                  <c:v>44377</c:v>
                </c:pt>
                <c:pt idx="757">
                  <c:v>44384</c:v>
                </c:pt>
                <c:pt idx="758">
                  <c:v>44391</c:v>
                </c:pt>
                <c:pt idx="759">
                  <c:v>44398</c:v>
                </c:pt>
                <c:pt idx="760">
                  <c:v>44405</c:v>
                </c:pt>
                <c:pt idx="761">
                  <c:v>44412</c:v>
                </c:pt>
                <c:pt idx="762">
                  <c:v>44419</c:v>
                </c:pt>
                <c:pt idx="763">
                  <c:v>44426</c:v>
                </c:pt>
                <c:pt idx="764">
                  <c:v>44433</c:v>
                </c:pt>
                <c:pt idx="765">
                  <c:v>44440</c:v>
                </c:pt>
                <c:pt idx="766">
                  <c:v>44447</c:v>
                </c:pt>
                <c:pt idx="767">
                  <c:v>44454</c:v>
                </c:pt>
                <c:pt idx="768">
                  <c:v>44461</c:v>
                </c:pt>
                <c:pt idx="769">
                  <c:v>44468</c:v>
                </c:pt>
                <c:pt idx="770">
                  <c:v>44475</c:v>
                </c:pt>
                <c:pt idx="771">
                  <c:v>44482</c:v>
                </c:pt>
                <c:pt idx="772">
                  <c:v>44489</c:v>
                </c:pt>
                <c:pt idx="773">
                  <c:v>44496</c:v>
                </c:pt>
                <c:pt idx="774">
                  <c:v>44503</c:v>
                </c:pt>
                <c:pt idx="775">
                  <c:v>44510</c:v>
                </c:pt>
                <c:pt idx="776">
                  <c:v>44517</c:v>
                </c:pt>
                <c:pt idx="777">
                  <c:v>44524</c:v>
                </c:pt>
                <c:pt idx="778">
                  <c:v>44531</c:v>
                </c:pt>
                <c:pt idx="779">
                  <c:v>44538</c:v>
                </c:pt>
                <c:pt idx="780">
                  <c:v>44545</c:v>
                </c:pt>
                <c:pt idx="781">
                  <c:v>44552</c:v>
                </c:pt>
                <c:pt idx="782">
                  <c:v>44559</c:v>
                </c:pt>
                <c:pt idx="783">
                  <c:v>44566</c:v>
                </c:pt>
                <c:pt idx="784">
                  <c:v>44573</c:v>
                </c:pt>
                <c:pt idx="785">
                  <c:v>44580</c:v>
                </c:pt>
                <c:pt idx="786">
                  <c:v>44587</c:v>
                </c:pt>
                <c:pt idx="787">
                  <c:v>44594</c:v>
                </c:pt>
                <c:pt idx="788">
                  <c:v>44601</c:v>
                </c:pt>
                <c:pt idx="789">
                  <c:v>44608</c:v>
                </c:pt>
                <c:pt idx="790">
                  <c:v>44615</c:v>
                </c:pt>
                <c:pt idx="791">
                  <c:v>44622</c:v>
                </c:pt>
                <c:pt idx="792">
                  <c:v>44629</c:v>
                </c:pt>
                <c:pt idx="793">
                  <c:v>44636</c:v>
                </c:pt>
                <c:pt idx="794">
                  <c:v>44643</c:v>
                </c:pt>
                <c:pt idx="795">
                  <c:v>44650</c:v>
                </c:pt>
                <c:pt idx="796">
                  <c:v>44657</c:v>
                </c:pt>
                <c:pt idx="797">
                  <c:v>44664</c:v>
                </c:pt>
                <c:pt idx="798">
                  <c:v>44671</c:v>
                </c:pt>
                <c:pt idx="799">
                  <c:v>44678</c:v>
                </c:pt>
                <c:pt idx="800">
                  <c:v>44685</c:v>
                </c:pt>
                <c:pt idx="801">
                  <c:v>44692</c:v>
                </c:pt>
                <c:pt idx="802">
                  <c:v>44699</c:v>
                </c:pt>
                <c:pt idx="803">
                  <c:v>44706</c:v>
                </c:pt>
                <c:pt idx="804">
                  <c:v>44713</c:v>
                </c:pt>
                <c:pt idx="805">
                  <c:v>44720</c:v>
                </c:pt>
                <c:pt idx="806">
                  <c:v>44727</c:v>
                </c:pt>
                <c:pt idx="807">
                  <c:v>44734</c:v>
                </c:pt>
                <c:pt idx="808">
                  <c:v>44741</c:v>
                </c:pt>
                <c:pt idx="809">
                  <c:v>44748</c:v>
                </c:pt>
                <c:pt idx="810">
                  <c:v>44755</c:v>
                </c:pt>
                <c:pt idx="811">
                  <c:v>44762</c:v>
                </c:pt>
                <c:pt idx="812">
                  <c:v>44769</c:v>
                </c:pt>
                <c:pt idx="813">
                  <c:v>44776</c:v>
                </c:pt>
                <c:pt idx="814">
                  <c:v>44783</c:v>
                </c:pt>
                <c:pt idx="815">
                  <c:v>44790</c:v>
                </c:pt>
                <c:pt idx="816">
                  <c:v>44797</c:v>
                </c:pt>
                <c:pt idx="817">
                  <c:v>44804</c:v>
                </c:pt>
                <c:pt idx="818">
                  <c:v>44811</c:v>
                </c:pt>
                <c:pt idx="819">
                  <c:v>44818</c:v>
                </c:pt>
                <c:pt idx="820">
                  <c:v>44825</c:v>
                </c:pt>
                <c:pt idx="821">
                  <c:v>44832</c:v>
                </c:pt>
                <c:pt idx="822">
                  <c:v>44839</c:v>
                </c:pt>
                <c:pt idx="823">
                  <c:v>44846</c:v>
                </c:pt>
                <c:pt idx="824">
                  <c:v>44853</c:v>
                </c:pt>
                <c:pt idx="825">
                  <c:v>44860</c:v>
                </c:pt>
                <c:pt idx="826">
                  <c:v>44867</c:v>
                </c:pt>
                <c:pt idx="827">
                  <c:v>44874</c:v>
                </c:pt>
                <c:pt idx="828">
                  <c:v>44881</c:v>
                </c:pt>
                <c:pt idx="829">
                  <c:v>44888</c:v>
                </c:pt>
                <c:pt idx="830">
                  <c:v>44895</c:v>
                </c:pt>
                <c:pt idx="831">
                  <c:v>44902</c:v>
                </c:pt>
                <c:pt idx="832">
                  <c:v>44909</c:v>
                </c:pt>
                <c:pt idx="833">
                  <c:v>44916</c:v>
                </c:pt>
                <c:pt idx="834">
                  <c:v>44923</c:v>
                </c:pt>
                <c:pt idx="835">
                  <c:v>44930</c:v>
                </c:pt>
                <c:pt idx="836">
                  <c:v>44937</c:v>
                </c:pt>
                <c:pt idx="837">
                  <c:v>44944</c:v>
                </c:pt>
                <c:pt idx="838">
                  <c:v>44951</c:v>
                </c:pt>
                <c:pt idx="839">
                  <c:v>44958</c:v>
                </c:pt>
                <c:pt idx="840">
                  <c:v>44965</c:v>
                </c:pt>
                <c:pt idx="841">
                  <c:v>44972</c:v>
                </c:pt>
                <c:pt idx="842">
                  <c:v>44979</c:v>
                </c:pt>
                <c:pt idx="843">
                  <c:v>44986</c:v>
                </c:pt>
                <c:pt idx="844">
                  <c:v>44993</c:v>
                </c:pt>
                <c:pt idx="845">
                  <c:v>45000</c:v>
                </c:pt>
                <c:pt idx="846">
                  <c:v>45007</c:v>
                </c:pt>
                <c:pt idx="847">
                  <c:v>45014</c:v>
                </c:pt>
                <c:pt idx="848">
                  <c:v>45021</c:v>
                </c:pt>
                <c:pt idx="849">
                  <c:v>45028</c:v>
                </c:pt>
                <c:pt idx="850">
                  <c:v>45035</c:v>
                </c:pt>
                <c:pt idx="851">
                  <c:v>45042</c:v>
                </c:pt>
                <c:pt idx="852">
                  <c:v>45049</c:v>
                </c:pt>
                <c:pt idx="853">
                  <c:v>45056</c:v>
                </c:pt>
                <c:pt idx="854">
                  <c:v>45063</c:v>
                </c:pt>
                <c:pt idx="855">
                  <c:v>45070</c:v>
                </c:pt>
                <c:pt idx="856">
                  <c:v>45077</c:v>
                </c:pt>
                <c:pt idx="857">
                  <c:v>45084</c:v>
                </c:pt>
                <c:pt idx="858">
                  <c:v>45091</c:v>
                </c:pt>
                <c:pt idx="859">
                  <c:v>45098</c:v>
                </c:pt>
                <c:pt idx="860">
                  <c:v>45105</c:v>
                </c:pt>
                <c:pt idx="861">
                  <c:v>45112</c:v>
                </c:pt>
                <c:pt idx="862">
                  <c:v>45119</c:v>
                </c:pt>
                <c:pt idx="863">
                  <c:v>45126</c:v>
                </c:pt>
                <c:pt idx="864">
                  <c:v>45133</c:v>
                </c:pt>
                <c:pt idx="865">
                  <c:v>45140</c:v>
                </c:pt>
                <c:pt idx="866">
                  <c:v>45147</c:v>
                </c:pt>
                <c:pt idx="867">
                  <c:v>45154</c:v>
                </c:pt>
                <c:pt idx="868">
                  <c:v>45161</c:v>
                </c:pt>
                <c:pt idx="869">
                  <c:v>45168</c:v>
                </c:pt>
                <c:pt idx="870">
                  <c:v>45175</c:v>
                </c:pt>
                <c:pt idx="871">
                  <c:v>45182</c:v>
                </c:pt>
                <c:pt idx="872">
                  <c:v>45189</c:v>
                </c:pt>
                <c:pt idx="873">
                  <c:v>45196</c:v>
                </c:pt>
                <c:pt idx="874">
                  <c:v>45203</c:v>
                </c:pt>
                <c:pt idx="875">
                  <c:v>45210</c:v>
                </c:pt>
                <c:pt idx="876">
                  <c:v>45217</c:v>
                </c:pt>
                <c:pt idx="877">
                  <c:v>45224</c:v>
                </c:pt>
                <c:pt idx="878">
                  <c:v>45231</c:v>
                </c:pt>
                <c:pt idx="879">
                  <c:v>45238</c:v>
                </c:pt>
                <c:pt idx="880">
                  <c:v>45245</c:v>
                </c:pt>
                <c:pt idx="881">
                  <c:v>45252</c:v>
                </c:pt>
                <c:pt idx="882">
                  <c:v>45259</c:v>
                </c:pt>
                <c:pt idx="883">
                  <c:v>45266</c:v>
                </c:pt>
                <c:pt idx="884">
                  <c:v>45273</c:v>
                </c:pt>
                <c:pt idx="885">
                  <c:v>45280</c:v>
                </c:pt>
                <c:pt idx="886">
                  <c:v>45287</c:v>
                </c:pt>
                <c:pt idx="887">
                  <c:v>45294</c:v>
                </c:pt>
                <c:pt idx="888">
                  <c:v>45301</c:v>
                </c:pt>
                <c:pt idx="889">
                  <c:v>45308</c:v>
                </c:pt>
                <c:pt idx="890">
                  <c:v>45315</c:v>
                </c:pt>
                <c:pt idx="891">
                  <c:v>45322</c:v>
                </c:pt>
                <c:pt idx="892">
                  <c:v>45329</c:v>
                </c:pt>
              </c:numCache>
            </c:numRef>
          </c:cat>
          <c:val>
            <c:numRef>
              <c:f>Sheet1!$B$2:$B$894</c:f>
              <c:numCache>
                <c:formatCode>General</c:formatCode>
                <c:ptCount val="893"/>
                <c:pt idx="0">
                  <c:v>874626</c:v>
                </c:pt>
                <c:pt idx="1">
                  <c:v>854819</c:v>
                </c:pt>
                <c:pt idx="2">
                  <c:v>859363</c:v>
                </c:pt>
                <c:pt idx="3">
                  <c:v>851755</c:v>
                </c:pt>
                <c:pt idx="4">
                  <c:v>865730</c:v>
                </c:pt>
                <c:pt idx="5">
                  <c:v>855057</c:v>
                </c:pt>
                <c:pt idx="6">
                  <c:v>867199</c:v>
                </c:pt>
                <c:pt idx="7">
                  <c:v>869235</c:v>
                </c:pt>
                <c:pt idx="8">
                  <c:v>877409</c:v>
                </c:pt>
                <c:pt idx="9">
                  <c:v>864505</c:v>
                </c:pt>
                <c:pt idx="10">
                  <c:v>876108</c:v>
                </c:pt>
                <c:pt idx="11">
                  <c:v>863067</c:v>
                </c:pt>
                <c:pt idx="12">
                  <c:v>869803</c:v>
                </c:pt>
                <c:pt idx="13">
                  <c:v>862319</c:v>
                </c:pt>
                <c:pt idx="14">
                  <c:v>865441</c:v>
                </c:pt>
                <c:pt idx="15">
                  <c:v>861335</c:v>
                </c:pt>
                <c:pt idx="16">
                  <c:v>879686</c:v>
                </c:pt>
                <c:pt idx="17">
                  <c:v>890857</c:v>
                </c:pt>
                <c:pt idx="18">
                  <c:v>875270</c:v>
                </c:pt>
                <c:pt idx="19">
                  <c:v>859559</c:v>
                </c:pt>
                <c:pt idx="20">
                  <c:v>873935</c:v>
                </c:pt>
                <c:pt idx="21">
                  <c:v>876986</c:v>
                </c:pt>
                <c:pt idx="22">
                  <c:v>872706</c:v>
                </c:pt>
                <c:pt idx="23">
                  <c:v>864989</c:v>
                </c:pt>
                <c:pt idx="24">
                  <c:v>866089</c:v>
                </c:pt>
                <c:pt idx="25">
                  <c:v>865105</c:v>
                </c:pt>
                <c:pt idx="26">
                  <c:v>876611</c:v>
                </c:pt>
                <c:pt idx="27">
                  <c:v>869407</c:v>
                </c:pt>
                <c:pt idx="28">
                  <c:v>872916</c:v>
                </c:pt>
                <c:pt idx="29">
                  <c:v>863890</c:v>
                </c:pt>
                <c:pt idx="30">
                  <c:v>870261</c:v>
                </c:pt>
                <c:pt idx="31">
                  <c:v>865453</c:v>
                </c:pt>
                <c:pt idx="32">
                  <c:v>864931</c:v>
                </c:pt>
                <c:pt idx="33">
                  <c:v>862775</c:v>
                </c:pt>
                <c:pt idx="34">
                  <c:v>872873</c:v>
                </c:pt>
                <c:pt idx="35">
                  <c:v>871156</c:v>
                </c:pt>
                <c:pt idx="36">
                  <c:v>886314</c:v>
                </c:pt>
                <c:pt idx="37">
                  <c:v>867732</c:v>
                </c:pt>
                <c:pt idx="38">
                  <c:v>889900</c:v>
                </c:pt>
                <c:pt idx="39">
                  <c:v>869051</c:v>
                </c:pt>
                <c:pt idx="40">
                  <c:v>886363</c:v>
                </c:pt>
                <c:pt idx="41">
                  <c:v>869509</c:v>
                </c:pt>
                <c:pt idx="42">
                  <c:v>881395</c:v>
                </c:pt>
                <c:pt idx="43">
                  <c:v>883385</c:v>
                </c:pt>
                <c:pt idx="44">
                  <c:v>885724</c:v>
                </c:pt>
                <c:pt idx="45">
                  <c:v>889537</c:v>
                </c:pt>
                <c:pt idx="46">
                  <c:v>891028</c:v>
                </c:pt>
                <c:pt idx="47">
                  <c:v>879417</c:v>
                </c:pt>
                <c:pt idx="48">
                  <c:v>882764</c:v>
                </c:pt>
                <c:pt idx="49">
                  <c:v>881750</c:v>
                </c:pt>
                <c:pt idx="50">
                  <c:v>887983</c:v>
                </c:pt>
                <c:pt idx="51">
                  <c:v>890662</c:v>
                </c:pt>
                <c:pt idx="52">
                  <c:v>922187</c:v>
                </c:pt>
                <c:pt idx="53">
                  <c:v>880754</c:v>
                </c:pt>
                <c:pt idx="54">
                  <c:v>893581</c:v>
                </c:pt>
                <c:pt idx="55">
                  <c:v>877253</c:v>
                </c:pt>
                <c:pt idx="56">
                  <c:v>900264</c:v>
                </c:pt>
                <c:pt idx="57">
                  <c:v>871022</c:v>
                </c:pt>
                <c:pt idx="58">
                  <c:v>883005</c:v>
                </c:pt>
                <c:pt idx="59">
                  <c:v>878949</c:v>
                </c:pt>
                <c:pt idx="60">
                  <c:v>893825</c:v>
                </c:pt>
                <c:pt idx="61">
                  <c:v>881208</c:v>
                </c:pt>
                <c:pt idx="62">
                  <c:v>896565</c:v>
                </c:pt>
                <c:pt idx="63">
                  <c:v>888646</c:v>
                </c:pt>
                <c:pt idx="64">
                  <c:v>893965</c:v>
                </c:pt>
                <c:pt idx="65">
                  <c:v>883708</c:v>
                </c:pt>
                <c:pt idx="66">
                  <c:v>893029</c:v>
                </c:pt>
                <c:pt idx="67">
                  <c:v>881904</c:v>
                </c:pt>
                <c:pt idx="68">
                  <c:v>885781</c:v>
                </c:pt>
                <c:pt idx="69">
                  <c:v>888131</c:v>
                </c:pt>
                <c:pt idx="70">
                  <c:v>889228</c:v>
                </c:pt>
                <c:pt idx="71">
                  <c:v>880175</c:v>
                </c:pt>
                <c:pt idx="72">
                  <c:v>898487</c:v>
                </c:pt>
                <c:pt idx="73">
                  <c:v>904054</c:v>
                </c:pt>
                <c:pt idx="74">
                  <c:v>895939</c:v>
                </c:pt>
                <c:pt idx="75">
                  <c:v>890610</c:v>
                </c:pt>
                <c:pt idx="76">
                  <c:v>902304</c:v>
                </c:pt>
                <c:pt idx="77">
                  <c:v>892713</c:v>
                </c:pt>
                <c:pt idx="78">
                  <c:v>902962</c:v>
                </c:pt>
                <c:pt idx="79">
                  <c:v>898034</c:v>
                </c:pt>
                <c:pt idx="80">
                  <c:v>910681</c:v>
                </c:pt>
                <c:pt idx="81">
                  <c:v>899665</c:v>
                </c:pt>
                <c:pt idx="82">
                  <c:v>918625</c:v>
                </c:pt>
                <c:pt idx="83">
                  <c:v>901710</c:v>
                </c:pt>
                <c:pt idx="84">
                  <c:v>914632</c:v>
                </c:pt>
                <c:pt idx="85">
                  <c:v>898611</c:v>
                </c:pt>
                <c:pt idx="86">
                  <c:v>909982</c:v>
                </c:pt>
                <c:pt idx="87">
                  <c:v>905253</c:v>
                </c:pt>
                <c:pt idx="88">
                  <c:v>925725</c:v>
                </c:pt>
                <c:pt idx="89">
                  <c:v>995093</c:v>
                </c:pt>
                <c:pt idx="90">
                  <c:v>1211825</c:v>
                </c:pt>
                <c:pt idx="91">
                  <c:v>1503989</c:v>
                </c:pt>
                <c:pt idx="92">
                  <c:v>1591587</c:v>
                </c:pt>
                <c:pt idx="93">
                  <c:v>1770809</c:v>
                </c:pt>
                <c:pt idx="94">
                  <c:v>1802602</c:v>
                </c:pt>
                <c:pt idx="95">
                  <c:v>1969086</c:v>
                </c:pt>
                <c:pt idx="96">
                  <c:v>2074205</c:v>
                </c:pt>
                <c:pt idx="97">
                  <c:v>2212852</c:v>
                </c:pt>
                <c:pt idx="98">
                  <c:v>2187137</c:v>
                </c:pt>
                <c:pt idx="99">
                  <c:v>2106117</c:v>
                </c:pt>
                <c:pt idx="100">
                  <c:v>2136924</c:v>
                </c:pt>
                <c:pt idx="101">
                  <c:v>2250012</c:v>
                </c:pt>
                <c:pt idx="102">
                  <c:v>2254983</c:v>
                </c:pt>
                <c:pt idx="103">
                  <c:v>2232311</c:v>
                </c:pt>
                <c:pt idx="104">
                  <c:v>2239457</c:v>
                </c:pt>
                <c:pt idx="105">
                  <c:v>2121439</c:v>
                </c:pt>
                <c:pt idx="106">
                  <c:v>2049714</c:v>
                </c:pt>
                <c:pt idx="107">
                  <c:v>2037112</c:v>
                </c:pt>
                <c:pt idx="108">
                  <c:v>1927082</c:v>
                </c:pt>
                <c:pt idx="109">
                  <c:v>1851437</c:v>
                </c:pt>
                <c:pt idx="110">
                  <c:v>1843400</c:v>
                </c:pt>
                <c:pt idx="111">
                  <c:v>1915562</c:v>
                </c:pt>
                <c:pt idx="112">
                  <c:v>1916115</c:v>
                </c:pt>
                <c:pt idx="113">
                  <c:v>1901317</c:v>
                </c:pt>
                <c:pt idx="114">
                  <c:v>1899514</c:v>
                </c:pt>
                <c:pt idx="115">
                  <c:v>2066942</c:v>
                </c:pt>
                <c:pt idx="116">
                  <c:v>2071556</c:v>
                </c:pt>
                <c:pt idx="117">
                  <c:v>2078936</c:v>
                </c:pt>
                <c:pt idx="118">
                  <c:v>2088573</c:v>
                </c:pt>
                <c:pt idx="119">
                  <c:v>2186498</c:v>
                </c:pt>
                <c:pt idx="120">
                  <c:v>2196812</c:v>
                </c:pt>
                <c:pt idx="121">
                  <c:v>2066712</c:v>
                </c:pt>
                <c:pt idx="122">
                  <c:v>2079758</c:v>
                </c:pt>
                <c:pt idx="123">
                  <c:v>2196351</c:v>
                </c:pt>
                <c:pt idx="124">
                  <c:v>2181632</c:v>
                </c:pt>
                <c:pt idx="125">
                  <c:v>2080115</c:v>
                </c:pt>
                <c:pt idx="126">
                  <c:v>2077695</c:v>
                </c:pt>
                <c:pt idx="127">
                  <c:v>2052297</c:v>
                </c:pt>
                <c:pt idx="128">
                  <c:v>2072527</c:v>
                </c:pt>
                <c:pt idx="129">
                  <c:v>2025571</c:v>
                </c:pt>
                <c:pt idx="130">
                  <c:v>2005627</c:v>
                </c:pt>
                <c:pt idx="131">
                  <c:v>1992740</c:v>
                </c:pt>
                <c:pt idx="132">
                  <c:v>2072451</c:v>
                </c:pt>
                <c:pt idx="133">
                  <c:v>2039001</c:v>
                </c:pt>
                <c:pt idx="134">
                  <c:v>2000547</c:v>
                </c:pt>
                <c:pt idx="135">
                  <c:v>1989203</c:v>
                </c:pt>
                <c:pt idx="136">
                  <c:v>2014899</c:v>
                </c:pt>
                <c:pt idx="137">
                  <c:v>2060641</c:v>
                </c:pt>
                <c:pt idx="138">
                  <c:v>2074902</c:v>
                </c:pt>
                <c:pt idx="139">
                  <c:v>2083720</c:v>
                </c:pt>
                <c:pt idx="140">
                  <c:v>2087946</c:v>
                </c:pt>
                <c:pt idx="141">
                  <c:v>2139783</c:v>
                </c:pt>
                <c:pt idx="142">
                  <c:v>2158631</c:v>
                </c:pt>
                <c:pt idx="143">
                  <c:v>2141020</c:v>
                </c:pt>
                <c:pt idx="144">
                  <c:v>2138086</c:v>
                </c:pt>
                <c:pt idx="145">
                  <c:v>2192787</c:v>
                </c:pt>
                <c:pt idx="146">
                  <c:v>2201119</c:v>
                </c:pt>
                <c:pt idx="147">
                  <c:v>2161537</c:v>
                </c:pt>
                <c:pt idx="148">
                  <c:v>2165067</c:v>
                </c:pt>
                <c:pt idx="149">
                  <c:v>2135035</c:v>
                </c:pt>
                <c:pt idx="150">
                  <c:v>2208721</c:v>
                </c:pt>
                <c:pt idx="151">
                  <c:v>2206359</c:v>
                </c:pt>
                <c:pt idx="152">
                  <c:v>2204074</c:v>
                </c:pt>
                <c:pt idx="153">
                  <c:v>2186383</c:v>
                </c:pt>
                <c:pt idx="154">
                  <c:v>2235763</c:v>
                </c:pt>
                <c:pt idx="155">
                  <c:v>2235803</c:v>
                </c:pt>
                <c:pt idx="156">
                  <c:v>2234067</c:v>
                </c:pt>
                <c:pt idx="157">
                  <c:v>2235304</c:v>
                </c:pt>
                <c:pt idx="158">
                  <c:v>2291700</c:v>
                </c:pt>
                <c:pt idx="159">
                  <c:v>2251806</c:v>
                </c:pt>
                <c:pt idx="160">
                  <c:v>2246886</c:v>
                </c:pt>
                <c:pt idx="161">
                  <c:v>2249319</c:v>
                </c:pt>
                <c:pt idx="162">
                  <c:v>2256679</c:v>
                </c:pt>
                <c:pt idx="163">
                  <c:v>2277574</c:v>
                </c:pt>
                <c:pt idx="164">
                  <c:v>2286127</c:v>
                </c:pt>
                <c:pt idx="165">
                  <c:v>2280147</c:v>
                </c:pt>
                <c:pt idx="166">
                  <c:v>2282474</c:v>
                </c:pt>
                <c:pt idx="167">
                  <c:v>2307997</c:v>
                </c:pt>
                <c:pt idx="168">
                  <c:v>2313149</c:v>
                </c:pt>
                <c:pt idx="169">
                  <c:v>2307150</c:v>
                </c:pt>
                <c:pt idx="170">
                  <c:v>2307575</c:v>
                </c:pt>
                <c:pt idx="171">
                  <c:v>2339345</c:v>
                </c:pt>
                <c:pt idx="172">
                  <c:v>2337556</c:v>
                </c:pt>
                <c:pt idx="173">
                  <c:v>2330472</c:v>
                </c:pt>
                <c:pt idx="174">
                  <c:v>2326164</c:v>
                </c:pt>
                <c:pt idx="175">
                  <c:v>2336103</c:v>
                </c:pt>
                <c:pt idx="176">
                  <c:v>2350890</c:v>
                </c:pt>
                <c:pt idx="177">
                  <c:v>2334041</c:v>
                </c:pt>
                <c:pt idx="178">
                  <c:v>2336216</c:v>
                </c:pt>
                <c:pt idx="179">
                  <c:v>2331529</c:v>
                </c:pt>
                <c:pt idx="180">
                  <c:v>2344316</c:v>
                </c:pt>
                <c:pt idx="181">
                  <c:v>2344497</c:v>
                </c:pt>
                <c:pt idx="182">
                  <c:v>2330851</c:v>
                </c:pt>
                <c:pt idx="183">
                  <c:v>2332017</c:v>
                </c:pt>
                <c:pt idx="184">
                  <c:v>2340717</c:v>
                </c:pt>
                <c:pt idx="185">
                  <c:v>2332322</c:v>
                </c:pt>
                <c:pt idx="186">
                  <c:v>2325298</c:v>
                </c:pt>
                <c:pt idx="187">
                  <c:v>2326479</c:v>
                </c:pt>
                <c:pt idx="188">
                  <c:v>2327533</c:v>
                </c:pt>
                <c:pt idx="189">
                  <c:v>2313662</c:v>
                </c:pt>
                <c:pt idx="190">
                  <c:v>2301015</c:v>
                </c:pt>
                <c:pt idx="191">
                  <c:v>2301996</c:v>
                </c:pt>
                <c:pt idx="192">
                  <c:v>2305802</c:v>
                </c:pt>
                <c:pt idx="193">
                  <c:v>2296079</c:v>
                </c:pt>
                <c:pt idx="194">
                  <c:v>2307171</c:v>
                </c:pt>
                <c:pt idx="195">
                  <c:v>2298691</c:v>
                </c:pt>
                <c:pt idx="196">
                  <c:v>2308092</c:v>
                </c:pt>
                <c:pt idx="197">
                  <c:v>2309885</c:v>
                </c:pt>
                <c:pt idx="198">
                  <c:v>2305227</c:v>
                </c:pt>
                <c:pt idx="199">
                  <c:v>2295392</c:v>
                </c:pt>
                <c:pt idx="200">
                  <c:v>2300353</c:v>
                </c:pt>
                <c:pt idx="201">
                  <c:v>2312768</c:v>
                </c:pt>
                <c:pt idx="202">
                  <c:v>2314757</c:v>
                </c:pt>
                <c:pt idx="203">
                  <c:v>2346001</c:v>
                </c:pt>
                <c:pt idx="204">
                  <c:v>2346920</c:v>
                </c:pt>
                <c:pt idx="205">
                  <c:v>2382294</c:v>
                </c:pt>
                <c:pt idx="206">
                  <c:v>2385754</c:v>
                </c:pt>
                <c:pt idx="207">
                  <c:v>2427921</c:v>
                </c:pt>
                <c:pt idx="208">
                  <c:v>2420570</c:v>
                </c:pt>
                <c:pt idx="209">
                  <c:v>2436064</c:v>
                </c:pt>
                <c:pt idx="210">
                  <c:v>2468131</c:v>
                </c:pt>
                <c:pt idx="211">
                  <c:v>2425164</c:v>
                </c:pt>
                <c:pt idx="212">
                  <c:v>2443527</c:v>
                </c:pt>
                <c:pt idx="213">
                  <c:v>2469419</c:v>
                </c:pt>
                <c:pt idx="214">
                  <c:v>2500481</c:v>
                </c:pt>
                <c:pt idx="215">
                  <c:v>2508868</c:v>
                </c:pt>
                <c:pt idx="216">
                  <c:v>2533221</c:v>
                </c:pt>
                <c:pt idx="217">
                  <c:v>2545119</c:v>
                </c:pt>
                <c:pt idx="218">
                  <c:v>2577076</c:v>
                </c:pt>
                <c:pt idx="219">
                  <c:v>2583046</c:v>
                </c:pt>
                <c:pt idx="220">
                  <c:v>2601341</c:v>
                </c:pt>
                <c:pt idx="221">
                  <c:v>2622523</c:v>
                </c:pt>
                <c:pt idx="222">
                  <c:v>2648676</c:v>
                </c:pt>
                <c:pt idx="223">
                  <c:v>2665408</c:v>
                </c:pt>
                <c:pt idx="224">
                  <c:v>2685782</c:v>
                </c:pt>
                <c:pt idx="225">
                  <c:v>2690985</c:v>
                </c:pt>
                <c:pt idx="226">
                  <c:v>2718757</c:v>
                </c:pt>
                <c:pt idx="227">
                  <c:v>2744498</c:v>
                </c:pt>
                <c:pt idx="228">
                  <c:v>2758009</c:v>
                </c:pt>
                <c:pt idx="229">
                  <c:v>2774996</c:v>
                </c:pt>
                <c:pt idx="230">
                  <c:v>2788723</c:v>
                </c:pt>
                <c:pt idx="231">
                  <c:v>2811206</c:v>
                </c:pt>
                <c:pt idx="232">
                  <c:v>2827549</c:v>
                </c:pt>
                <c:pt idx="233">
                  <c:v>2856403</c:v>
                </c:pt>
                <c:pt idx="234">
                  <c:v>2865251</c:v>
                </c:pt>
                <c:pt idx="235">
                  <c:v>2870103</c:v>
                </c:pt>
                <c:pt idx="236">
                  <c:v>2878074</c:v>
                </c:pt>
                <c:pt idx="237">
                  <c:v>2871301</c:v>
                </c:pt>
                <c:pt idx="238">
                  <c:v>2863576</c:v>
                </c:pt>
                <c:pt idx="239">
                  <c:v>2867215</c:v>
                </c:pt>
                <c:pt idx="240">
                  <c:v>2872423</c:v>
                </c:pt>
                <c:pt idx="241">
                  <c:v>2857906</c:v>
                </c:pt>
                <c:pt idx="242">
                  <c:v>2859433</c:v>
                </c:pt>
                <c:pt idx="243">
                  <c:v>2853888</c:v>
                </c:pt>
                <c:pt idx="244">
                  <c:v>2858660</c:v>
                </c:pt>
                <c:pt idx="245">
                  <c:v>2863540</c:v>
                </c:pt>
                <c:pt idx="246">
                  <c:v>2857747</c:v>
                </c:pt>
                <c:pt idx="247">
                  <c:v>2850921</c:v>
                </c:pt>
                <c:pt idx="248">
                  <c:v>2859701</c:v>
                </c:pt>
                <c:pt idx="249">
                  <c:v>2860822</c:v>
                </c:pt>
                <c:pt idx="250">
                  <c:v>2852390</c:v>
                </c:pt>
                <c:pt idx="251">
                  <c:v>2845685</c:v>
                </c:pt>
                <c:pt idx="252">
                  <c:v>2822034</c:v>
                </c:pt>
                <c:pt idx="253">
                  <c:v>2839786</c:v>
                </c:pt>
                <c:pt idx="254">
                  <c:v>2831576</c:v>
                </c:pt>
                <c:pt idx="255">
                  <c:v>2821980</c:v>
                </c:pt>
                <c:pt idx="256">
                  <c:v>2814235</c:v>
                </c:pt>
                <c:pt idx="257">
                  <c:v>2820691</c:v>
                </c:pt>
                <c:pt idx="258">
                  <c:v>2902488</c:v>
                </c:pt>
                <c:pt idx="259">
                  <c:v>2916085</c:v>
                </c:pt>
                <c:pt idx="260">
                  <c:v>2926095</c:v>
                </c:pt>
                <c:pt idx="261">
                  <c:v>2917689</c:v>
                </c:pt>
                <c:pt idx="262">
                  <c:v>2899149</c:v>
                </c:pt>
                <c:pt idx="263">
                  <c:v>2919423</c:v>
                </c:pt>
                <c:pt idx="264">
                  <c:v>2919545</c:v>
                </c:pt>
                <c:pt idx="265">
                  <c:v>2924947</c:v>
                </c:pt>
                <c:pt idx="266">
                  <c:v>2928275</c:v>
                </c:pt>
                <c:pt idx="267">
                  <c:v>2937893</c:v>
                </c:pt>
                <c:pt idx="268">
                  <c:v>2932813</c:v>
                </c:pt>
                <c:pt idx="269">
                  <c:v>2925722</c:v>
                </c:pt>
                <c:pt idx="270">
                  <c:v>2884747</c:v>
                </c:pt>
                <c:pt idx="271">
                  <c:v>2893560</c:v>
                </c:pt>
                <c:pt idx="272">
                  <c:v>2892646</c:v>
                </c:pt>
                <c:pt idx="273">
                  <c:v>2878137</c:v>
                </c:pt>
                <c:pt idx="274">
                  <c:v>2865478</c:v>
                </c:pt>
                <c:pt idx="275">
                  <c:v>2867200</c:v>
                </c:pt>
                <c:pt idx="276">
                  <c:v>2875470</c:v>
                </c:pt>
                <c:pt idx="277">
                  <c:v>2866561</c:v>
                </c:pt>
                <c:pt idx="278">
                  <c:v>2864280</c:v>
                </c:pt>
                <c:pt idx="279">
                  <c:v>2864150</c:v>
                </c:pt>
                <c:pt idx="280">
                  <c:v>2850984</c:v>
                </c:pt>
                <c:pt idx="281">
                  <c:v>2859495</c:v>
                </c:pt>
                <c:pt idx="282">
                  <c:v>2842654</c:v>
                </c:pt>
                <c:pt idx="283">
                  <c:v>2852018</c:v>
                </c:pt>
                <c:pt idx="284">
                  <c:v>2869071</c:v>
                </c:pt>
                <c:pt idx="285">
                  <c:v>2870846</c:v>
                </c:pt>
                <c:pt idx="286">
                  <c:v>2863547</c:v>
                </c:pt>
                <c:pt idx="287">
                  <c:v>2865858</c:v>
                </c:pt>
                <c:pt idx="288">
                  <c:v>2866279</c:v>
                </c:pt>
                <c:pt idx="289">
                  <c:v>2855807</c:v>
                </c:pt>
                <c:pt idx="290">
                  <c:v>2846757</c:v>
                </c:pt>
                <c:pt idx="291">
                  <c:v>2851118</c:v>
                </c:pt>
                <c:pt idx="292">
                  <c:v>2856181</c:v>
                </c:pt>
                <c:pt idx="293">
                  <c:v>2833317</c:v>
                </c:pt>
                <c:pt idx="294">
                  <c:v>2825661</c:v>
                </c:pt>
                <c:pt idx="295">
                  <c:v>2812806</c:v>
                </c:pt>
                <c:pt idx="296">
                  <c:v>2822169</c:v>
                </c:pt>
                <c:pt idx="297">
                  <c:v>2823448</c:v>
                </c:pt>
                <c:pt idx="298">
                  <c:v>2821574</c:v>
                </c:pt>
                <c:pt idx="299">
                  <c:v>2804457</c:v>
                </c:pt>
                <c:pt idx="300">
                  <c:v>2808512</c:v>
                </c:pt>
                <c:pt idx="301">
                  <c:v>2811623</c:v>
                </c:pt>
                <c:pt idx="302">
                  <c:v>2846920</c:v>
                </c:pt>
                <c:pt idx="303">
                  <c:v>2840964</c:v>
                </c:pt>
                <c:pt idx="304">
                  <c:v>2823137</c:v>
                </c:pt>
                <c:pt idx="305">
                  <c:v>2830791</c:v>
                </c:pt>
                <c:pt idx="306">
                  <c:v>2877244</c:v>
                </c:pt>
                <c:pt idx="307">
                  <c:v>2871161</c:v>
                </c:pt>
                <c:pt idx="308">
                  <c:v>2851362</c:v>
                </c:pt>
                <c:pt idx="309">
                  <c:v>2859807</c:v>
                </c:pt>
                <c:pt idx="310">
                  <c:v>2917260</c:v>
                </c:pt>
                <c:pt idx="311">
                  <c:v>2920231</c:v>
                </c:pt>
                <c:pt idx="312">
                  <c:v>2907300</c:v>
                </c:pt>
                <c:pt idx="313">
                  <c:v>2917189</c:v>
                </c:pt>
                <c:pt idx="314">
                  <c:v>2928728</c:v>
                </c:pt>
                <c:pt idx="315">
                  <c:v>2963812</c:v>
                </c:pt>
                <c:pt idx="316">
                  <c:v>3011697</c:v>
                </c:pt>
                <c:pt idx="317">
                  <c:v>3008704</c:v>
                </c:pt>
                <c:pt idx="318">
                  <c:v>3014975</c:v>
                </c:pt>
                <c:pt idx="319">
                  <c:v>3074225</c:v>
                </c:pt>
                <c:pt idx="320">
                  <c:v>3095150</c:v>
                </c:pt>
                <c:pt idx="321">
                  <c:v>3090600</c:v>
                </c:pt>
                <c:pt idx="322">
                  <c:v>3108805</c:v>
                </c:pt>
                <c:pt idx="323">
                  <c:v>3165396</c:v>
                </c:pt>
                <c:pt idx="324">
                  <c:v>3206888</c:v>
                </c:pt>
                <c:pt idx="325">
                  <c:v>3202256</c:v>
                </c:pt>
                <c:pt idx="326">
                  <c:v>3215432</c:v>
                </c:pt>
                <c:pt idx="327">
                  <c:v>3227762</c:v>
                </c:pt>
                <c:pt idx="328">
                  <c:v>3295109</c:v>
                </c:pt>
                <c:pt idx="329">
                  <c:v>3318649</c:v>
                </c:pt>
                <c:pt idx="330">
                  <c:v>3317194</c:v>
                </c:pt>
                <c:pt idx="331">
                  <c:v>3324615</c:v>
                </c:pt>
                <c:pt idx="332">
                  <c:v>3354269</c:v>
                </c:pt>
                <c:pt idx="333">
                  <c:v>3398713</c:v>
                </c:pt>
                <c:pt idx="334">
                  <c:v>3385128</c:v>
                </c:pt>
                <c:pt idx="335">
                  <c:v>3400183</c:v>
                </c:pt>
                <c:pt idx="336">
                  <c:v>3410842</c:v>
                </c:pt>
                <c:pt idx="337">
                  <c:v>3470530</c:v>
                </c:pt>
                <c:pt idx="338">
                  <c:v>3478672</c:v>
                </c:pt>
                <c:pt idx="339">
                  <c:v>3492742</c:v>
                </c:pt>
                <c:pt idx="340">
                  <c:v>3504095</c:v>
                </c:pt>
                <c:pt idx="341">
                  <c:v>3537861</c:v>
                </c:pt>
                <c:pt idx="342">
                  <c:v>3574574</c:v>
                </c:pt>
                <c:pt idx="343">
                  <c:v>3571797</c:v>
                </c:pt>
                <c:pt idx="344">
                  <c:v>3585359</c:v>
                </c:pt>
                <c:pt idx="345">
                  <c:v>3646323</c:v>
                </c:pt>
                <c:pt idx="346">
                  <c:v>3645668</c:v>
                </c:pt>
                <c:pt idx="347">
                  <c:v>3644456</c:v>
                </c:pt>
                <c:pt idx="348">
                  <c:v>3654182</c:v>
                </c:pt>
                <c:pt idx="349">
                  <c:v>3662035</c:v>
                </c:pt>
                <c:pt idx="350">
                  <c:v>3722192</c:v>
                </c:pt>
                <c:pt idx="351">
                  <c:v>3734018</c:v>
                </c:pt>
                <c:pt idx="352">
                  <c:v>3747387</c:v>
                </c:pt>
                <c:pt idx="353">
                  <c:v>3758663</c:v>
                </c:pt>
                <c:pt idx="354">
                  <c:v>3813599</c:v>
                </c:pt>
                <c:pt idx="355">
                  <c:v>3839033</c:v>
                </c:pt>
                <c:pt idx="356">
                  <c:v>3843396</c:v>
                </c:pt>
                <c:pt idx="357">
                  <c:v>3851623</c:v>
                </c:pt>
                <c:pt idx="358">
                  <c:v>3907424</c:v>
                </c:pt>
                <c:pt idx="359">
                  <c:v>3906620</c:v>
                </c:pt>
                <c:pt idx="360">
                  <c:v>3925876</c:v>
                </c:pt>
                <c:pt idx="361">
                  <c:v>3932626</c:v>
                </c:pt>
                <c:pt idx="362">
                  <c:v>3993955</c:v>
                </c:pt>
                <c:pt idx="363">
                  <c:v>4008062</c:v>
                </c:pt>
                <c:pt idx="364">
                  <c:v>4032575</c:v>
                </c:pt>
                <c:pt idx="365">
                  <c:v>4023640</c:v>
                </c:pt>
                <c:pt idx="366">
                  <c:v>4028185</c:v>
                </c:pt>
                <c:pt idx="367">
                  <c:v>4071528</c:v>
                </c:pt>
                <c:pt idx="368">
                  <c:v>4097914</c:v>
                </c:pt>
                <c:pt idx="369">
                  <c:v>4102138</c:v>
                </c:pt>
                <c:pt idx="370">
                  <c:v>4109285</c:v>
                </c:pt>
                <c:pt idx="371">
                  <c:v>4119474</c:v>
                </c:pt>
                <c:pt idx="372">
                  <c:v>4149224</c:v>
                </c:pt>
                <c:pt idx="373">
                  <c:v>4159972</c:v>
                </c:pt>
                <c:pt idx="374">
                  <c:v>4171762</c:v>
                </c:pt>
                <c:pt idx="375">
                  <c:v>4181361</c:v>
                </c:pt>
                <c:pt idx="376">
                  <c:v>4222081</c:v>
                </c:pt>
                <c:pt idx="377">
                  <c:v>4226971</c:v>
                </c:pt>
                <c:pt idx="378">
                  <c:v>4236441</c:v>
                </c:pt>
                <c:pt idx="379">
                  <c:v>4244188</c:v>
                </c:pt>
                <c:pt idx="380">
                  <c:v>4283967</c:v>
                </c:pt>
                <c:pt idx="381">
                  <c:v>4296339</c:v>
                </c:pt>
                <c:pt idx="382">
                  <c:v>4296049</c:v>
                </c:pt>
                <c:pt idx="383">
                  <c:v>4303143</c:v>
                </c:pt>
                <c:pt idx="384">
                  <c:v>4336649</c:v>
                </c:pt>
                <c:pt idx="385">
                  <c:v>4327560</c:v>
                </c:pt>
                <c:pt idx="386">
                  <c:v>4322654</c:v>
                </c:pt>
                <c:pt idx="387">
                  <c:v>4330917</c:v>
                </c:pt>
                <c:pt idx="388">
                  <c:v>4340904</c:v>
                </c:pt>
                <c:pt idx="389">
                  <c:v>4368168</c:v>
                </c:pt>
                <c:pt idx="390">
                  <c:v>4368348</c:v>
                </c:pt>
                <c:pt idx="391">
                  <c:v>4377031</c:v>
                </c:pt>
                <c:pt idx="392">
                  <c:v>4383401</c:v>
                </c:pt>
                <c:pt idx="393">
                  <c:v>4398201</c:v>
                </c:pt>
                <c:pt idx="394">
                  <c:v>4410746</c:v>
                </c:pt>
                <c:pt idx="395">
                  <c:v>4406637</c:v>
                </c:pt>
                <c:pt idx="396">
                  <c:v>4410111</c:v>
                </c:pt>
                <c:pt idx="397">
                  <c:v>4431923</c:v>
                </c:pt>
                <c:pt idx="398">
                  <c:v>4412924</c:v>
                </c:pt>
                <c:pt idx="399">
                  <c:v>4413736</c:v>
                </c:pt>
                <c:pt idx="400">
                  <c:v>4415587</c:v>
                </c:pt>
                <c:pt idx="401">
                  <c:v>4421408</c:v>
                </c:pt>
                <c:pt idx="402">
                  <c:v>4449588</c:v>
                </c:pt>
                <c:pt idx="403">
                  <c:v>4459050</c:v>
                </c:pt>
                <c:pt idx="404">
                  <c:v>4450260</c:v>
                </c:pt>
                <c:pt idx="405">
                  <c:v>4455403</c:v>
                </c:pt>
                <c:pt idx="406">
                  <c:v>4474360</c:v>
                </c:pt>
                <c:pt idx="407">
                  <c:v>4481616</c:v>
                </c:pt>
                <c:pt idx="408">
                  <c:v>4486754</c:v>
                </c:pt>
                <c:pt idx="409">
                  <c:v>4486585</c:v>
                </c:pt>
                <c:pt idx="410">
                  <c:v>4488895</c:v>
                </c:pt>
                <c:pt idx="411">
                  <c:v>4492759</c:v>
                </c:pt>
                <c:pt idx="412">
                  <c:v>4485931</c:v>
                </c:pt>
                <c:pt idx="413">
                  <c:v>4486190</c:v>
                </c:pt>
                <c:pt idx="414">
                  <c:v>4488865</c:v>
                </c:pt>
                <c:pt idx="415">
                  <c:v>4502247</c:v>
                </c:pt>
                <c:pt idx="416">
                  <c:v>4509462</c:v>
                </c:pt>
                <c:pt idx="417">
                  <c:v>4497660</c:v>
                </c:pt>
                <c:pt idx="418">
                  <c:v>4499524</c:v>
                </c:pt>
                <c:pt idx="419">
                  <c:v>4516077</c:v>
                </c:pt>
                <c:pt idx="420">
                  <c:v>4512936</c:v>
                </c:pt>
                <c:pt idx="421">
                  <c:v>4500064</c:v>
                </c:pt>
                <c:pt idx="422">
                  <c:v>4500348</c:v>
                </c:pt>
                <c:pt idx="423">
                  <c:v>4501685</c:v>
                </c:pt>
                <c:pt idx="424">
                  <c:v>4496851</c:v>
                </c:pt>
                <c:pt idx="425">
                  <c:v>4486725</c:v>
                </c:pt>
                <c:pt idx="426">
                  <c:v>4487583</c:v>
                </c:pt>
                <c:pt idx="427">
                  <c:v>4489279</c:v>
                </c:pt>
                <c:pt idx="428">
                  <c:v>4495888</c:v>
                </c:pt>
                <c:pt idx="429">
                  <c:v>4480603</c:v>
                </c:pt>
                <c:pt idx="430">
                  <c:v>4481799</c:v>
                </c:pt>
                <c:pt idx="431">
                  <c:v>4483419</c:v>
                </c:pt>
                <c:pt idx="432">
                  <c:v>4485366</c:v>
                </c:pt>
                <c:pt idx="433">
                  <c:v>4489695</c:v>
                </c:pt>
                <c:pt idx="434">
                  <c:v>4471499</c:v>
                </c:pt>
                <c:pt idx="435">
                  <c:v>4472703</c:v>
                </c:pt>
                <c:pt idx="436">
                  <c:v>4501188</c:v>
                </c:pt>
                <c:pt idx="437">
                  <c:v>4480384</c:v>
                </c:pt>
                <c:pt idx="438">
                  <c:v>4463981</c:v>
                </c:pt>
                <c:pt idx="439">
                  <c:v>4465360</c:v>
                </c:pt>
                <c:pt idx="440">
                  <c:v>4468005</c:v>
                </c:pt>
                <c:pt idx="441">
                  <c:v>4487817</c:v>
                </c:pt>
                <c:pt idx="442">
                  <c:v>4495055</c:v>
                </c:pt>
                <c:pt idx="443">
                  <c:v>4479130</c:v>
                </c:pt>
                <c:pt idx="444">
                  <c:v>4481289</c:v>
                </c:pt>
                <c:pt idx="445">
                  <c:v>4493605</c:v>
                </c:pt>
                <c:pt idx="446">
                  <c:v>4500503</c:v>
                </c:pt>
                <c:pt idx="447">
                  <c:v>4485480</c:v>
                </c:pt>
                <c:pt idx="448">
                  <c:v>4486329</c:v>
                </c:pt>
                <c:pt idx="449">
                  <c:v>4489250</c:v>
                </c:pt>
                <c:pt idx="450">
                  <c:v>4487208</c:v>
                </c:pt>
                <c:pt idx="451">
                  <c:v>4475105</c:v>
                </c:pt>
                <c:pt idx="452">
                  <c:v>4475886</c:v>
                </c:pt>
                <c:pt idx="453">
                  <c:v>4478213</c:v>
                </c:pt>
                <c:pt idx="454">
                  <c:v>4487809</c:v>
                </c:pt>
                <c:pt idx="455">
                  <c:v>4497484</c:v>
                </c:pt>
                <c:pt idx="456">
                  <c:v>4484111</c:v>
                </c:pt>
                <c:pt idx="457">
                  <c:v>4486185</c:v>
                </c:pt>
                <c:pt idx="458">
                  <c:v>4504704</c:v>
                </c:pt>
                <c:pt idx="459">
                  <c:v>4501372</c:v>
                </c:pt>
                <c:pt idx="460">
                  <c:v>4489339</c:v>
                </c:pt>
                <c:pt idx="461">
                  <c:v>4489702</c:v>
                </c:pt>
                <c:pt idx="462">
                  <c:v>4492012</c:v>
                </c:pt>
                <c:pt idx="463">
                  <c:v>4486721</c:v>
                </c:pt>
                <c:pt idx="464">
                  <c:v>4477088</c:v>
                </c:pt>
                <c:pt idx="465">
                  <c:v>4478069</c:v>
                </c:pt>
                <c:pt idx="466">
                  <c:v>4480436</c:v>
                </c:pt>
                <c:pt idx="467">
                  <c:v>4489593</c:v>
                </c:pt>
                <c:pt idx="468">
                  <c:v>4496523</c:v>
                </c:pt>
                <c:pt idx="469">
                  <c:v>4486587</c:v>
                </c:pt>
                <c:pt idx="470">
                  <c:v>4486606</c:v>
                </c:pt>
                <c:pt idx="471">
                  <c:v>4501695</c:v>
                </c:pt>
                <c:pt idx="472">
                  <c:v>4488840</c:v>
                </c:pt>
                <c:pt idx="473">
                  <c:v>4482349</c:v>
                </c:pt>
                <c:pt idx="474">
                  <c:v>4483495</c:v>
                </c:pt>
                <c:pt idx="475">
                  <c:v>4486278</c:v>
                </c:pt>
                <c:pt idx="476">
                  <c:v>4483629</c:v>
                </c:pt>
                <c:pt idx="477">
                  <c:v>4489796</c:v>
                </c:pt>
                <c:pt idx="478">
                  <c:v>4478485</c:v>
                </c:pt>
                <c:pt idx="479">
                  <c:v>4481083</c:v>
                </c:pt>
                <c:pt idx="480">
                  <c:v>4486333</c:v>
                </c:pt>
                <c:pt idx="481">
                  <c:v>4492857</c:v>
                </c:pt>
                <c:pt idx="482">
                  <c:v>4482840</c:v>
                </c:pt>
                <c:pt idx="483">
                  <c:v>4484069</c:v>
                </c:pt>
                <c:pt idx="484">
                  <c:v>4499729</c:v>
                </c:pt>
                <c:pt idx="485">
                  <c:v>4490131</c:v>
                </c:pt>
                <c:pt idx="486">
                  <c:v>4474665</c:v>
                </c:pt>
                <c:pt idx="487">
                  <c:v>4477270</c:v>
                </c:pt>
                <c:pt idx="488">
                  <c:v>4478411</c:v>
                </c:pt>
                <c:pt idx="489">
                  <c:v>4473741</c:v>
                </c:pt>
                <c:pt idx="490">
                  <c:v>4461111</c:v>
                </c:pt>
                <c:pt idx="491">
                  <c:v>4461393</c:v>
                </c:pt>
                <c:pt idx="492">
                  <c:v>4463542</c:v>
                </c:pt>
                <c:pt idx="493">
                  <c:v>4472817</c:v>
                </c:pt>
                <c:pt idx="494">
                  <c:v>4482009</c:v>
                </c:pt>
                <c:pt idx="495">
                  <c:v>4466482</c:v>
                </c:pt>
                <c:pt idx="496">
                  <c:v>4470605</c:v>
                </c:pt>
                <c:pt idx="497">
                  <c:v>4472202</c:v>
                </c:pt>
                <c:pt idx="498">
                  <c:v>4480973</c:v>
                </c:pt>
                <c:pt idx="499">
                  <c:v>4464498</c:v>
                </c:pt>
                <c:pt idx="500">
                  <c:v>4466793</c:v>
                </c:pt>
                <c:pt idx="501">
                  <c:v>4468929</c:v>
                </c:pt>
                <c:pt idx="502">
                  <c:v>4466476</c:v>
                </c:pt>
                <c:pt idx="503">
                  <c:v>4473840</c:v>
                </c:pt>
                <c:pt idx="504">
                  <c:v>4457907</c:v>
                </c:pt>
                <c:pt idx="505">
                  <c:v>4459394</c:v>
                </c:pt>
                <c:pt idx="506">
                  <c:v>4481635</c:v>
                </c:pt>
                <c:pt idx="507">
                  <c:v>4473032</c:v>
                </c:pt>
                <c:pt idx="508">
                  <c:v>4452002</c:v>
                </c:pt>
                <c:pt idx="509">
                  <c:v>4459407</c:v>
                </c:pt>
                <c:pt idx="510">
                  <c:v>4457698</c:v>
                </c:pt>
                <c:pt idx="511">
                  <c:v>4467382</c:v>
                </c:pt>
                <c:pt idx="512">
                  <c:v>4454326</c:v>
                </c:pt>
                <c:pt idx="513">
                  <c:v>4453087</c:v>
                </c:pt>
                <c:pt idx="514">
                  <c:v>4455087</c:v>
                </c:pt>
                <c:pt idx="515">
                  <c:v>4453633</c:v>
                </c:pt>
                <c:pt idx="516">
                  <c:v>4465782</c:v>
                </c:pt>
                <c:pt idx="517">
                  <c:v>4446307</c:v>
                </c:pt>
                <c:pt idx="518">
                  <c:v>4448618</c:v>
                </c:pt>
                <c:pt idx="519">
                  <c:v>4470973</c:v>
                </c:pt>
                <c:pt idx="520">
                  <c:v>4469089</c:v>
                </c:pt>
                <c:pt idx="521">
                  <c:v>4451451</c:v>
                </c:pt>
                <c:pt idx="522">
                  <c:v>4453101</c:v>
                </c:pt>
                <c:pt idx="523">
                  <c:v>4452509</c:v>
                </c:pt>
                <c:pt idx="524">
                  <c:v>4460758</c:v>
                </c:pt>
                <c:pt idx="525">
                  <c:v>4452838</c:v>
                </c:pt>
                <c:pt idx="526">
                  <c:v>4453881</c:v>
                </c:pt>
                <c:pt idx="527">
                  <c:v>4456236</c:v>
                </c:pt>
                <c:pt idx="528">
                  <c:v>4454676</c:v>
                </c:pt>
                <c:pt idx="529">
                  <c:v>4468702</c:v>
                </c:pt>
                <c:pt idx="530">
                  <c:v>4458018</c:v>
                </c:pt>
                <c:pt idx="531">
                  <c:v>4459840</c:v>
                </c:pt>
                <c:pt idx="532">
                  <c:v>4469577</c:v>
                </c:pt>
                <c:pt idx="533">
                  <c:v>4478236</c:v>
                </c:pt>
                <c:pt idx="534">
                  <c:v>4469618</c:v>
                </c:pt>
                <c:pt idx="535">
                  <c:v>4474634</c:v>
                </c:pt>
                <c:pt idx="536">
                  <c:v>4484492</c:v>
                </c:pt>
                <c:pt idx="537">
                  <c:v>4479270</c:v>
                </c:pt>
                <c:pt idx="538">
                  <c:v>4470142</c:v>
                </c:pt>
                <c:pt idx="539">
                  <c:v>4471246</c:v>
                </c:pt>
                <c:pt idx="540">
                  <c:v>4473459</c:v>
                </c:pt>
                <c:pt idx="541">
                  <c:v>4467108</c:v>
                </c:pt>
                <c:pt idx="542">
                  <c:v>4470852</c:v>
                </c:pt>
                <c:pt idx="543">
                  <c:v>4459914</c:v>
                </c:pt>
                <c:pt idx="544">
                  <c:v>4462443</c:v>
                </c:pt>
                <c:pt idx="545">
                  <c:v>4476269</c:v>
                </c:pt>
                <c:pt idx="546">
                  <c:v>4474257</c:v>
                </c:pt>
                <c:pt idx="547">
                  <c:v>4463347</c:v>
                </c:pt>
                <c:pt idx="548">
                  <c:v>4467272</c:v>
                </c:pt>
                <c:pt idx="549">
                  <c:v>4466702</c:v>
                </c:pt>
                <c:pt idx="550">
                  <c:v>4476903</c:v>
                </c:pt>
                <c:pt idx="551">
                  <c:v>4465284</c:v>
                </c:pt>
                <c:pt idx="552">
                  <c:v>4466846</c:v>
                </c:pt>
                <c:pt idx="553">
                  <c:v>4469083</c:v>
                </c:pt>
                <c:pt idx="554">
                  <c:v>4462871</c:v>
                </c:pt>
                <c:pt idx="555">
                  <c:v>4463837</c:v>
                </c:pt>
                <c:pt idx="556">
                  <c:v>4452360</c:v>
                </c:pt>
                <c:pt idx="557">
                  <c:v>4453474</c:v>
                </c:pt>
                <c:pt idx="558">
                  <c:v>4471174</c:v>
                </c:pt>
                <c:pt idx="559">
                  <c:v>4458576</c:v>
                </c:pt>
                <c:pt idx="560">
                  <c:v>4455661</c:v>
                </c:pt>
                <c:pt idx="561">
                  <c:v>4460422</c:v>
                </c:pt>
                <c:pt idx="562">
                  <c:v>4459415</c:v>
                </c:pt>
                <c:pt idx="563">
                  <c:v>4469723</c:v>
                </c:pt>
                <c:pt idx="564">
                  <c:v>4461117</c:v>
                </c:pt>
                <c:pt idx="565">
                  <c:v>4455887</c:v>
                </c:pt>
                <c:pt idx="566">
                  <c:v>4458552</c:v>
                </c:pt>
                <c:pt idx="567">
                  <c:v>4448289</c:v>
                </c:pt>
                <c:pt idx="568">
                  <c:v>4450615</c:v>
                </c:pt>
                <c:pt idx="569">
                  <c:v>4438592</c:v>
                </c:pt>
                <c:pt idx="570">
                  <c:v>4437148</c:v>
                </c:pt>
                <c:pt idx="571">
                  <c:v>4452726</c:v>
                </c:pt>
                <c:pt idx="572">
                  <c:v>4447470</c:v>
                </c:pt>
                <c:pt idx="573">
                  <c:v>4448680</c:v>
                </c:pt>
                <c:pt idx="574">
                  <c:v>4443718</c:v>
                </c:pt>
                <c:pt idx="575">
                  <c:v>4446062</c:v>
                </c:pt>
                <c:pt idx="576">
                  <c:v>4439145</c:v>
                </c:pt>
                <c:pt idx="577">
                  <c:v>4441317</c:v>
                </c:pt>
                <c:pt idx="578">
                  <c:v>4419225</c:v>
                </c:pt>
                <c:pt idx="579">
                  <c:v>4420745</c:v>
                </c:pt>
                <c:pt idx="580">
                  <c:v>4434863</c:v>
                </c:pt>
                <c:pt idx="581">
                  <c:v>4411660</c:v>
                </c:pt>
                <c:pt idx="582">
                  <c:v>4393401</c:v>
                </c:pt>
                <c:pt idx="583">
                  <c:v>4396097</c:v>
                </c:pt>
                <c:pt idx="584">
                  <c:v>4407258</c:v>
                </c:pt>
                <c:pt idx="585">
                  <c:v>4401222</c:v>
                </c:pt>
                <c:pt idx="586">
                  <c:v>4392198</c:v>
                </c:pt>
                <c:pt idx="587">
                  <c:v>4386104</c:v>
                </c:pt>
                <c:pt idx="588">
                  <c:v>4383684</c:v>
                </c:pt>
                <c:pt idx="589">
                  <c:v>4385903</c:v>
                </c:pt>
                <c:pt idx="590">
                  <c:v>4372886</c:v>
                </c:pt>
                <c:pt idx="591">
                  <c:v>4356129</c:v>
                </c:pt>
                <c:pt idx="592">
                  <c:v>4358207</c:v>
                </c:pt>
                <c:pt idx="593">
                  <c:v>4337609</c:v>
                </c:pt>
                <c:pt idx="594">
                  <c:v>4337301</c:v>
                </c:pt>
                <c:pt idx="595">
                  <c:v>4327519</c:v>
                </c:pt>
                <c:pt idx="596">
                  <c:v>4319191</c:v>
                </c:pt>
                <c:pt idx="597">
                  <c:v>4324906</c:v>
                </c:pt>
                <c:pt idx="598">
                  <c:v>4315896</c:v>
                </c:pt>
                <c:pt idx="599">
                  <c:v>4305491</c:v>
                </c:pt>
                <c:pt idx="600">
                  <c:v>4289764</c:v>
                </c:pt>
                <c:pt idx="601">
                  <c:v>4291201</c:v>
                </c:pt>
                <c:pt idx="602">
                  <c:v>4291615</c:v>
                </c:pt>
                <c:pt idx="603">
                  <c:v>4277681</c:v>
                </c:pt>
                <c:pt idx="604">
                  <c:v>4255653</c:v>
                </c:pt>
                <c:pt idx="605">
                  <c:v>4258030</c:v>
                </c:pt>
                <c:pt idx="606">
                  <c:v>4228924</c:v>
                </c:pt>
                <c:pt idx="607">
                  <c:v>4228818</c:v>
                </c:pt>
                <c:pt idx="608">
                  <c:v>4218914</c:v>
                </c:pt>
                <c:pt idx="609">
                  <c:v>4208496</c:v>
                </c:pt>
                <c:pt idx="610">
                  <c:v>4210812</c:v>
                </c:pt>
                <c:pt idx="611">
                  <c:v>4208059</c:v>
                </c:pt>
                <c:pt idx="612">
                  <c:v>4192909</c:v>
                </c:pt>
                <c:pt idx="613">
                  <c:v>4174704</c:v>
                </c:pt>
                <c:pt idx="614">
                  <c:v>4176906</c:v>
                </c:pt>
                <c:pt idx="615">
                  <c:v>4175446</c:v>
                </c:pt>
                <c:pt idx="616">
                  <c:v>4173070</c:v>
                </c:pt>
                <c:pt idx="617">
                  <c:v>4139731</c:v>
                </c:pt>
                <c:pt idx="618">
                  <c:v>4141936</c:v>
                </c:pt>
                <c:pt idx="619">
                  <c:v>4145892</c:v>
                </c:pt>
                <c:pt idx="620">
                  <c:v>4106198</c:v>
                </c:pt>
                <c:pt idx="621">
                  <c:v>4097170</c:v>
                </c:pt>
                <c:pt idx="622">
                  <c:v>4086044</c:v>
                </c:pt>
                <c:pt idx="623">
                  <c:v>4088314</c:v>
                </c:pt>
                <c:pt idx="624">
                  <c:v>4084274</c:v>
                </c:pt>
                <c:pt idx="625">
                  <c:v>4075636</c:v>
                </c:pt>
                <c:pt idx="626">
                  <c:v>4058378</c:v>
                </c:pt>
                <c:pt idx="627">
                  <c:v>4056563</c:v>
                </c:pt>
                <c:pt idx="628">
                  <c:v>4050044</c:v>
                </c:pt>
                <c:pt idx="629">
                  <c:v>4047052</c:v>
                </c:pt>
                <c:pt idx="630">
                  <c:v>4039678</c:v>
                </c:pt>
                <c:pt idx="631">
                  <c:v>4026350</c:v>
                </c:pt>
                <c:pt idx="632">
                  <c:v>4028431</c:v>
                </c:pt>
                <c:pt idx="633">
                  <c:v>3981420</c:v>
                </c:pt>
                <c:pt idx="634">
                  <c:v>3974590</c:v>
                </c:pt>
                <c:pt idx="635">
                  <c:v>3969134</c:v>
                </c:pt>
                <c:pt idx="636">
                  <c:v>3971559</c:v>
                </c:pt>
                <c:pt idx="637">
                  <c:v>3962748</c:v>
                </c:pt>
                <c:pt idx="638">
                  <c:v>3955617</c:v>
                </c:pt>
                <c:pt idx="639">
                  <c:v>3935509</c:v>
                </c:pt>
                <c:pt idx="640">
                  <c:v>3936784</c:v>
                </c:pt>
                <c:pt idx="641">
                  <c:v>3931827</c:v>
                </c:pt>
                <c:pt idx="642">
                  <c:v>3928273</c:v>
                </c:pt>
                <c:pt idx="643">
                  <c:v>3889691</c:v>
                </c:pt>
                <c:pt idx="644">
                  <c:v>3892216</c:v>
                </c:pt>
                <c:pt idx="645">
                  <c:v>3864749</c:v>
                </c:pt>
                <c:pt idx="646">
                  <c:v>3860435</c:v>
                </c:pt>
                <c:pt idx="647">
                  <c:v>3851444</c:v>
                </c:pt>
                <c:pt idx="648">
                  <c:v>3847645</c:v>
                </c:pt>
                <c:pt idx="649">
                  <c:v>3849955</c:v>
                </c:pt>
                <c:pt idx="650">
                  <c:v>3844016</c:v>
                </c:pt>
                <c:pt idx="651">
                  <c:v>3826817</c:v>
                </c:pt>
                <c:pt idx="652">
                  <c:v>3813198</c:v>
                </c:pt>
                <c:pt idx="653">
                  <c:v>3815038</c:v>
                </c:pt>
                <c:pt idx="654">
                  <c:v>3808110</c:v>
                </c:pt>
                <c:pt idx="655">
                  <c:v>3803436</c:v>
                </c:pt>
                <c:pt idx="656">
                  <c:v>3779102</c:v>
                </c:pt>
                <c:pt idx="657">
                  <c:v>3781543</c:v>
                </c:pt>
                <c:pt idx="658">
                  <c:v>3786018</c:v>
                </c:pt>
                <c:pt idx="659">
                  <c:v>3764866</c:v>
                </c:pt>
                <c:pt idx="660">
                  <c:v>3759946</c:v>
                </c:pt>
                <c:pt idx="661">
                  <c:v>3761508</c:v>
                </c:pt>
                <c:pt idx="662">
                  <c:v>3769673</c:v>
                </c:pt>
                <c:pt idx="663">
                  <c:v>3844695</c:v>
                </c:pt>
                <c:pt idx="664">
                  <c:v>3857715</c:v>
                </c:pt>
                <c:pt idx="665">
                  <c:v>3945831</c:v>
                </c:pt>
                <c:pt idx="666">
                  <c:v>3949955</c:v>
                </c:pt>
                <c:pt idx="667">
                  <c:v>3966471</c:v>
                </c:pt>
                <c:pt idx="668">
                  <c:v>3968700</c:v>
                </c:pt>
                <c:pt idx="669">
                  <c:v>4019823</c:v>
                </c:pt>
                <c:pt idx="670">
                  <c:v>4039443</c:v>
                </c:pt>
                <c:pt idx="671">
                  <c:v>4047882</c:v>
                </c:pt>
                <c:pt idx="672">
                  <c:v>4030249</c:v>
                </c:pt>
                <c:pt idx="673">
                  <c:v>4052875</c:v>
                </c:pt>
                <c:pt idx="674">
                  <c:v>4065696</c:v>
                </c:pt>
                <c:pt idx="675">
                  <c:v>4095491</c:v>
                </c:pt>
                <c:pt idx="676">
                  <c:v>4137052</c:v>
                </c:pt>
                <c:pt idx="677">
                  <c:v>4165591</c:v>
                </c:pt>
                <c:pt idx="678">
                  <c:v>4173626</c:v>
                </c:pt>
                <c:pt idx="679">
                  <c:v>4149544</c:v>
                </c:pt>
                <c:pt idx="680">
                  <c:v>4175850</c:v>
                </c:pt>
                <c:pt idx="681">
                  <c:v>4145912</c:v>
                </c:pt>
                <c:pt idx="682">
                  <c:v>4151630</c:v>
                </c:pt>
                <c:pt idx="683">
                  <c:v>4166707</c:v>
                </c:pt>
                <c:pt idx="684">
                  <c:v>4182689</c:v>
                </c:pt>
                <c:pt idx="685">
                  <c:v>4171570</c:v>
                </c:pt>
                <c:pt idx="686">
                  <c:v>4158637</c:v>
                </c:pt>
                <c:pt idx="687">
                  <c:v>4241507</c:v>
                </c:pt>
                <c:pt idx="688">
                  <c:v>4311911</c:v>
                </c:pt>
                <c:pt idx="689">
                  <c:v>4668212</c:v>
                </c:pt>
                <c:pt idx="690">
                  <c:v>5254278</c:v>
                </c:pt>
                <c:pt idx="691">
                  <c:v>5811607</c:v>
                </c:pt>
                <c:pt idx="692">
                  <c:v>6083141</c:v>
                </c:pt>
                <c:pt idx="693">
                  <c:v>6367887</c:v>
                </c:pt>
                <c:pt idx="694">
                  <c:v>6573136</c:v>
                </c:pt>
                <c:pt idx="695">
                  <c:v>6655929</c:v>
                </c:pt>
                <c:pt idx="696">
                  <c:v>6721420</c:v>
                </c:pt>
                <c:pt idx="697">
                  <c:v>6934227</c:v>
                </c:pt>
                <c:pt idx="698">
                  <c:v>7037258</c:v>
                </c:pt>
                <c:pt idx="699">
                  <c:v>7097316</c:v>
                </c:pt>
                <c:pt idx="700">
                  <c:v>7165217</c:v>
                </c:pt>
                <c:pt idx="701">
                  <c:v>7168936</c:v>
                </c:pt>
                <c:pt idx="702">
                  <c:v>7094690</c:v>
                </c:pt>
                <c:pt idx="703">
                  <c:v>7082302</c:v>
                </c:pt>
                <c:pt idx="704">
                  <c:v>7009040</c:v>
                </c:pt>
                <c:pt idx="705">
                  <c:v>6920716</c:v>
                </c:pt>
                <c:pt idx="706">
                  <c:v>6958604</c:v>
                </c:pt>
                <c:pt idx="707">
                  <c:v>6964755</c:v>
                </c:pt>
                <c:pt idx="708">
                  <c:v>6949032</c:v>
                </c:pt>
                <c:pt idx="709">
                  <c:v>6945237</c:v>
                </c:pt>
                <c:pt idx="710">
                  <c:v>6957277</c:v>
                </c:pt>
                <c:pt idx="711">
                  <c:v>7010637</c:v>
                </c:pt>
                <c:pt idx="712">
                  <c:v>6990418</c:v>
                </c:pt>
                <c:pt idx="713">
                  <c:v>7017492</c:v>
                </c:pt>
                <c:pt idx="714">
                  <c:v>7010614</c:v>
                </c:pt>
                <c:pt idx="715">
                  <c:v>7064475</c:v>
                </c:pt>
                <c:pt idx="716">
                  <c:v>7093161</c:v>
                </c:pt>
                <c:pt idx="717">
                  <c:v>7056129</c:v>
                </c:pt>
                <c:pt idx="718">
                  <c:v>7074649</c:v>
                </c:pt>
                <c:pt idx="719">
                  <c:v>7151426</c:v>
                </c:pt>
                <c:pt idx="720">
                  <c:v>7177265</c:v>
                </c:pt>
                <c:pt idx="721">
                  <c:v>7146306</c:v>
                </c:pt>
                <c:pt idx="722">
                  <c:v>7157479</c:v>
                </c:pt>
                <c:pt idx="723">
                  <c:v>7175417</c:v>
                </c:pt>
                <c:pt idx="724">
                  <c:v>7243080</c:v>
                </c:pt>
                <c:pt idx="725">
                  <c:v>7216480</c:v>
                </c:pt>
                <c:pt idx="726">
                  <c:v>7222414</c:v>
                </c:pt>
                <c:pt idx="727">
                  <c:v>7242658</c:v>
                </c:pt>
                <c:pt idx="728">
                  <c:v>7362592</c:v>
                </c:pt>
                <c:pt idx="729">
                  <c:v>7404039</c:v>
                </c:pt>
                <c:pt idx="730">
                  <c:v>7363351</c:v>
                </c:pt>
                <c:pt idx="731">
                  <c:v>7334809</c:v>
                </c:pt>
                <c:pt idx="732">
                  <c:v>7333968</c:v>
                </c:pt>
                <c:pt idx="733">
                  <c:v>7414942</c:v>
                </c:pt>
                <c:pt idx="734">
                  <c:v>7404926</c:v>
                </c:pt>
                <c:pt idx="735">
                  <c:v>7410598</c:v>
                </c:pt>
                <c:pt idx="736">
                  <c:v>7442225</c:v>
                </c:pt>
                <c:pt idx="737">
                  <c:v>7557402</c:v>
                </c:pt>
                <c:pt idx="738">
                  <c:v>7590111</c:v>
                </c:pt>
                <c:pt idx="739">
                  <c:v>7557524</c:v>
                </c:pt>
                <c:pt idx="740">
                  <c:v>7579901</c:v>
                </c:pt>
                <c:pt idx="741">
                  <c:v>7693506</c:v>
                </c:pt>
                <c:pt idx="742">
                  <c:v>7719622</c:v>
                </c:pt>
                <c:pt idx="743">
                  <c:v>7688988</c:v>
                </c:pt>
                <c:pt idx="744">
                  <c:v>7708882</c:v>
                </c:pt>
                <c:pt idx="745">
                  <c:v>7793104</c:v>
                </c:pt>
                <c:pt idx="746">
                  <c:v>7820948</c:v>
                </c:pt>
                <c:pt idx="747">
                  <c:v>7780962</c:v>
                </c:pt>
                <c:pt idx="748">
                  <c:v>7810486</c:v>
                </c:pt>
                <c:pt idx="749">
                  <c:v>7830663</c:v>
                </c:pt>
                <c:pt idx="750">
                  <c:v>7922883</c:v>
                </c:pt>
                <c:pt idx="751">
                  <c:v>7903541</c:v>
                </c:pt>
                <c:pt idx="752">
                  <c:v>7935703</c:v>
                </c:pt>
                <c:pt idx="753">
                  <c:v>7952327</c:v>
                </c:pt>
                <c:pt idx="754">
                  <c:v>8064257</c:v>
                </c:pt>
                <c:pt idx="755">
                  <c:v>8101945</c:v>
                </c:pt>
                <c:pt idx="756">
                  <c:v>8078544</c:v>
                </c:pt>
                <c:pt idx="757">
                  <c:v>8097773</c:v>
                </c:pt>
                <c:pt idx="758">
                  <c:v>8201651</c:v>
                </c:pt>
                <c:pt idx="759">
                  <c:v>8240530</c:v>
                </c:pt>
                <c:pt idx="760">
                  <c:v>8221473</c:v>
                </c:pt>
                <c:pt idx="761">
                  <c:v>8235073</c:v>
                </c:pt>
                <c:pt idx="762">
                  <c:v>8257159</c:v>
                </c:pt>
                <c:pt idx="763">
                  <c:v>8342598</c:v>
                </c:pt>
                <c:pt idx="764">
                  <c:v>8332743</c:v>
                </c:pt>
                <c:pt idx="765">
                  <c:v>8349173</c:v>
                </c:pt>
                <c:pt idx="766">
                  <c:v>8357314</c:v>
                </c:pt>
                <c:pt idx="767">
                  <c:v>8448770</c:v>
                </c:pt>
                <c:pt idx="768">
                  <c:v>8489824</c:v>
                </c:pt>
                <c:pt idx="769">
                  <c:v>8447981</c:v>
                </c:pt>
                <c:pt idx="770">
                  <c:v>8464032</c:v>
                </c:pt>
                <c:pt idx="771">
                  <c:v>8480942</c:v>
                </c:pt>
                <c:pt idx="772">
                  <c:v>8564943</c:v>
                </c:pt>
                <c:pt idx="773">
                  <c:v>8556181</c:v>
                </c:pt>
                <c:pt idx="774">
                  <c:v>8574871</c:v>
                </c:pt>
                <c:pt idx="775">
                  <c:v>8663117</c:v>
                </c:pt>
                <c:pt idx="776">
                  <c:v>8674970</c:v>
                </c:pt>
                <c:pt idx="777">
                  <c:v>8681771</c:v>
                </c:pt>
                <c:pt idx="778">
                  <c:v>8650402</c:v>
                </c:pt>
                <c:pt idx="779">
                  <c:v>8664524</c:v>
                </c:pt>
                <c:pt idx="780">
                  <c:v>8756666</c:v>
                </c:pt>
                <c:pt idx="781">
                  <c:v>8790495</c:v>
                </c:pt>
                <c:pt idx="782">
                  <c:v>8757460</c:v>
                </c:pt>
                <c:pt idx="783">
                  <c:v>8765721</c:v>
                </c:pt>
                <c:pt idx="784">
                  <c:v>8788278</c:v>
                </c:pt>
                <c:pt idx="785">
                  <c:v>8867834</c:v>
                </c:pt>
                <c:pt idx="786">
                  <c:v>8860485</c:v>
                </c:pt>
                <c:pt idx="787">
                  <c:v>8873211</c:v>
                </c:pt>
                <c:pt idx="788">
                  <c:v>8878009</c:v>
                </c:pt>
                <c:pt idx="789">
                  <c:v>8911033</c:v>
                </c:pt>
                <c:pt idx="790">
                  <c:v>8928129</c:v>
                </c:pt>
                <c:pt idx="791">
                  <c:v>8904455</c:v>
                </c:pt>
                <c:pt idx="792">
                  <c:v>8910748</c:v>
                </c:pt>
                <c:pt idx="793">
                  <c:v>8954306</c:v>
                </c:pt>
                <c:pt idx="794">
                  <c:v>8962474</c:v>
                </c:pt>
                <c:pt idx="795">
                  <c:v>8937142</c:v>
                </c:pt>
                <c:pt idx="796">
                  <c:v>8937592</c:v>
                </c:pt>
                <c:pt idx="797">
                  <c:v>8965487</c:v>
                </c:pt>
                <c:pt idx="798">
                  <c:v>8955851</c:v>
                </c:pt>
                <c:pt idx="799">
                  <c:v>8939199</c:v>
                </c:pt>
                <c:pt idx="800">
                  <c:v>8939972</c:v>
                </c:pt>
                <c:pt idx="801">
                  <c:v>8942008</c:v>
                </c:pt>
                <c:pt idx="802">
                  <c:v>8945898</c:v>
                </c:pt>
                <c:pt idx="803">
                  <c:v>8914281</c:v>
                </c:pt>
                <c:pt idx="804">
                  <c:v>8915050</c:v>
                </c:pt>
                <c:pt idx="805">
                  <c:v>8918254</c:v>
                </c:pt>
                <c:pt idx="806">
                  <c:v>8932420</c:v>
                </c:pt>
                <c:pt idx="807">
                  <c:v>8934346</c:v>
                </c:pt>
                <c:pt idx="808">
                  <c:v>8913553</c:v>
                </c:pt>
                <c:pt idx="809">
                  <c:v>8891851</c:v>
                </c:pt>
                <c:pt idx="810">
                  <c:v>8895867</c:v>
                </c:pt>
                <c:pt idx="811">
                  <c:v>8899213</c:v>
                </c:pt>
                <c:pt idx="812">
                  <c:v>8890004</c:v>
                </c:pt>
                <c:pt idx="813">
                  <c:v>8874620</c:v>
                </c:pt>
                <c:pt idx="814">
                  <c:v>8879138</c:v>
                </c:pt>
                <c:pt idx="815">
                  <c:v>8849762</c:v>
                </c:pt>
                <c:pt idx="816">
                  <c:v>8851436</c:v>
                </c:pt>
                <c:pt idx="817">
                  <c:v>8826093</c:v>
                </c:pt>
                <c:pt idx="818">
                  <c:v>8822401</c:v>
                </c:pt>
                <c:pt idx="819">
                  <c:v>8832759</c:v>
                </c:pt>
                <c:pt idx="820">
                  <c:v>8816802</c:v>
                </c:pt>
                <c:pt idx="821">
                  <c:v>8795567</c:v>
                </c:pt>
                <c:pt idx="822">
                  <c:v>8759053</c:v>
                </c:pt>
                <c:pt idx="823">
                  <c:v>8758969</c:v>
                </c:pt>
                <c:pt idx="824">
                  <c:v>8743922</c:v>
                </c:pt>
                <c:pt idx="825">
                  <c:v>8723090</c:v>
                </c:pt>
                <c:pt idx="826">
                  <c:v>8676870</c:v>
                </c:pt>
                <c:pt idx="827">
                  <c:v>8678886</c:v>
                </c:pt>
                <c:pt idx="828">
                  <c:v>8625620</c:v>
                </c:pt>
                <c:pt idx="829">
                  <c:v>8621390</c:v>
                </c:pt>
                <c:pt idx="830">
                  <c:v>8584576</c:v>
                </c:pt>
                <c:pt idx="831">
                  <c:v>8582735</c:v>
                </c:pt>
                <c:pt idx="832">
                  <c:v>8583413</c:v>
                </c:pt>
                <c:pt idx="833">
                  <c:v>8564411</c:v>
                </c:pt>
                <c:pt idx="834">
                  <c:v>8551169</c:v>
                </c:pt>
                <c:pt idx="835">
                  <c:v>8507429</c:v>
                </c:pt>
                <c:pt idx="836">
                  <c:v>8508587</c:v>
                </c:pt>
                <c:pt idx="837">
                  <c:v>8489039</c:v>
                </c:pt>
                <c:pt idx="838">
                  <c:v>8470557</c:v>
                </c:pt>
                <c:pt idx="839">
                  <c:v>8433610</c:v>
                </c:pt>
                <c:pt idx="840">
                  <c:v>8435369</c:v>
                </c:pt>
                <c:pt idx="841">
                  <c:v>8384767</c:v>
                </c:pt>
                <c:pt idx="842">
                  <c:v>8382190</c:v>
                </c:pt>
                <c:pt idx="843">
                  <c:v>8339684</c:v>
                </c:pt>
                <c:pt idx="844">
                  <c:v>8342283</c:v>
                </c:pt>
                <c:pt idx="845">
                  <c:v>8639300</c:v>
                </c:pt>
                <c:pt idx="846">
                  <c:v>8733787</c:v>
                </c:pt>
                <c:pt idx="847">
                  <c:v>8705942</c:v>
                </c:pt>
                <c:pt idx="848">
                  <c:v>8632384</c:v>
                </c:pt>
                <c:pt idx="849">
                  <c:v>8614797</c:v>
                </c:pt>
                <c:pt idx="850">
                  <c:v>8593263</c:v>
                </c:pt>
                <c:pt idx="851">
                  <c:v>8562768</c:v>
                </c:pt>
                <c:pt idx="852">
                  <c:v>8503994</c:v>
                </c:pt>
                <c:pt idx="853">
                  <c:v>8503017</c:v>
                </c:pt>
                <c:pt idx="854">
                  <c:v>8456760</c:v>
                </c:pt>
                <c:pt idx="855">
                  <c:v>8436255</c:v>
                </c:pt>
                <c:pt idx="856">
                  <c:v>8385854</c:v>
                </c:pt>
                <c:pt idx="857">
                  <c:v>8389325</c:v>
                </c:pt>
                <c:pt idx="858">
                  <c:v>8388323</c:v>
                </c:pt>
                <c:pt idx="859">
                  <c:v>8362060</c:v>
                </c:pt>
                <c:pt idx="860">
                  <c:v>8340914</c:v>
                </c:pt>
                <c:pt idx="861">
                  <c:v>8298312</c:v>
                </c:pt>
                <c:pt idx="862">
                  <c:v>8296923</c:v>
                </c:pt>
                <c:pt idx="863">
                  <c:v>8274552</c:v>
                </c:pt>
                <c:pt idx="864">
                  <c:v>8243344</c:v>
                </c:pt>
                <c:pt idx="865">
                  <c:v>8206764</c:v>
                </c:pt>
                <c:pt idx="866">
                  <c:v>8208241</c:v>
                </c:pt>
                <c:pt idx="867">
                  <c:v>8145727</c:v>
                </c:pt>
                <c:pt idx="868">
                  <c:v>8139066</c:v>
                </c:pt>
                <c:pt idx="869">
                  <c:v>8121316</c:v>
                </c:pt>
                <c:pt idx="870">
                  <c:v>8101318</c:v>
                </c:pt>
                <c:pt idx="871">
                  <c:v>8098779</c:v>
                </c:pt>
                <c:pt idx="872">
                  <c:v>8024090</c:v>
                </c:pt>
                <c:pt idx="873">
                  <c:v>8002064</c:v>
                </c:pt>
                <c:pt idx="874">
                  <c:v>7955782</c:v>
                </c:pt>
                <c:pt idx="875">
                  <c:v>7952054</c:v>
                </c:pt>
                <c:pt idx="876">
                  <c:v>7933162</c:v>
                </c:pt>
                <c:pt idx="877">
                  <c:v>7907830</c:v>
                </c:pt>
                <c:pt idx="878">
                  <c:v>7866664</c:v>
                </c:pt>
                <c:pt idx="879">
                  <c:v>7860691</c:v>
                </c:pt>
                <c:pt idx="880">
                  <c:v>7814991</c:v>
                </c:pt>
                <c:pt idx="881">
                  <c:v>7810814</c:v>
                </c:pt>
                <c:pt idx="882">
                  <c:v>7796145</c:v>
                </c:pt>
                <c:pt idx="883">
                  <c:v>7737385</c:v>
                </c:pt>
                <c:pt idx="884">
                  <c:v>7739566</c:v>
                </c:pt>
                <c:pt idx="885">
                  <c:v>7724063</c:v>
                </c:pt>
                <c:pt idx="886">
                  <c:v>7712781</c:v>
                </c:pt>
                <c:pt idx="887">
                  <c:v>7681024</c:v>
                </c:pt>
                <c:pt idx="888">
                  <c:v>7686710</c:v>
                </c:pt>
                <c:pt idx="889">
                  <c:v>7673741</c:v>
                </c:pt>
                <c:pt idx="890">
                  <c:v>7677230</c:v>
                </c:pt>
                <c:pt idx="891">
                  <c:v>7630124</c:v>
                </c:pt>
                <c:pt idx="892">
                  <c:v>7631300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12-4E76-AD3A-0DE0527EF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6126607"/>
        <c:axId val="1596639663"/>
      </c:lineChart>
      <c:dateAx>
        <c:axId val="1086126607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639663"/>
        <c:crosses val="autoZero"/>
        <c:auto val="0"/>
        <c:lblOffset val="100"/>
        <c:baseTimeUnit val="days"/>
        <c:majorTimeUnit val="years"/>
        <c:minorUnit val="104"/>
      </c:dateAx>
      <c:valAx>
        <c:axId val="159663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126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en-US" sz="2200" b="1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quarterly</a:t>
            </a:r>
            <a:r>
              <a:rPr lang="en-US" sz="2200" b="1" baseline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compared</a:t>
            </a:r>
            <a:r>
              <a:rPr lang="en-US" sz="2200" b="1" baseline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with...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155152936866156"/>
          <c:y val="0.12828356915852898"/>
          <c:w val="0.38199054544344313"/>
          <c:h val="0.775332541067124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'Question 4'!$B$3</c:f>
              <c:strCache>
                <c:ptCount val="1"/>
                <c:pt idx="0">
                  <c:v>Significant decline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prstDash val="solid"/>
            </a:ln>
          </c:spPr>
          <c:invertIfNegative val="0"/>
          <c:cat>
            <c:strRef>
              <c:f>'Question 4'!$A$4:$A$6</c:f>
              <c:strCache>
                <c:ptCount val="3"/>
                <c:pt idx="0">
                  <c:v>Expectations for current quarter compared with last year</c:v>
                </c:pt>
                <c:pt idx="1">
                  <c:v>Same quarter last year</c:v>
                </c:pt>
                <c:pt idx="2">
                  <c:v>Prior quarter</c:v>
                </c:pt>
              </c:strCache>
            </c:strRef>
          </c:cat>
          <c:val>
            <c:numRef>
              <c:f>'Question 4'!$B$4:$B$6</c:f>
              <c:numCache>
                <c:formatCode>0.00%</c:formatCode>
                <c:ptCount val="3"/>
                <c:pt idx="0">
                  <c:v>0.18260000000000001</c:v>
                </c:pt>
                <c:pt idx="1">
                  <c:v>0.24149999999999999</c:v>
                </c:pt>
                <c:pt idx="2">
                  <c:v>0.2034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7-4D8A-BAC5-0B867707AF50}"/>
            </c:ext>
          </c:extLst>
        </c:ser>
        <c:ser>
          <c:idx val="1"/>
          <c:order val="1"/>
          <c:tx>
            <c:strRef>
              <c:f>'Question 4'!$D$3</c:f>
              <c:strCache>
                <c:ptCount val="1"/>
                <c:pt idx="0">
                  <c:v>Moderate decline</c:v>
                </c:pt>
              </c:strCache>
            </c:strRef>
          </c:tx>
          <c:spPr>
            <a:solidFill>
              <a:schemeClr val="accent2"/>
            </a:solidFill>
            <a:ln>
              <a:prstDash val="solid"/>
            </a:ln>
          </c:spPr>
          <c:invertIfNegative val="0"/>
          <c:cat>
            <c:strRef>
              <c:f>'Question 4'!$A$4:$A$6</c:f>
              <c:strCache>
                <c:ptCount val="3"/>
                <c:pt idx="0">
                  <c:v>Expectations for current quarter compared with last year</c:v>
                </c:pt>
                <c:pt idx="1">
                  <c:v>Same quarter last year</c:v>
                </c:pt>
                <c:pt idx="2">
                  <c:v>Prior quarter</c:v>
                </c:pt>
              </c:strCache>
            </c:strRef>
          </c:cat>
          <c:val>
            <c:numRef>
              <c:f>'Question 4'!$D$4:$D$6</c:f>
              <c:numCache>
                <c:formatCode>0.00%</c:formatCode>
                <c:ptCount val="3"/>
                <c:pt idx="0">
                  <c:v>0.19969999999999999</c:v>
                </c:pt>
                <c:pt idx="1">
                  <c:v>0.23130000000000001</c:v>
                </c:pt>
                <c:pt idx="2">
                  <c:v>0.2339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C7-4D8A-BAC5-0B867707AF50}"/>
            </c:ext>
          </c:extLst>
        </c:ser>
        <c:ser>
          <c:idx val="2"/>
          <c:order val="2"/>
          <c:tx>
            <c:strRef>
              <c:f>'Question 4'!$F$3</c:f>
              <c:strCache>
                <c:ptCount val="1"/>
                <c:pt idx="0">
                  <c:v>Mostly flat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prstDash val="solid"/>
            </a:ln>
          </c:spPr>
          <c:invertIfNegative val="0"/>
          <c:cat>
            <c:strRef>
              <c:f>'Question 4'!$A$4:$A$6</c:f>
              <c:strCache>
                <c:ptCount val="3"/>
                <c:pt idx="0">
                  <c:v>Expectations for current quarter compared with last year</c:v>
                </c:pt>
                <c:pt idx="1">
                  <c:v>Same quarter last year</c:v>
                </c:pt>
                <c:pt idx="2">
                  <c:v>Prior quarter</c:v>
                </c:pt>
              </c:strCache>
            </c:strRef>
          </c:cat>
          <c:val>
            <c:numRef>
              <c:f>'Question 4'!$F$4:$F$6</c:f>
              <c:numCache>
                <c:formatCode>0.00%</c:formatCode>
                <c:ptCount val="3"/>
                <c:pt idx="0">
                  <c:v>0.35840000000000011</c:v>
                </c:pt>
                <c:pt idx="1">
                  <c:v>0.24149999999999999</c:v>
                </c:pt>
                <c:pt idx="2">
                  <c:v>0.34239999999999998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C7-4D8A-BAC5-0B867707AF50}"/>
            </c:ext>
          </c:extLst>
        </c:ser>
        <c:ser>
          <c:idx val="3"/>
          <c:order val="3"/>
          <c:tx>
            <c:strRef>
              <c:f>'Question 4'!$H$3</c:f>
              <c:strCache>
                <c:ptCount val="1"/>
                <c:pt idx="0">
                  <c:v>Moderate increase</c:v>
                </c:pt>
              </c:strCache>
            </c:strRef>
          </c:tx>
          <c:spPr>
            <a:solidFill>
              <a:srgbClr val="45C2B1">
                <a:lumMod val="60000"/>
                <a:lumOff val="40000"/>
              </a:srgbClr>
            </a:solidFill>
            <a:ln>
              <a:prstDash val="solid"/>
            </a:ln>
          </c:spPr>
          <c:invertIfNegative val="0"/>
          <c:cat>
            <c:strRef>
              <c:f>'Question 4'!$A$4:$A$6</c:f>
              <c:strCache>
                <c:ptCount val="3"/>
                <c:pt idx="0">
                  <c:v>Expectations for current quarter compared with last year</c:v>
                </c:pt>
                <c:pt idx="1">
                  <c:v>Same quarter last year</c:v>
                </c:pt>
                <c:pt idx="2">
                  <c:v>Prior quarter</c:v>
                </c:pt>
              </c:strCache>
            </c:strRef>
          </c:cat>
          <c:val>
            <c:numRef>
              <c:f>'Question 4'!$H$4:$H$6</c:f>
              <c:numCache>
                <c:formatCode>0.00%</c:formatCode>
                <c:ptCount val="3"/>
                <c:pt idx="0">
                  <c:v>0.22700000000000001</c:v>
                </c:pt>
                <c:pt idx="1">
                  <c:v>0.2432</c:v>
                </c:pt>
                <c:pt idx="2">
                  <c:v>0.18809999999999999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C7-4D8A-BAC5-0B867707AF50}"/>
            </c:ext>
          </c:extLst>
        </c:ser>
        <c:ser>
          <c:idx val="4"/>
          <c:order val="4"/>
          <c:tx>
            <c:strRef>
              <c:f>'Question 4'!$J$3</c:f>
              <c:strCache>
                <c:ptCount val="1"/>
                <c:pt idx="0">
                  <c:v>Significant increase</c:v>
                </c:pt>
              </c:strCache>
            </c:strRef>
          </c:tx>
          <c:spPr>
            <a:solidFill>
              <a:srgbClr val="45C2B1">
                <a:lumMod val="50000"/>
              </a:srgbClr>
            </a:solidFill>
            <a:ln>
              <a:prstDash val="solid"/>
            </a:ln>
          </c:spPr>
          <c:invertIfNegative val="0"/>
          <c:cat>
            <c:strRef>
              <c:f>'Question 4'!$A$4:$A$6</c:f>
              <c:strCache>
                <c:ptCount val="3"/>
                <c:pt idx="0">
                  <c:v>Expectations for current quarter compared with last year</c:v>
                </c:pt>
                <c:pt idx="1">
                  <c:v>Same quarter last year</c:v>
                </c:pt>
                <c:pt idx="2">
                  <c:v>Prior quarter</c:v>
                </c:pt>
              </c:strCache>
            </c:strRef>
          </c:cat>
          <c:val>
            <c:numRef>
              <c:f>'Question 4'!$J$4:$J$6</c:f>
              <c:numCache>
                <c:formatCode>0.00%</c:formatCode>
                <c:ptCount val="3"/>
                <c:pt idx="0">
                  <c:v>3.2400000000000012E-2</c:v>
                </c:pt>
                <c:pt idx="1">
                  <c:v>4.2500000000000003E-2</c:v>
                </c:pt>
                <c:pt idx="2">
                  <c:v>3.2199999999999999E-2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C7-4D8A-BAC5-0B867707A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74000">
                    <a:srgbClr val="4F81BD">
                      <a:lumMod val="45000"/>
                      <a:lumOff val="55000"/>
                    </a:srgbClr>
                  </a:gs>
                  <a:gs pos="83000">
                    <a:srgbClr val="4F81BD">
                      <a:lumMod val="45000"/>
                      <a:lumOff val="55000"/>
                    </a:srgbClr>
                  </a:gs>
                  <a:gs pos="100000">
                    <a:srgbClr val="4F81BD">
                      <a:lumMod val="30000"/>
                      <a:lumOff val="70000"/>
                    </a:srgbClr>
                  </a:gs>
                </a:gsLst>
                <a:lin ang="5400000" scaled="1"/>
              </a:gradFill>
            </a:ln>
          </c:spPr>
        </c:majorGridlines>
        <c:numFmt formatCode="0%" sourceLinked="1"/>
        <c:majorTickMark val="out"/>
        <c:minorTickMark val="none"/>
        <c:tickLblPos val="nextTo"/>
        <c:crossAx val="10"/>
        <c:crosses val="autoZero"/>
        <c:crossBetween val="between"/>
        <c:majorUnit val="0.25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b="1">
                <a:solidFill>
                  <a:srgbClr val="70777E"/>
                </a:solidFill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>
              <a:solidFill>
                <a:srgbClr val="70777E"/>
              </a:solidFill>
            </a:defRPr>
          </a:pPr>
          <a:endParaRPr lang="en-US"/>
        </a:p>
      </c:txPr>
    </c:legend>
    <c:plotVisOnly val="0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revenues</a:t>
            </a:r>
            <a:r>
              <a:rPr lang="en-US" sz="2000" b="1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with same period last year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'Jan 2023 New Revenue'!$C$16</c:f>
              <c:strCache>
                <c:ptCount val="1"/>
                <c:pt idx="0">
                  <c:v>Significant decline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prstDash val="solid"/>
            </a:ln>
          </c:spPr>
          <c:invertIfNegative val="0"/>
          <c:cat>
            <c:numRef>
              <c:f>'Jan 2023 New Revenue'!$B$17:$B$19</c:f>
              <c:numCache>
                <c:formatCode>mmm\-yy</c:formatCode>
                <c:ptCount val="3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</c:numCache>
            </c:numRef>
          </c:cat>
          <c:val>
            <c:numRef>
              <c:f>'Jan 2023 New Revenue'!$C$17:$C$19</c:f>
              <c:numCache>
                <c:formatCode>0.00%</c:formatCode>
                <c:ptCount val="3"/>
                <c:pt idx="0">
                  <c:v>0.24149999999999999</c:v>
                </c:pt>
                <c:pt idx="1">
                  <c:v>0.1701</c:v>
                </c:pt>
                <c:pt idx="2" formatCode="0%">
                  <c:v>0.19075144508670519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1-4707-A0CA-EBCAAA966C85}"/>
            </c:ext>
          </c:extLst>
        </c:ser>
        <c:ser>
          <c:idx val="1"/>
          <c:order val="1"/>
          <c:tx>
            <c:strRef>
              <c:f>'Jan 2023 New Revenue'!$D$16</c:f>
              <c:strCache>
                <c:ptCount val="1"/>
                <c:pt idx="0">
                  <c:v>Moderate decline</c:v>
                </c:pt>
              </c:strCache>
            </c:strRef>
          </c:tx>
          <c:spPr>
            <a:solidFill>
              <a:schemeClr val="accent2"/>
            </a:solidFill>
            <a:ln>
              <a:prstDash val="solid"/>
            </a:ln>
          </c:spPr>
          <c:invertIfNegative val="0"/>
          <c:cat>
            <c:numRef>
              <c:f>'Jan 2023 New Revenue'!$B$17:$B$19</c:f>
              <c:numCache>
                <c:formatCode>mmm\-yy</c:formatCode>
                <c:ptCount val="3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</c:numCache>
            </c:numRef>
          </c:cat>
          <c:val>
            <c:numRef>
              <c:f>'Jan 2023 New Revenue'!$D$17:$D$19</c:f>
              <c:numCache>
                <c:formatCode>0.00%</c:formatCode>
                <c:ptCount val="3"/>
                <c:pt idx="0">
                  <c:v>0.23130000000000001</c:v>
                </c:pt>
                <c:pt idx="1">
                  <c:v>0.2243</c:v>
                </c:pt>
                <c:pt idx="2" formatCode="0%">
                  <c:v>0.2138728323699422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1-4707-A0CA-EBCAAA966C85}"/>
            </c:ext>
          </c:extLst>
        </c:ser>
        <c:ser>
          <c:idx val="2"/>
          <c:order val="2"/>
          <c:tx>
            <c:strRef>
              <c:f>'Jan 2023 New Revenue'!$E$16</c:f>
              <c:strCache>
                <c:ptCount val="1"/>
                <c:pt idx="0">
                  <c:v>Mostly flat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prstDash val="solid"/>
            </a:ln>
          </c:spPr>
          <c:invertIfNegative val="0"/>
          <c:cat>
            <c:numRef>
              <c:f>'Jan 2023 New Revenue'!$B$17:$B$19</c:f>
              <c:numCache>
                <c:formatCode>mmm\-yy</c:formatCode>
                <c:ptCount val="3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</c:numCache>
            </c:numRef>
          </c:cat>
          <c:val>
            <c:numRef>
              <c:f>'Jan 2023 New Revenue'!$E$17:$E$19</c:f>
              <c:numCache>
                <c:formatCode>0.00%</c:formatCode>
                <c:ptCount val="3"/>
                <c:pt idx="0">
                  <c:v>0.24149999999999999</c:v>
                </c:pt>
                <c:pt idx="1">
                  <c:v>0.2467</c:v>
                </c:pt>
                <c:pt idx="2" formatCode="0%">
                  <c:v>0.27552986512524086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A1-4707-A0CA-EBCAAA966C85}"/>
            </c:ext>
          </c:extLst>
        </c:ser>
        <c:ser>
          <c:idx val="3"/>
          <c:order val="3"/>
          <c:tx>
            <c:strRef>
              <c:f>'Jan 2023 New Revenue'!$F$16</c:f>
              <c:strCache>
                <c:ptCount val="1"/>
                <c:pt idx="0">
                  <c:v>Moderate increase</c:v>
                </c:pt>
              </c:strCache>
            </c:strRef>
          </c:tx>
          <c:spPr>
            <a:solidFill>
              <a:srgbClr val="45C2B1">
                <a:lumMod val="60000"/>
                <a:lumOff val="40000"/>
              </a:srgbClr>
            </a:solidFill>
            <a:ln>
              <a:prstDash val="solid"/>
            </a:ln>
          </c:spPr>
          <c:invertIfNegative val="0"/>
          <c:cat>
            <c:numRef>
              <c:f>'Jan 2023 New Revenue'!$B$17:$B$19</c:f>
              <c:numCache>
                <c:formatCode>mmm\-yy</c:formatCode>
                <c:ptCount val="3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</c:numCache>
            </c:numRef>
          </c:cat>
          <c:val>
            <c:numRef>
              <c:f>'Jan 2023 New Revenue'!$F$17:$F$19</c:f>
              <c:numCache>
                <c:formatCode>0.00%</c:formatCode>
                <c:ptCount val="3"/>
                <c:pt idx="0">
                  <c:v>0.2432</c:v>
                </c:pt>
                <c:pt idx="1">
                  <c:v>0.27289999999999998</c:v>
                </c:pt>
                <c:pt idx="2" formatCode="0%">
                  <c:v>0.25048169556840078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A1-4707-A0CA-EBCAAA966C85}"/>
            </c:ext>
          </c:extLst>
        </c:ser>
        <c:ser>
          <c:idx val="4"/>
          <c:order val="4"/>
          <c:tx>
            <c:strRef>
              <c:f>'Jan 2023 New Revenue'!$G$16</c:f>
              <c:strCache>
                <c:ptCount val="1"/>
                <c:pt idx="0">
                  <c:v>Significant increase</c:v>
                </c:pt>
              </c:strCache>
            </c:strRef>
          </c:tx>
          <c:spPr>
            <a:solidFill>
              <a:srgbClr val="45C2B1">
                <a:lumMod val="50000"/>
              </a:srgbClr>
            </a:solidFill>
            <a:ln>
              <a:prstDash val="solid"/>
            </a:ln>
          </c:spPr>
          <c:invertIfNegative val="0"/>
          <c:cat>
            <c:numRef>
              <c:f>'Jan 2023 New Revenue'!$B$17:$B$19</c:f>
              <c:numCache>
                <c:formatCode>mmm\-yy</c:formatCode>
                <c:ptCount val="3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</c:numCache>
            </c:numRef>
          </c:cat>
          <c:val>
            <c:numRef>
              <c:f>'Jan 2023 New Revenue'!$G$17:$G$19</c:f>
              <c:numCache>
                <c:formatCode>0.00%</c:formatCode>
                <c:ptCount val="3"/>
                <c:pt idx="0">
                  <c:v>4.2500000000000003E-2</c:v>
                </c:pt>
                <c:pt idx="1">
                  <c:v>8.5999999999999993E-2</c:v>
                </c:pt>
                <c:pt idx="2" formatCode="0%">
                  <c:v>6.9364161849710976E-2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A1-4707-A0CA-EBCAAA966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74000">
                    <a:srgbClr val="4F81BD">
                      <a:lumMod val="45000"/>
                      <a:lumOff val="55000"/>
                    </a:srgbClr>
                  </a:gs>
                  <a:gs pos="83000">
                    <a:srgbClr val="4F81BD">
                      <a:lumMod val="45000"/>
                      <a:lumOff val="55000"/>
                    </a:srgbClr>
                  </a:gs>
                  <a:gs pos="100000">
                    <a:srgbClr val="4F81BD">
                      <a:lumMod val="30000"/>
                      <a:lumOff val="70000"/>
                    </a:srgbClr>
                  </a:gs>
                </a:gsLst>
                <a:lin ang="5400000" scaled="1"/>
              </a:gradFill>
            </a:ln>
          </c:spPr>
        </c:majorGridlines>
        <c:numFmt formatCode="0%" sourceLinked="1"/>
        <c:majorTickMark val="out"/>
        <c:minorTickMark val="none"/>
        <c:tickLblPos val="nextTo"/>
        <c:crossAx val="10"/>
        <c:crosses val="autoZero"/>
        <c:crossBetween val="between"/>
        <c:majorUnit val="0.25"/>
      </c:valAx>
      <c:catAx>
        <c:axId val="10"/>
        <c:scaling>
          <c:orientation val="minMax"/>
        </c:scaling>
        <c:delete val="0"/>
        <c:axPos val="l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for next quarter</a:t>
            </a:r>
            <a:r>
              <a:rPr lang="en-US" sz="2000" b="1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compared with last year</a:t>
            </a:r>
            <a:endParaRPr lang="en-US" sz="2000" b="1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'Jan 2023 New Revenue'!$C$26</c:f>
              <c:strCache>
                <c:ptCount val="1"/>
                <c:pt idx="0">
                  <c:v>Significant decline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prstDash val="solid"/>
            </a:ln>
          </c:spPr>
          <c:invertIfNegative val="0"/>
          <c:cat>
            <c:numRef>
              <c:f>'Jan 2023 New Revenue'!$B$27:$B$29</c:f>
              <c:numCache>
                <c:formatCode>mmm\-yy</c:formatCode>
                <c:ptCount val="3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</c:numCache>
            </c:numRef>
          </c:cat>
          <c:val>
            <c:numRef>
              <c:f>'Jan 2023 New Revenue'!$C$27:$C$29</c:f>
              <c:numCache>
                <c:formatCode>0.00%</c:formatCode>
                <c:ptCount val="3"/>
                <c:pt idx="0">
                  <c:v>0.18260000000000001</c:v>
                </c:pt>
                <c:pt idx="1">
                  <c:v>0.14069999999999999</c:v>
                </c:pt>
                <c:pt idx="2" formatCode="0%">
                  <c:v>0.11047619047619048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3-4A04-AA60-FAA346EC235C}"/>
            </c:ext>
          </c:extLst>
        </c:ser>
        <c:ser>
          <c:idx val="1"/>
          <c:order val="1"/>
          <c:tx>
            <c:strRef>
              <c:f>'Jan 2023 New Revenue'!$D$26</c:f>
              <c:strCache>
                <c:ptCount val="1"/>
                <c:pt idx="0">
                  <c:v>Moderate decline</c:v>
                </c:pt>
              </c:strCache>
            </c:strRef>
          </c:tx>
          <c:spPr>
            <a:solidFill>
              <a:schemeClr val="accent2"/>
            </a:solidFill>
            <a:ln>
              <a:prstDash val="solid"/>
            </a:ln>
          </c:spPr>
          <c:invertIfNegative val="0"/>
          <c:cat>
            <c:numRef>
              <c:f>'Jan 2023 New Revenue'!$B$27:$B$29</c:f>
              <c:numCache>
                <c:formatCode>mmm\-yy</c:formatCode>
                <c:ptCount val="3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</c:numCache>
            </c:numRef>
          </c:cat>
          <c:val>
            <c:numRef>
              <c:f>'Jan 2023 New Revenue'!$D$27:$D$29</c:f>
              <c:numCache>
                <c:formatCode>0.00%</c:formatCode>
                <c:ptCount val="3"/>
                <c:pt idx="0">
                  <c:v>0.19969999999999999</c:v>
                </c:pt>
                <c:pt idx="1">
                  <c:v>0.19320000000000001</c:v>
                </c:pt>
                <c:pt idx="2" formatCode="0%">
                  <c:v>0.16952380952380952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3-4A04-AA60-FAA346EC235C}"/>
            </c:ext>
          </c:extLst>
        </c:ser>
        <c:ser>
          <c:idx val="2"/>
          <c:order val="2"/>
          <c:tx>
            <c:strRef>
              <c:f>'Jan 2023 New Revenue'!$E$26</c:f>
              <c:strCache>
                <c:ptCount val="1"/>
                <c:pt idx="0">
                  <c:v>Mostly flat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prstDash val="solid"/>
            </a:ln>
          </c:spPr>
          <c:invertIfNegative val="0"/>
          <c:cat>
            <c:numRef>
              <c:f>'Jan 2023 New Revenue'!$B$27:$B$29</c:f>
              <c:numCache>
                <c:formatCode>mmm\-yy</c:formatCode>
                <c:ptCount val="3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</c:numCache>
            </c:numRef>
          </c:cat>
          <c:val>
            <c:numRef>
              <c:f>'Jan 2023 New Revenue'!$E$27:$E$29</c:f>
              <c:numCache>
                <c:formatCode>0.00%</c:formatCode>
                <c:ptCount val="3"/>
                <c:pt idx="0">
                  <c:v>0.35840000000000011</c:v>
                </c:pt>
                <c:pt idx="1">
                  <c:v>0.30580000000000002</c:v>
                </c:pt>
                <c:pt idx="2" formatCode="0%">
                  <c:v>0.37333333333333335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F3-4A04-AA60-FAA346EC235C}"/>
            </c:ext>
          </c:extLst>
        </c:ser>
        <c:ser>
          <c:idx val="3"/>
          <c:order val="3"/>
          <c:tx>
            <c:strRef>
              <c:f>'Jan 2023 New Revenue'!$F$26</c:f>
              <c:strCache>
                <c:ptCount val="1"/>
                <c:pt idx="0">
                  <c:v>Moderate increase</c:v>
                </c:pt>
              </c:strCache>
            </c:strRef>
          </c:tx>
          <c:spPr>
            <a:solidFill>
              <a:srgbClr val="45C2B1">
                <a:lumMod val="60000"/>
                <a:lumOff val="40000"/>
              </a:srgbClr>
            </a:solidFill>
            <a:ln>
              <a:prstDash val="solid"/>
            </a:ln>
          </c:spPr>
          <c:invertIfNegative val="0"/>
          <c:cat>
            <c:numRef>
              <c:f>'Jan 2023 New Revenue'!$B$27:$B$29</c:f>
              <c:numCache>
                <c:formatCode>mmm\-yy</c:formatCode>
                <c:ptCount val="3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</c:numCache>
            </c:numRef>
          </c:cat>
          <c:val>
            <c:numRef>
              <c:f>'Jan 2023 New Revenue'!$F$27:$F$29</c:f>
              <c:numCache>
                <c:formatCode>0.00%</c:formatCode>
                <c:ptCount val="3"/>
                <c:pt idx="0">
                  <c:v>0.22700000000000001</c:v>
                </c:pt>
                <c:pt idx="1">
                  <c:v>0.29270000000000002</c:v>
                </c:pt>
                <c:pt idx="2" formatCode="0%">
                  <c:v>0.30285714285714288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F3-4A04-AA60-FAA346EC235C}"/>
            </c:ext>
          </c:extLst>
        </c:ser>
        <c:ser>
          <c:idx val="4"/>
          <c:order val="4"/>
          <c:tx>
            <c:strRef>
              <c:f>'Jan 2023 New Revenue'!$G$26</c:f>
              <c:strCache>
                <c:ptCount val="1"/>
                <c:pt idx="0">
                  <c:v>Significant increase</c:v>
                </c:pt>
              </c:strCache>
            </c:strRef>
          </c:tx>
          <c:spPr>
            <a:solidFill>
              <a:srgbClr val="45C2B1">
                <a:lumMod val="50000"/>
              </a:srgbClr>
            </a:solidFill>
            <a:ln>
              <a:prstDash val="solid"/>
            </a:ln>
          </c:spPr>
          <c:invertIfNegative val="0"/>
          <c:cat>
            <c:numRef>
              <c:f>'Jan 2023 New Revenue'!$B$27:$B$29</c:f>
              <c:numCache>
                <c:formatCode>mmm\-yy</c:formatCode>
                <c:ptCount val="3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</c:numCache>
            </c:numRef>
          </c:cat>
          <c:val>
            <c:numRef>
              <c:f>'Jan 2023 New Revenue'!$G$27:$G$29</c:f>
              <c:numCache>
                <c:formatCode>0.00%</c:formatCode>
                <c:ptCount val="3"/>
                <c:pt idx="0">
                  <c:v>3.2400000000000012E-2</c:v>
                </c:pt>
                <c:pt idx="1">
                  <c:v>6.7500000000000004E-2</c:v>
                </c:pt>
                <c:pt idx="2" formatCode="0%">
                  <c:v>4.3809523809523812E-2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F3-4A04-AA60-FAA346EC2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74000">
                    <a:srgbClr val="4F81BD">
                      <a:lumMod val="45000"/>
                      <a:lumOff val="55000"/>
                    </a:srgbClr>
                  </a:gs>
                  <a:gs pos="83000">
                    <a:srgbClr val="4F81BD">
                      <a:lumMod val="45000"/>
                      <a:lumOff val="55000"/>
                    </a:srgbClr>
                  </a:gs>
                  <a:gs pos="100000">
                    <a:srgbClr val="4F81BD">
                      <a:lumMod val="30000"/>
                      <a:lumOff val="70000"/>
                    </a:srgbClr>
                  </a:gs>
                </a:gsLst>
                <a:lin ang="5400000" scaled="1"/>
              </a:gradFill>
            </a:ln>
          </c:spPr>
        </c:majorGridlines>
        <c:numFmt formatCode="0%" sourceLinked="1"/>
        <c:majorTickMark val="out"/>
        <c:minorTickMark val="none"/>
        <c:tickLblPos val="nextTo"/>
        <c:crossAx val="10"/>
        <c:crosses val="autoZero"/>
        <c:crossBetween val="between"/>
        <c:majorUnit val="0.25"/>
      </c:valAx>
      <c:catAx>
        <c:axId val="10"/>
        <c:scaling>
          <c:orientation val="minMax"/>
        </c:scaling>
        <c:delete val="0"/>
        <c:axPos val="l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2245921808653293"/>
          <c:y val="0.33294811678348812"/>
          <c:w val="0.3642785125303209"/>
          <c:h val="0.43797841989809466"/>
        </c:manualLayout>
      </c:layout>
      <c:overlay val="0"/>
    </c:legend>
    <c:plotVisOnly val="0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200" b="1"/>
              <a:t>Describe hiring demand at your company</a:t>
            </a:r>
          </a:p>
          <a:p>
            <a:pPr>
              <a:defRPr b="1"/>
            </a:pPr>
            <a:r>
              <a:rPr lang="en-US" sz="1600" b="0"/>
              <a:t>(Check all that apply)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226783497481923E-2"/>
          <c:y val="0.25825305963906425"/>
          <c:w val="0.90576626042956576"/>
          <c:h val="0.50980672609769195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Hiring!$A$5</c:f>
              <c:strCache>
                <c:ptCount val="1"/>
                <c:pt idx="0">
                  <c:v>Jan-23</c:v>
                </c:pt>
              </c:strCache>
            </c:strRef>
          </c:tx>
          <c:spPr>
            <a:solidFill>
              <a:srgbClr val="D0AF21"/>
            </a:solidFill>
            <a:ln>
              <a:noFill/>
            </a:ln>
            <a:effectLst/>
          </c:spPr>
          <c:invertIfNegative val="0"/>
          <c:cat>
            <c:strRef>
              <c:f>Hiring!$B$2:$F$2</c:f>
              <c:strCache>
                <c:ptCount val="5"/>
                <c:pt idx="0">
                  <c:v>Cutting employees</c:v>
                </c:pt>
                <c:pt idx="1">
                  <c:v>Not hiring</c:v>
                </c:pt>
                <c:pt idx="2">
                  <c:v>Hiring to replace turnover</c:v>
                </c:pt>
                <c:pt idx="3">
                  <c:v>Hiring seasonal and/or part-time workers</c:v>
                </c:pt>
                <c:pt idx="4">
                  <c:v>Hiring additional full-time workers</c:v>
                </c:pt>
              </c:strCache>
            </c:strRef>
          </c:cat>
          <c:val>
            <c:numRef>
              <c:f>Hiring!$B$5:$F$5</c:f>
              <c:numCache>
                <c:formatCode>0%</c:formatCode>
                <c:ptCount val="5"/>
                <c:pt idx="0">
                  <c:v>5.04E-2</c:v>
                </c:pt>
                <c:pt idx="1">
                  <c:v>0.35270000000000001</c:v>
                </c:pt>
                <c:pt idx="2">
                  <c:v>0.39340000000000003</c:v>
                </c:pt>
                <c:pt idx="3">
                  <c:v>0.24809999999999999</c:v>
                </c:pt>
                <c:pt idx="4">
                  <c:v>0.30430000000000001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6-4056-9576-269C915D76AD}"/>
            </c:ext>
          </c:extLst>
        </c:ser>
        <c:ser>
          <c:idx val="1"/>
          <c:order val="2"/>
          <c:tx>
            <c:strRef>
              <c:f>Hiring!$A$4</c:f>
              <c:strCache>
                <c:ptCount val="1"/>
                <c:pt idx="0">
                  <c:v>Jul-23</c:v>
                </c:pt>
              </c:strCache>
            </c:strRef>
          </c:tx>
          <c:spPr>
            <a:solidFill>
              <a:srgbClr val="45C2B1"/>
            </a:solidFill>
            <a:ln>
              <a:noFill/>
            </a:ln>
            <a:effectLst/>
          </c:spPr>
          <c:invertIfNegative val="0"/>
          <c:cat>
            <c:strRef>
              <c:f>Hiring!$B$2:$F$2</c:f>
              <c:strCache>
                <c:ptCount val="5"/>
                <c:pt idx="0">
                  <c:v>Cutting employees</c:v>
                </c:pt>
                <c:pt idx="1">
                  <c:v>Not hiring</c:v>
                </c:pt>
                <c:pt idx="2">
                  <c:v>Hiring to replace turnover</c:v>
                </c:pt>
                <c:pt idx="3">
                  <c:v>Hiring seasonal and/or part-time workers</c:v>
                </c:pt>
                <c:pt idx="4">
                  <c:v>Hiring additional full-time workers</c:v>
                </c:pt>
              </c:strCache>
            </c:strRef>
          </c:cat>
          <c:val>
            <c:numRef>
              <c:f>Hiring!$B$4:$F$4</c:f>
              <c:numCache>
                <c:formatCode>0.00%</c:formatCode>
                <c:ptCount val="5"/>
                <c:pt idx="0">
                  <c:v>3.3799999999999997E-2</c:v>
                </c:pt>
                <c:pt idx="1">
                  <c:v>0.35149999999999998</c:v>
                </c:pt>
                <c:pt idx="2">
                  <c:v>0.40039999999999998</c:v>
                </c:pt>
                <c:pt idx="3">
                  <c:v>0.25750000000000001</c:v>
                </c:pt>
                <c:pt idx="4">
                  <c:v>0.27260000000000001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C6-4056-9576-269C915D76AD}"/>
            </c:ext>
          </c:extLst>
        </c:ser>
        <c:ser>
          <c:idx val="0"/>
          <c:order val="3"/>
          <c:tx>
            <c:strRef>
              <c:f>Hiring!$A$3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Hiring!$B$2:$F$2</c:f>
              <c:strCache>
                <c:ptCount val="5"/>
                <c:pt idx="0">
                  <c:v>Cutting employees</c:v>
                </c:pt>
                <c:pt idx="1">
                  <c:v>Not hiring</c:v>
                </c:pt>
                <c:pt idx="2">
                  <c:v>Hiring to replace turnover</c:v>
                </c:pt>
                <c:pt idx="3">
                  <c:v>Hiring seasonal and/or part-time workers</c:v>
                </c:pt>
                <c:pt idx="4">
                  <c:v>Hiring additional full-time workers</c:v>
                </c:pt>
              </c:strCache>
            </c:strRef>
          </c:cat>
          <c:val>
            <c:numRef>
              <c:f>Hiring!$B$3:$F$3</c:f>
              <c:numCache>
                <c:formatCode>0.00%</c:formatCode>
                <c:ptCount val="5"/>
                <c:pt idx="0">
                  <c:v>9.6699999999999994E-2</c:v>
                </c:pt>
                <c:pt idx="1">
                  <c:v>0.42830000000000001</c:v>
                </c:pt>
                <c:pt idx="2">
                  <c:v>0.35060000000000002</c:v>
                </c:pt>
                <c:pt idx="3">
                  <c:v>0.21929999999999999</c:v>
                </c:pt>
                <c:pt idx="4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C6-4056-9576-269C915D7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8396512"/>
        <c:axId val="2108389312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Hiring!$A$6</c15:sqref>
                        </c15:formulaRef>
                      </c:ext>
                    </c:extLst>
                    <c:strCache>
                      <c:ptCount val="1"/>
                      <c:pt idx="0">
                        <c:v>Jul-22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Hiring!$B$2:$F$2</c15:sqref>
                        </c15:formulaRef>
                      </c:ext>
                    </c:extLst>
                    <c:strCache>
                      <c:ptCount val="5"/>
                      <c:pt idx="0">
                        <c:v>Cutting employees</c:v>
                      </c:pt>
                      <c:pt idx="1">
                        <c:v>Not hiring</c:v>
                      </c:pt>
                      <c:pt idx="2">
                        <c:v>Hiring to replace turnover</c:v>
                      </c:pt>
                      <c:pt idx="3">
                        <c:v>Hiring seasonal and/or part-time workers</c:v>
                      </c:pt>
                      <c:pt idx="4">
                        <c:v>Hiring additional full-time workers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Hiring!$B$6:$F$6</c15:sqref>
                        </c15:formulaRef>
                      </c:ext>
                    </c:extLst>
                    <c:numCache>
                      <c:formatCode>0.00%</c:formatCode>
                      <c:ptCount val="5"/>
                      <c:pt idx="0">
                        <c:v>3.2000000000000001E-2</c:v>
                      </c:pt>
                      <c:pt idx="1">
                        <c:v>0.28599999999999998</c:v>
                      </c:pt>
                      <c:pt idx="2">
                        <c:v>0.34549999999999997</c:v>
                      </c:pt>
                      <c:pt idx="3">
                        <c:v>0.18310000000000001</c:v>
                      </c:pt>
                      <c:pt idx="4">
                        <c:v>0.37759999999999999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FC6-4056-9576-269C915D76AD}"/>
                  </c:ext>
                </c:extLst>
              </c15:ser>
            </c15:filteredBarSeries>
          </c:ext>
        </c:extLst>
      </c:barChart>
      <c:catAx>
        <c:axId val="210839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8389312"/>
        <c:crosses val="autoZero"/>
        <c:auto val="1"/>
        <c:lblAlgn val="ctr"/>
        <c:lblOffset val="100"/>
        <c:noMultiLvlLbl val="0"/>
      </c:catAx>
      <c:valAx>
        <c:axId val="210838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839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6599548111764"/>
          <c:y val="0.15716697501610866"/>
          <c:w val="0.46586882660770723"/>
          <c:h val="5.992051753630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en-US" sz="2000" b="1">
                <a:solidFill>
                  <a:srgbClr val="383C3F"/>
                </a:solidFill>
              </a:rPr>
              <a:t>Expected future staffing in 6 months compared</a:t>
            </a:r>
            <a:r>
              <a:rPr lang="en-US" sz="2000" b="1" baseline="0">
                <a:solidFill>
                  <a:srgbClr val="383C3F"/>
                </a:solidFill>
              </a:rPr>
              <a:t> with current staffing</a:t>
            </a:r>
            <a:endParaRPr lang="en-US" sz="2000" b="1">
              <a:solidFill>
                <a:srgbClr val="383C3F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176579140408637"/>
          <c:y val="0.18094673444028175"/>
          <c:w val="0.56369281683954242"/>
          <c:h val="0.718761232594916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Staffing!$B$18</c:f>
              <c:strCache>
                <c:ptCount val="1"/>
                <c:pt idx="0">
                  <c:v>Significantly lower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prstDash val="solid"/>
            </a:ln>
          </c:spPr>
          <c:invertIfNegative val="0"/>
          <c:cat>
            <c:numRef>
              <c:f>Staffing!$A$19:$A$23</c:f>
              <c:numCache>
                <c:formatCode>mmm\-yy</c:formatCode>
                <c:ptCount val="5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  <c:pt idx="3">
                  <c:v>44743</c:v>
                </c:pt>
                <c:pt idx="4">
                  <c:v>44562</c:v>
                </c:pt>
              </c:numCache>
            </c:numRef>
          </c:cat>
          <c:val>
            <c:numRef>
              <c:f>Staffing!$B$19:$B$23</c:f>
              <c:numCache>
                <c:formatCode>0.00%</c:formatCode>
                <c:ptCount val="5"/>
                <c:pt idx="0">
                  <c:v>5.62E-2</c:v>
                </c:pt>
                <c:pt idx="1">
                  <c:v>5.2499999999999998E-2</c:v>
                </c:pt>
                <c:pt idx="2" formatCode="0%">
                  <c:v>3.8022813688212927E-2</c:v>
                </c:pt>
                <c:pt idx="3">
                  <c:v>5.2154195011337869E-2</c:v>
                </c:pt>
                <c:pt idx="4">
                  <c:v>3.8899999999999997E-2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9-49CD-82F6-81DDEA7B9163}"/>
            </c:ext>
          </c:extLst>
        </c:ser>
        <c:ser>
          <c:idx val="1"/>
          <c:order val="1"/>
          <c:tx>
            <c:strRef>
              <c:f>Staffing!$C$18</c:f>
              <c:strCache>
                <c:ptCount val="1"/>
                <c:pt idx="0">
                  <c:v>Modestly lower</c:v>
                </c:pt>
              </c:strCache>
            </c:strRef>
          </c:tx>
          <c:spPr>
            <a:solidFill>
              <a:schemeClr val="accent2"/>
            </a:solidFill>
            <a:ln>
              <a:prstDash val="solid"/>
            </a:ln>
          </c:spPr>
          <c:invertIfNegative val="0"/>
          <c:cat>
            <c:numRef>
              <c:f>Staffing!$A$19:$A$23</c:f>
              <c:numCache>
                <c:formatCode>mmm\-yy</c:formatCode>
                <c:ptCount val="5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  <c:pt idx="3">
                  <c:v>44743</c:v>
                </c:pt>
                <c:pt idx="4">
                  <c:v>44562</c:v>
                </c:pt>
              </c:numCache>
            </c:numRef>
          </c:cat>
          <c:val>
            <c:numRef>
              <c:f>Staffing!$C$19:$C$23</c:f>
              <c:numCache>
                <c:formatCode>0.00%</c:formatCode>
                <c:ptCount val="5"/>
                <c:pt idx="0">
                  <c:v>0.10730000000000001</c:v>
                </c:pt>
                <c:pt idx="1">
                  <c:v>0.1182</c:v>
                </c:pt>
                <c:pt idx="2" formatCode="0%">
                  <c:v>8.17490494296578E-2</c:v>
                </c:pt>
                <c:pt idx="3">
                  <c:v>9.7505668934240369E-2</c:v>
                </c:pt>
                <c:pt idx="4">
                  <c:v>0.1192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89-49CD-82F6-81DDEA7B9163}"/>
            </c:ext>
          </c:extLst>
        </c:ser>
        <c:ser>
          <c:idx val="2"/>
          <c:order val="2"/>
          <c:tx>
            <c:strRef>
              <c:f>Staffing!$D$18</c:f>
              <c:strCache>
                <c:ptCount val="1"/>
                <c:pt idx="0">
                  <c:v>No effect/no change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prstDash val="solid"/>
            </a:ln>
          </c:spPr>
          <c:invertIfNegative val="0"/>
          <c:cat>
            <c:numRef>
              <c:f>Staffing!$A$19:$A$23</c:f>
              <c:numCache>
                <c:formatCode>mmm\-yy</c:formatCode>
                <c:ptCount val="5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  <c:pt idx="3">
                  <c:v>44743</c:v>
                </c:pt>
                <c:pt idx="4">
                  <c:v>44562</c:v>
                </c:pt>
              </c:numCache>
            </c:numRef>
          </c:cat>
          <c:val>
            <c:numRef>
              <c:f>Staffing!$D$19:$D$23</c:f>
              <c:numCache>
                <c:formatCode>0.00%</c:formatCode>
                <c:ptCount val="5"/>
                <c:pt idx="0">
                  <c:v>0.58260000000000001</c:v>
                </c:pt>
                <c:pt idx="1">
                  <c:v>0.61909999999999998</c:v>
                </c:pt>
                <c:pt idx="2" formatCode="0%">
                  <c:v>0.53992395437262353</c:v>
                </c:pt>
                <c:pt idx="3">
                  <c:v>0.49206349206349204</c:v>
                </c:pt>
                <c:pt idx="4">
                  <c:v>0.47410000000000002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89-49CD-82F6-81DDEA7B9163}"/>
            </c:ext>
          </c:extLst>
        </c:ser>
        <c:ser>
          <c:idx val="3"/>
          <c:order val="3"/>
          <c:tx>
            <c:strRef>
              <c:f>Staffing!$E$18</c:f>
              <c:strCache>
                <c:ptCount val="1"/>
                <c:pt idx="0">
                  <c:v>Modestly higher</c:v>
                </c:pt>
              </c:strCache>
            </c:strRef>
          </c:tx>
          <c:spPr>
            <a:solidFill>
              <a:srgbClr val="45C2B1">
                <a:lumMod val="60000"/>
                <a:lumOff val="40000"/>
              </a:srgbClr>
            </a:solidFill>
            <a:ln>
              <a:prstDash val="solid"/>
            </a:ln>
          </c:spPr>
          <c:invertIfNegative val="0"/>
          <c:cat>
            <c:numRef>
              <c:f>Staffing!$A$19:$A$23</c:f>
              <c:numCache>
                <c:formatCode>mmm\-yy</c:formatCode>
                <c:ptCount val="5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  <c:pt idx="3">
                  <c:v>44743</c:v>
                </c:pt>
                <c:pt idx="4">
                  <c:v>44562</c:v>
                </c:pt>
              </c:numCache>
            </c:numRef>
          </c:cat>
          <c:val>
            <c:numRef>
              <c:f>Staffing!$E$19:$E$23</c:f>
              <c:numCache>
                <c:formatCode>0.00%</c:formatCode>
                <c:ptCount val="5"/>
                <c:pt idx="0">
                  <c:v>0.21640000000000001</c:v>
                </c:pt>
                <c:pt idx="1">
                  <c:v>0.17449999999999999</c:v>
                </c:pt>
                <c:pt idx="2" formatCode="0%">
                  <c:v>0.29467680608365021</c:v>
                </c:pt>
                <c:pt idx="3">
                  <c:v>0.33106575963718821</c:v>
                </c:pt>
                <c:pt idx="4">
                  <c:v>0.32379999999999998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89-49CD-82F6-81DDEA7B9163}"/>
            </c:ext>
          </c:extLst>
        </c:ser>
        <c:ser>
          <c:idx val="4"/>
          <c:order val="4"/>
          <c:tx>
            <c:strRef>
              <c:f>Staffing!$F$18</c:f>
              <c:strCache>
                <c:ptCount val="1"/>
                <c:pt idx="0">
                  <c:v>Significantly higher</c:v>
                </c:pt>
              </c:strCache>
            </c:strRef>
          </c:tx>
          <c:spPr>
            <a:solidFill>
              <a:srgbClr val="45C2B1">
                <a:lumMod val="50000"/>
              </a:srgbClr>
            </a:solidFill>
            <a:ln>
              <a:prstDash val="solid"/>
            </a:ln>
          </c:spPr>
          <c:invertIfNegative val="0"/>
          <c:cat>
            <c:numRef>
              <c:f>Staffing!$A$19:$A$23</c:f>
              <c:numCache>
                <c:formatCode>mmm\-yy</c:formatCode>
                <c:ptCount val="5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  <c:pt idx="3">
                  <c:v>44743</c:v>
                </c:pt>
                <c:pt idx="4">
                  <c:v>44562</c:v>
                </c:pt>
              </c:numCache>
            </c:numRef>
          </c:cat>
          <c:val>
            <c:numRef>
              <c:f>Staffing!$F$19:$F$23</c:f>
              <c:numCache>
                <c:formatCode>0.00%</c:formatCode>
                <c:ptCount val="5"/>
                <c:pt idx="0">
                  <c:v>3.7499999999999999E-2</c:v>
                </c:pt>
                <c:pt idx="1">
                  <c:v>3.56E-2</c:v>
                </c:pt>
                <c:pt idx="2" formatCode="0%">
                  <c:v>4.5627376425855515E-2</c:v>
                </c:pt>
                <c:pt idx="3">
                  <c:v>2.7210884353741496E-2</c:v>
                </c:pt>
                <c:pt idx="4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89-49CD-82F6-81DDEA7B9163}"/>
            </c:ext>
          </c:extLst>
        </c:ser>
        <c:ser>
          <c:idx val="5"/>
          <c:order val="5"/>
          <c:tx>
            <c:strRef>
              <c:f>Staffing!$G$18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cat>
            <c:numRef>
              <c:f>Staffing!$A$19:$A$23</c:f>
              <c:numCache>
                <c:formatCode>mmm\-yy</c:formatCode>
                <c:ptCount val="5"/>
                <c:pt idx="0">
                  <c:v>45292</c:v>
                </c:pt>
                <c:pt idx="1">
                  <c:v>45108</c:v>
                </c:pt>
                <c:pt idx="2">
                  <c:v>44927</c:v>
                </c:pt>
                <c:pt idx="3">
                  <c:v>44743</c:v>
                </c:pt>
                <c:pt idx="4">
                  <c:v>44562</c:v>
                </c:pt>
              </c:numCache>
            </c:numRef>
          </c:cat>
          <c:val>
            <c:numRef>
              <c:f>Staffing!$G$19:$G$23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5-9A89-49CD-82F6-81DDEA7B9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74000">
                    <a:srgbClr val="4F81BD">
                      <a:lumMod val="45000"/>
                      <a:lumOff val="55000"/>
                    </a:srgbClr>
                  </a:gs>
                  <a:gs pos="83000">
                    <a:srgbClr val="4F81BD">
                      <a:lumMod val="45000"/>
                      <a:lumOff val="55000"/>
                    </a:srgbClr>
                  </a:gs>
                  <a:gs pos="100000">
                    <a:srgbClr val="4F81BD">
                      <a:lumMod val="30000"/>
                      <a:lumOff val="70000"/>
                    </a:srgbClr>
                  </a:gs>
                </a:gsLst>
                <a:lin ang="5400000" scaled="1"/>
              </a:gradFill>
            </a:ln>
          </c:spPr>
        </c:majorGridlines>
        <c:numFmt formatCode="0%" sourceLinked="1"/>
        <c:majorTickMark val="out"/>
        <c:minorTickMark val="none"/>
        <c:tickLblPos val="nextTo"/>
        <c:crossAx val="10"/>
        <c:crosses val="autoZero"/>
        <c:crossBetween val="between"/>
        <c:majorUnit val="0.25"/>
      </c:valAx>
      <c:catAx>
        <c:axId val="10"/>
        <c:scaling>
          <c:orientation val="minMax"/>
        </c:scaling>
        <c:delete val="0"/>
        <c:axPos val="l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legend>
      <c:legendPos val="r"/>
      <c:legendEntry>
        <c:idx val="5"/>
        <c:delete val="1"/>
      </c:legendEntry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0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Apr-2019</c:v>
                </c:pt>
                <c:pt idx="1">
                  <c:v>May-2019</c:v>
                </c:pt>
                <c:pt idx="2">
                  <c:v>Jun-2019</c:v>
                </c:pt>
                <c:pt idx="3">
                  <c:v>Jul-2019</c:v>
                </c:pt>
                <c:pt idx="4">
                  <c:v>Aug-2019</c:v>
                </c:pt>
                <c:pt idx="5">
                  <c:v>Sep-2019</c:v>
                </c:pt>
                <c:pt idx="6">
                  <c:v>Oct-2019</c:v>
                </c:pt>
                <c:pt idx="7">
                  <c:v>Nov-2019</c:v>
                </c:pt>
                <c:pt idx="8">
                  <c:v>Dec-2019</c:v>
                </c:pt>
                <c:pt idx="9">
                  <c:v>Jan-2020</c:v>
                </c:pt>
                <c:pt idx="10">
                  <c:v>Feb-2020</c:v>
                </c:pt>
                <c:pt idx="11">
                  <c:v>Mar-2020</c:v>
                </c:pt>
                <c:pt idx="12">
                  <c:v>Apr-2020</c:v>
                </c:pt>
                <c:pt idx="13">
                  <c:v>May-2020</c:v>
                </c:pt>
                <c:pt idx="14">
                  <c:v>Jun-2020</c:v>
                </c:pt>
                <c:pt idx="15">
                  <c:v>Jul-2020</c:v>
                </c:pt>
                <c:pt idx="16">
                  <c:v>Aug-2020</c:v>
                </c:pt>
                <c:pt idx="17">
                  <c:v>Sep-2020</c:v>
                </c:pt>
                <c:pt idx="18">
                  <c:v>Oct-2020</c:v>
                </c:pt>
                <c:pt idx="19">
                  <c:v>Nov-2020</c:v>
                </c:pt>
                <c:pt idx="20">
                  <c:v>Dec-2020</c:v>
                </c:pt>
                <c:pt idx="21">
                  <c:v>Jan-2021</c:v>
                </c:pt>
                <c:pt idx="22">
                  <c:v>Feb-2021</c:v>
                </c:pt>
                <c:pt idx="23">
                  <c:v>Mar-2021</c:v>
                </c:pt>
                <c:pt idx="24">
                  <c:v>Apr-2021</c:v>
                </c:pt>
                <c:pt idx="25">
                  <c:v>May-2021</c:v>
                </c:pt>
                <c:pt idx="26">
                  <c:v>Jun-2021</c:v>
                </c:pt>
                <c:pt idx="27">
                  <c:v>Jul-2021</c:v>
                </c:pt>
                <c:pt idx="28">
                  <c:v>Aug-2021</c:v>
                </c:pt>
                <c:pt idx="29">
                  <c:v>Sep-2021</c:v>
                </c:pt>
                <c:pt idx="30">
                  <c:v>Oct-2021</c:v>
                </c:pt>
                <c:pt idx="31">
                  <c:v>Nov-2021</c:v>
                </c:pt>
                <c:pt idx="32">
                  <c:v>Dec-2021</c:v>
                </c:pt>
                <c:pt idx="33">
                  <c:v>Jan-2022</c:v>
                </c:pt>
                <c:pt idx="34">
                  <c:v>Feb-2022</c:v>
                </c:pt>
                <c:pt idx="35">
                  <c:v>Mar-2022</c:v>
                </c:pt>
                <c:pt idx="36">
                  <c:v>Apr-2022</c:v>
                </c:pt>
                <c:pt idx="37">
                  <c:v>May-2022</c:v>
                </c:pt>
                <c:pt idx="38">
                  <c:v>Jun-2022</c:v>
                </c:pt>
                <c:pt idx="39">
                  <c:v>Jul-2022</c:v>
                </c:pt>
                <c:pt idx="40">
                  <c:v>Aug-2022</c:v>
                </c:pt>
                <c:pt idx="41">
                  <c:v>Sep-2022</c:v>
                </c:pt>
                <c:pt idx="42">
                  <c:v>Oct-2022</c:v>
                </c:pt>
                <c:pt idx="43">
                  <c:v>Nov-2022</c:v>
                </c:pt>
                <c:pt idx="44">
                  <c:v>Dec-2022</c:v>
                </c:pt>
                <c:pt idx="45">
                  <c:v>Jan-2023</c:v>
                </c:pt>
                <c:pt idx="46">
                  <c:v>Feb-2023</c:v>
                </c:pt>
                <c:pt idx="47">
                  <c:v>Mar-2023</c:v>
                </c:pt>
                <c:pt idx="48">
                  <c:v>Apr-2023</c:v>
                </c:pt>
                <c:pt idx="49">
                  <c:v>May-2023</c:v>
                </c:pt>
                <c:pt idx="50">
                  <c:v>Jun-2023</c:v>
                </c:pt>
                <c:pt idx="51">
                  <c:v>Jul-2023</c:v>
                </c:pt>
                <c:pt idx="52">
                  <c:v>Aug-2023</c:v>
                </c:pt>
                <c:pt idx="53">
                  <c:v>Sep-2023</c:v>
                </c:pt>
                <c:pt idx="54">
                  <c:v>Oct-2023</c:v>
                </c:pt>
                <c:pt idx="55">
                  <c:v>Nov-2023</c:v>
                </c:pt>
                <c:pt idx="56">
                  <c:v>Dec-2023</c:v>
                </c:pt>
                <c:pt idx="57">
                  <c:v>Jan-2024</c:v>
                </c:pt>
                <c:pt idx="58">
                  <c:v>Feb-2024</c:v>
                </c:pt>
                <c:pt idx="59">
                  <c:v>Mar-2024</c:v>
                </c:pt>
                <c:pt idx="60">
                  <c:v>Apr-2024</c:v>
                </c:pt>
              </c:strCache>
            </c:str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150.602</c:v>
                </c:pt>
                <c:pt idx="1">
                  <c:v>150.63999999999999</c:v>
                </c:pt>
                <c:pt idx="2">
                  <c:v>150.84399999999999</c:v>
                </c:pt>
                <c:pt idx="3">
                  <c:v>150.934</c:v>
                </c:pt>
                <c:pt idx="4">
                  <c:v>151.155</c:v>
                </c:pt>
                <c:pt idx="5">
                  <c:v>151.358</c:v>
                </c:pt>
                <c:pt idx="6">
                  <c:v>151.458</c:v>
                </c:pt>
                <c:pt idx="7">
                  <c:v>151.666</c:v>
                </c:pt>
                <c:pt idx="8">
                  <c:v>151.792</c:v>
                </c:pt>
                <c:pt idx="9">
                  <c:v>152.04499999999999</c:v>
                </c:pt>
                <c:pt idx="10">
                  <c:v>152.309</c:v>
                </c:pt>
                <c:pt idx="11">
                  <c:v>150.898</c:v>
                </c:pt>
                <c:pt idx="12">
                  <c:v>130.42099999999999</c:v>
                </c:pt>
                <c:pt idx="13">
                  <c:v>133.04</c:v>
                </c:pt>
                <c:pt idx="14">
                  <c:v>137.655</c:v>
                </c:pt>
                <c:pt idx="15">
                  <c:v>139.24</c:v>
                </c:pt>
                <c:pt idx="16">
                  <c:v>140.774</c:v>
                </c:pt>
                <c:pt idx="17">
                  <c:v>141.82</c:v>
                </c:pt>
                <c:pt idx="18">
                  <c:v>142.49299999999999</c:v>
                </c:pt>
                <c:pt idx="19">
                  <c:v>142.761</c:v>
                </c:pt>
                <c:pt idx="20">
                  <c:v>142.518</c:v>
                </c:pt>
                <c:pt idx="21">
                  <c:v>142.916</c:v>
                </c:pt>
                <c:pt idx="22">
                  <c:v>143.44300000000001</c:v>
                </c:pt>
                <c:pt idx="23">
                  <c:v>144.274</c:v>
                </c:pt>
                <c:pt idx="24">
                  <c:v>144.59299999999999</c:v>
                </c:pt>
                <c:pt idx="25">
                  <c:v>145.04400000000001</c:v>
                </c:pt>
                <c:pt idx="26">
                  <c:v>145.822</c:v>
                </c:pt>
                <c:pt idx="27">
                  <c:v>146.761</c:v>
                </c:pt>
                <c:pt idx="28">
                  <c:v>147.226</c:v>
                </c:pt>
                <c:pt idx="29">
                  <c:v>147.70599999999999</c:v>
                </c:pt>
                <c:pt idx="30">
                  <c:v>148.566</c:v>
                </c:pt>
                <c:pt idx="31">
                  <c:v>149.197</c:v>
                </c:pt>
                <c:pt idx="32">
                  <c:v>149.76300000000001</c:v>
                </c:pt>
                <c:pt idx="33">
                  <c:v>150.01400000000001</c:v>
                </c:pt>
                <c:pt idx="34">
                  <c:v>150.876</c:v>
                </c:pt>
                <c:pt idx="35">
                  <c:v>151.37</c:v>
                </c:pt>
                <c:pt idx="36">
                  <c:v>151.642</c:v>
                </c:pt>
                <c:pt idx="37">
                  <c:v>151.928</c:v>
                </c:pt>
                <c:pt idx="38">
                  <c:v>152.34800000000001</c:v>
                </c:pt>
                <c:pt idx="39">
                  <c:v>153.03800000000001</c:v>
                </c:pt>
                <c:pt idx="40">
                  <c:v>153.28100000000001</c:v>
                </c:pt>
                <c:pt idx="41">
                  <c:v>153.536</c:v>
                </c:pt>
                <c:pt idx="42">
                  <c:v>153.89699999999999</c:v>
                </c:pt>
                <c:pt idx="43">
                  <c:v>154.155</c:v>
                </c:pt>
                <c:pt idx="44">
                  <c:v>154.291</c:v>
                </c:pt>
                <c:pt idx="45">
                  <c:v>154.773</c:v>
                </c:pt>
                <c:pt idx="46">
                  <c:v>155.06</c:v>
                </c:pt>
                <c:pt idx="47">
                  <c:v>155.20599999999999</c:v>
                </c:pt>
                <c:pt idx="48">
                  <c:v>155.48400000000001</c:v>
                </c:pt>
                <c:pt idx="49">
                  <c:v>155.78700000000001</c:v>
                </c:pt>
                <c:pt idx="50">
                  <c:v>156.02699999999999</c:v>
                </c:pt>
                <c:pt idx="51">
                  <c:v>156.21100000000001</c:v>
                </c:pt>
                <c:pt idx="52">
                  <c:v>156.42099999999999</c:v>
                </c:pt>
                <c:pt idx="53">
                  <c:v>156.667</c:v>
                </c:pt>
                <c:pt idx="54">
                  <c:v>156.83199999999999</c:v>
                </c:pt>
                <c:pt idx="55">
                  <c:v>157.01400000000001</c:v>
                </c:pt>
                <c:pt idx="56">
                  <c:v>157.304</c:v>
                </c:pt>
                <c:pt idx="57">
                  <c:v>157.56</c:v>
                </c:pt>
                <c:pt idx="58">
                  <c:v>157.79599999999999</c:v>
                </c:pt>
                <c:pt idx="59">
                  <c:v>158.11099999999999</c:v>
                </c:pt>
                <c:pt idx="60">
                  <c:v>158.286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E8-4298-922E-C3ECEB478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202432"/>
        <c:axId val="1103957968"/>
      </c:lineChart>
      <c:catAx>
        <c:axId val="8842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957968"/>
        <c:crosses val="autoZero"/>
        <c:auto val="1"/>
        <c:lblAlgn val="ctr"/>
        <c:lblOffset val="100"/>
        <c:noMultiLvlLbl val="1"/>
      </c:catAx>
      <c:valAx>
        <c:axId val="1103957968"/>
        <c:scaling>
          <c:orientation val="minMax"/>
          <c:min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20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200" b="1"/>
              <a:t>Pick two: Greatest challenge to operating capacity and productivity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527999625025535E-2"/>
          <c:y val="0.11632172705047814"/>
          <c:w val="0.95369503700891767"/>
          <c:h val="0.7128992924609377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Challenges!$A$6</c:f>
              <c:strCache>
                <c:ptCount val="1"/>
                <c:pt idx="0">
                  <c:v>Jan-23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Challenges!$B$3:$K$3</c:f>
              <c:strCache>
                <c:ptCount val="10"/>
                <c:pt idx="0">
                  <c:v>Price increases for inputs</c:v>
                </c:pt>
                <c:pt idx="1">
                  <c:v>High interest rates</c:v>
                </c:pt>
                <c:pt idx="2">
                  <c:v>Labor availability </c:v>
                </c:pt>
                <c:pt idx="3">
                  <c:v>Government taxes &amp; reg.</c:v>
                </c:pt>
                <c:pt idx="4">
                  <c:v>Capital expenditures</c:v>
                </c:pt>
                <c:pt idx="5">
                  <c:v>Employee retention</c:v>
                </c:pt>
                <c:pt idx="6">
                  <c:v>Supply chain disruptions</c:v>
                </c:pt>
                <c:pt idx="7">
                  <c:v>Employee absences</c:v>
                </c:pt>
                <c:pt idx="8">
                  <c:v>Covid-related disruption</c:v>
                </c:pt>
                <c:pt idx="9">
                  <c:v>Other</c:v>
                </c:pt>
              </c:strCache>
            </c:strRef>
          </c:cat>
          <c:val>
            <c:numRef>
              <c:f>Challenges!$B$6:$K$6</c:f>
              <c:numCache>
                <c:formatCode>0.0%</c:formatCode>
                <c:ptCount val="10"/>
                <c:pt idx="0">
                  <c:v>0.41920000000000002</c:v>
                </c:pt>
                <c:pt idx="1">
                  <c:v>0.31769999999999998</c:v>
                </c:pt>
                <c:pt idx="2">
                  <c:v>0.37590000000000001</c:v>
                </c:pt>
                <c:pt idx="3">
                  <c:v>0.21429999999999999</c:v>
                </c:pt>
                <c:pt idx="4">
                  <c:v>0.13719999999999999</c:v>
                </c:pt>
                <c:pt idx="5">
                  <c:v>0.19550000000000001</c:v>
                </c:pt>
                <c:pt idx="6">
                  <c:v>0.25</c:v>
                </c:pt>
                <c:pt idx="7">
                  <c:v>0.10150000000000001</c:v>
                </c:pt>
                <c:pt idx="8">
                  <c:v>6.9500000000000006E-2</c:v>
                </c:pt>
                <c:pt idx="9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6-4A04-86C2-4EE882BEAEBA}"/>
            </c:ext>
          </c:extLst>
        </c:ser>
        <c:ser>
          <c:idx val="1"/>
          <c:order val="1"/>
          <c:tx>
            <c:strRef>
              <c:f>Challenges!$A$5</c:f>
              <c:strCache>
                <c:ptCount val="1"/>
                <c:pt idx="0">
                  <c:v>Jul-23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Challenges!$B$3:$K$3</c:f>
              <c:strCache>
                <c:ptCount val="10"/>
                <c:pt idx="0">
                  <c:v>Price increases for inputs</c:v>
                </c:pt>
                <c:pt idx="1">
                  <c:v>High interest rates</c:v>
                </c:pt>
                <c:pt idx="2">
                  <c:v>Labor availability </c:v>
                </c:pt>
                <c:pt idx="3">
                  <c:v>Government taxes &amp; reg.</c:v>
                </c:pt>
                <c:pt idx="4">
                  <c:v>Capital expenditures</c:v>
                </c:pt>
                <c:pt idx="5">
                  <c:v>Employee retention</c:v>
                </c:pt>
                <c:pt idx="6">
                  <c:v>Supply chain disruptions</c:v>
                </c:pt>
                <c:pt idx="7">
                  <c:v>Employee absences</c:v>
                </c:pt>
                <c:pt idx="8">
                  <c:v>Covid-related disruption</c:v>
                </c:pt>
                <c:pt idx="9">
                  <c:v>Other</c:v>
                </c:pt>
              </c:strCache>
            </c:strRef>
          </c:cat>
          <c:val>
            <c:numRef>
              <c:f>Challenges!$B$5:$K$5</c:f>
              <c:numCache>
                <c:formatCode>0.0%</c:formatCode>
                <c:ptCount val="10"/>
                <c:pt idx="0">
                  <c:v>0.32779999999999998</c:v>
                </c:pt>
                <c:pt idx="1">
                  <c:v>0.3846</c:v>
                </c:pt>
                <c:pt idx="2">
                  <c:v>0.34620000000000001</c:v>
                </c:pt>
                <c:pt idx="3">
                  <c:v>0.22889999999999999</c:v>
                </c:pt>
                <c:pt idx="4">
                  <c:v>0.1593</c:v>
                </c:pt>
                <c:pt idx="5">
                  <c:v>0.18129999999999999</c:v>
                </c:pt>
                <c:pt idx="6">
                  <c:v>0.17219999999999999</c:v>
                </c:pt>
                <c:pt idx="7">
                  <c:v>9.1600000000000001E-2</c:v>
                </c:pt>
                <c:pt idx="8">
                  <c:v>5.16E-2</c:v>
                </c:pt>
                <c:pt idx="9">
                  <c:v>0.1245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B6-4A04-86C2-4EE882BEAEBA}"/>
            </c:ext>
          </c:extLst>
        </c:ser>
        <c:ser>
          <c:idx val="0"/>
          <c:order val="2"/>
          <c:tx>
            <c:strRef>
              <c:f>Challenges!$A$4</c:f>
              <c:strCache>
                <c:ptCount val="1"/>
                <c:pt idx="0">
                  <c:v>Jan-24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Challenges!$B$3:$K$3</c:f>
              <c:strCache>
                <c:ptCount val="10"/>
                <c:pt idx="0">
                  <c:v>Price increases for inputs</c:v>
                </c:pt>
                <c:pt idx="1">
                  <c:v>High interest rates</c:v>
                </c:pt>
                <c:pt idx="2">
                  <c:v>Labor availability </c:v>
                </c:pt>
                <c:pt idx="3">
                  <c:v>Government taxes &amp; reg.</c:v>
                </c:pt>
                <c:pt idx="4">
                  <c:v>Capital expenditures</c:v>
                </c:pt>
                <c:pt idx="5">
                  <c:v>Employee retention</c:v>
                </c:pt>
                <c:pt idx="6">
                  <c:v>Supply chain disruptions</c:v>
                </c:pt>
                <c:pt idx="7">
                  <c:v>Employee absences</c:v>
                </c:pt>
                <c:pt idx="8">
                  <c:v>Covid-related disruption</c:v>
                </c:pt>
                <c:pt idx="9">
                  <c:v>Other</c:v>
                </c:pt>
              </c:strCache>
            </c:strRef>
          </c:cat>
          <c:val>
            <c:numRef>
              <c:f>Challenges!$B$4:$K$4</c:f>
              <c:numCache>
                <c:formatCode>0.0%</c:formatCode>
                <c:ptCount val="10"/>
                <c:pt idx="0">
                  <c:v>0.41399999999999998</c:v>
                </c:pt>
                <c:pt idx="1">
                  <c:v>0.38500000000000001</c:v>
                </c:pt>
                <c:pt idx="2">
                  <c:v>0.28789999999999999</c:v>
                </c:pt>
                <c:pt idx="3">
                  <c:v>0.28110000000000002</c:v>
                </c:pt>
                <c:pt idx="4">
                  <c:v>0.16700000000000001</c:v>
                </c:pt>
                <c:pt idx="5">
                  <c:v>0.1704</c:v>
                </c:pt>
                <c:pt idx="6">
                  <c:v>0.13120000000000001</c:v>
                </c:pt>
                <c:pt idx="7">
                  <c:v>7.4999999999999997E-2</c:v>
                </c:pt>
                <c:pt idx="8">
                  <c:v>3.7499999999999999E-2</c:v>
                </c:pt>
                <c:pt idx="9">
                  <c:v>0.1704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6-4A04-86C2-4EE882BEA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3643536"/>
        <c:axId val="805511728"/>
      </c:barChart>
      <c:catAx>
        <c:axId val="81364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5511728"/>
        <c:crosses val="autoZero"/>
        <c:auto val="1"/>
        <c:lblAlgn val="ctr"/>
        <c:lblOffset val="100"/>
        <c:noMultiLvlLbl val="0"/>
      </c:catAx>
      <c:valAx>
        <c:axId val="80551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64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74030908080839"/>
          <c:y val="0.26178485090498327"/>
          <c:w val="0.39250157286108805"/>
          <c:h val="7.0851543640462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en-US" sz="2400" b="1">
                <a:solidFill>
                  <a:srgbClr val="383C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outlook for the near future? 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Outlook!$B$2</c:f>
              <c:strCache>
                <c:ptCount val="1"/>
                <c:pt idx="0">
                  <c:v>Likely out of business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prstDash val="solid"/>
            </a:ln>
          </c:spPr>
          <c:invertIfNegative val="0"/>
          <c:cat>
            <c:numRef>
              <c:f>(Outlook!$A$3,Outlook!$A$5,Outlook!$A$7)</c:f>
              <c:numCache>
                <c:formatCode>mmm\-yy</c:formatCode>
                <c:ptCount val="3"/>
                <c:pt idx="0">
                  <c:v>45292</c:v>
                </c:pt>
                <c:pt idx="1">
                  <c:v>44927</c:v>
                </c:pt>
                <c:pt idx="2">
                  <c:v>44562</c:v>
                </c:pt>
              </c:numCache>
              <c:extLst/>
            </c:numRef>
          </c:cat>
          <c:val>
            <c:numRef>
              <c:f>(Outlook!$B$3,Outlook!$B$5,Outlook!$B$7)</c:f>
              <c:numCache>
                <c:formatCode>0.00%</c:formatCode>
                <c:ptCount val="3"/>
                <c:pt idx="0">
                  <c:v>3.1800000000000002E-2</c:v>
                </c:pt>
                <c:pt idx="1">
                  <c:v>2.07E-2</c:v>
                </c:pt>
                <c:pt idx="2">
                  <c:v>1.5299999999999999E-2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14B-47A8-8768-628675EEF834}"/>
            </c:ext>
          </c:extLst>
        </c:ser>
        <c:ser>
          <c:idx val="1"/>
          <c:order val="1"/>
          <c:tx>
            <c:strRef>
              <c:f>Outlook!$C$2</c:f>
              <c:strCache>
                <c:ptCount val="1"/>
                <c:pt idx="0">
                  <c:v>Very pessimistic</c:v>
                </c:pt>
              </c:strCache>
            </c:strRef>
          </c:tx>
          <c:spPr>
            <a:solidFill>
              <a:schemeClr val="accent2"/>
            </a:solidFill>
            <a:ln>
              <a:prstDash val="solid"/>
            </a:ln>
          </c:spPr>
          <c:invertIfNegative val="0"/>
          <c:cat>
            <c:numRef>
              <c:f>(Outlook!$A$3,Outlook!$A$5,Outlook!$A$7)</c:f>
              <c:numCache>
                <c:formatCode>mmm\-yy</c:formatCode>
                <c:ptCount val="3"/>
                <c:pt idx="0">
                  <c:v>45292</c:v>
                </c:pt>
                <c:pt idx="1">
                  <c:v>44927</c:v>
                </c:pt>
                <c:pt idx="2">
                  <c:v>44562</c:v>
                </c:pt>
              </c:numCache>
              <c:extLst/>
            </c:numRef>
          </c:cat>
          <c:val>
            <c:numRef>
              <c:f>(Outlook!$C$3,Outlook!$C$5,Outlook!$C$7)</c:f>
              <c:numCache>
                <c:formatCode>0.00%</c:formatCode>
                <c:ptCount val="3"/>
                <c:pt idx="0">
                  <c:v>7.5399999999999995E-2</c:v>
                </c:pt>
                <c:pt idx="1">
                  <c:v>7.1599999999999997E-2</c:v>
                </c:pt>
                <c:pt idx="2">
                  <c:v>7.400000000000001E-2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14B-47A8-8768-628675EEF834}"/>
            </c:ext>
          </c:extLst>
        </c:ser>
        <c:ser>
          <c:idx val="2"/>
          <c:order val="2"/>
          <c:tx>
            <c:strRef>
              <c:f>Outlook!$D$2</c:f>
              <c:strCache>
                <c:ptCount val="1"/>
                <c:pt idx="0">
                  <c:v>Somewhat pessimistic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prstDash val="solid"/>
            </a:ln>
          </c:spPr>
          <c:invertIfNegative val="0"/>
          <c:cat>
            <c:numRef>
              <c:f>(Outlook!$A$3,Outlook!$A$5,Outlook!$A$7)</c:f>
              <c:numCache>
                <c:formatCode>mmm\-yy</c:formatCode>
                <c:ptCount val="3"/>
                <c:pt idx="0">
                  <c:v>45292</c:v>
                </c:pt>
                <c:pt idx="1">
                  <c:v>44927</c:v>
                </c:pt>
                <c:pt idx="2">
                  <c:v>44562</c:v>
                </c:pt>
              </c:numCache>
              <c:extLst/>
            </c:numRef>
          </c:cat>
          <c:val>
            <c:numRef>
              <c:f>(Outlook!$D$3,Outlook!$D$5,Outlook!$D$7)</c:f>
              <c:numCache>
                <c:formatCode>0.00%</c:formatCode>
                <c:ptCount val="3"/>
                <c:pt idx="0">
                  <c:v>0.21440000000000001</c:v>
                </c:pt>
                <c:pt idx="1">
                  <c:v>0.20530000000000001</c:v>
                </c:pt>
                <c:pt idx="2">
                  <c:v>0.1862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14B-47A8-8768-628675EEF834}"/>
            </c:ext>
          </c:extLst>
        </c:ser>
        <c:ser>
          <c:idx val="3"/>
          <c:order val="3"/>
          <c:tx>
            <c:strRef>
              <c:f>Outlook!$E$2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prstDash val="solid"/>
            </a:ln>
          </c:spPr>
          <c:invertIfNegative val="0"/>
          <c:cat>
            <c:numRef>
              <c:f>(Outlook!$A$3,Outlook!$A$5,Outlook!$A$7)</c:f>
              <c:numCache>
                <c:formatCode>mmm\-yy</c:formatCode>
                <c:ptCount val="3"/>
                <c:pt idx="0">
                  <c:v>45292</c:v>
                </c:pt>
                <c:pt idx="1">
                  <c:v>44927</c:v>
                </c:pt>
                <c:pt idx="2">
                  <c:v>44562</c:v>
                </c:pt>
              </c:numCache>
              <c:extLst/>
            </c:numRef>
          </c:cat>
          <c:val>
            <c:numRef>
              <c:f>(Outlook!$E$3,Outlook!$E$5,Outlook!$E$7)</c:f>
              <c:numCache>
                <c:formatCode>0.00%</c:formatCode>
                <c:ptCount val="3"/>
                <c:pt idx="0">
                  <c:v>0.25800000000000001</c:v>
                </c:pt>
                <c:pt idx="1">
                  <c:v>0.2505</c:v>
                </c:pt>
                <c:pt idx="2">
                  <c:v>0.2117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14B-47A8-8768-628675EEF834}"/>
            </c:ext>
          </c:extLst>
        </c:ser>
        <c:ser>
          <c:idx val="4"/>
          <c:order val="4"/>
          <c:tx>
            <c:strRef>
              <c:f>Outlook!$F$2</c:f>
              <c:strCache>
                <c:ptCount val="1"/>
                <c:pt idx="0">
                  <c:v>Somewhat optimistic</c:v>
                </c:pt>
              </c:strCache>
            </c:strRef>
          </c:tx>
          <c:spPr>
            <a:solidFill>
              <a:srgbClr val="45C2B1">
                <a:lumMod val="60000"/>
                <a:lumOff val="40000"/>
              </a:srgbClr>
            </a:solidFill>
            <a:ln>
              <a:prstDash val="solid"/>
            </a:ln>
          </c:spPr>
          <c:invertIfNegative val="0"/>
          <c:cat>
            <c:numRef>
              <c:f>(Outlook!$A$3,Outlook!$A$5,Outlook!$A$7)</c:f>
              <c:numCache>
                <c:formatCode>mmm\-yy</c:formatCode>
                <c:ptCount val="3"/>
                <c:pt idx="0">
                  <c:v>45292</c:v>
                </c:pt>
                <c:pt idx="1">
                  <c:v>44927</c:v>
                </c:pt>
                <c:pt idx="2">
                  <c:v>44562</c:v>
                </c:pt>
              </c:numCache>
              <c:extLst/>
            </c:numRef>
          </c:cat>
          <c:val>
            <c:numRef>
              <c:f>(Outlook!$F$3,Outlook!$F$5,Outlook!$F$7)</c:f>
              <c:numCache>
                <c:formatCode>0.00%</c:formatCode>
                <c:ptCount val="3"/>
                <c:pt idx="0">
                  <c:v>0.31319999999999998</c:v>
                </c:pt>
                <c:pt idx="1">
                  <c:v>0.35399999999999998</c:v>
                </c:pt>
                <c:pt idx="2">
                  <c:v>0.34439999999999998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14B-47A8-8768-628675EEF834}"/>
            </c:ext>
          </c:extLst>
        </c:ser>
        <c:ser>
          <c:idx val="5"/>
          <c:order val="5"/>
          <c:tx>
            <c:strRef>
              <c:f>Outlook!$G$2</c:f>
              <c:strCache>
                <c:ptCount val="1"/>
                <c:pt idx="0">
                  <c:v>Very optimistic</c:v>
                </c:pt>
              </c:strCache>
            </c:strRef>
          </c:tx>
          <c:spPr>
            <a:solidFill>
              <a:srgbClr val="45C2B1">
                <a:lumMod val="50000"/>
              </a:srgbClr>
            </a:solidFill>
            <a:ln>
              <a:prstDash val="solid"/>
            </a:ln>
          </c:spPr>
          <c:invertIfNegative val="0"/>
          <c:cat>
            <c:numRef>
              <c:f>(Outlook!$A$3,Outlook!$A$5,Outlook!$A$7)</c:f>
              <c:numCache>
                <c:formatCode>mmm\-yy</c:formatCode>
                <c:ptCount val="3"/>
                <c:pt idx="0">
                  <c:v>45292</c:v>
                </c:pt>
                <c:pt idx="1">
                  <c:v>44927</c:v>
                </c:pt>
                <c:pt idx="2">
                  <c:v>44562</c:v>
                </c:pt>
              </c:numCache>
              <c:extLst/>
            </c:numRef>
          </c:cat>
          <c:val>
            <c:numRef>
              <c:f>(Outlook!$G$3,Outlook!$G$5,Outlook!$G$7)</c:f>
              <c:numCache>
                <c:formatCode>0.00%</c:formatCode>
                <c:ptCount val="3"/>
                <c:pt idx="0">
                  <c:v>0.1072</c:v>
                </c:pt>
                <c:pt idx="1">
                  <c:v>9.7900000000000001E-2</c:v>
                </c:pt>
                <c:pt idx="2">
                  <c:v>0.14799999999999999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914B-47A8-8768-628675EEF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rgbClr val="45C2B1">
                      <a:lumMod val="5000"/>
                      <a:lumOff val="95000"/>
                    </a:srgbClr>
                  </a:gs>
                  <a:gs pos="74000">
                    <a:srgbClr val="45C2B1">
                      <a:lumMod val="45000"/>
                      <a:lumOff val="55000"/>
                    </a:srgbClr>
                  </a:gs>
                  <a:gs pos="83000">
                    <a:srgbClr val="45C2B1">
                      <a:lumMod val="45000"/>
                      <a:lumOff val="55000"/>
                    </a:srgbClr>
                  </a:gs>
                  <a:gs pos="100000">
                    <a:srgbClr val="45C2B1">
                      <a:lumMod val="30000"/>
                      <a:lumOff val="70000"/>
                    </a:srgbClr>
                  </a:gs>
                </a:gsLst>
                <a:lin ang="5400000" scaled="1"/>
              </a:gradFill>
            </a:ln>
          </c:spPr>
        </c:majorGridlines>
        <c:numFmt formatCode="0%" sourceLinked="1"/>
        <c:majorTickMark val="out"/>
        <c:minorTickMark val="none"/>
        <c:tickLblPos val="nextTo"/>
        <c:crossAx val="10"/>
        <c:crosses val="autoZero"/>
        <c:crossBetween val="between"/>
        <c:majorUnit val="0.2"/>
      </c:valAx>
      <c:catAx>
        <c:axId val="10"/>
        <c:scaling>
          <c:orientation val="minMax"/>
        </c:scaling>
        <c:delete val="0"/>
        <c:axPos val="l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Apr-2019</c:v>
                </c:pt>
                <c:pt idx="1">
                  <c:v>May-2019</c:v>
                </c:pt>
                <c:pt idx="2">
                  <c:v>Jun-2019</c:v>
                </c:pt>
                <c:pt idx="3">
                  <c:v>Jul-2019</c:v>
                </c:pt>
                <c:pt idx="4">
                  <c:v>Aug-2019</c:v>
                </c:pt>
                <c:pt idx="5">
                  <c:v>Sep-2019</c:v>
                </c:pt>
                <c:pt idx="6">
                  <c:v>Oct-2019</c:v>
                </c:pt>
                <c:pt idx="7">
                  <c:v>Nov-2019</c:v>
                </c:pt>
                <c:pt idx="8">
                  <c:v>Dec-2019</c:v>
                </c:pt>
                <c:pt idx="9">
                  <c:v>Jan-2020</c:v>
                </c:pt>
                <c:pt idx="10">
                  <c:v>Feb-2020</c:v>
                </c:pt>
                <c:pt idx="11">
                  <c:v>Mar-2020</c:v>
                </c:pt>
                <c:pt idx="12">
                  <c:v>Apr-2020</c:v>
                </c:pt>
                <c:pt idx="13">
                  <c:v>May-2020</c:v>
                </c:pt>
                <c:pt idx="14">
                  <c:v>Jun-2020</c:v>
                </c:pt>
                <c:pt idx="15">
                  <c:v>Jul-2020</c:v>
                </c:pt>
                <c:pt idx="16">
                  <c:v>Aug-2020</c:v>
                </c:pt>
                <c:pt idx="17">
                  <c:v>Sep-2020</c:v>
                </c:pt>
                <c:pt idx="18">
                  <c:v>Oct-2020</c:v>
                </c:pt>
                <c:pt idx="19">
                  <c:v>Nov-2020</c:v>
                </c:pt>
                <c:pt idx="20">
                  <c:v>Dec-2020</c:v>
                </c:pt>
                <c:pt idx="21">
                  <c:v>Jan-2021</c:v>
                </c:pt>
                <c:pt idx="22">
                  <c:v>Feb-2021</c:v>
                </c:pt>
                <c:pt idx="23">
                  <c:v>Mar-2021</c:v>
                </c:pt>
                <c:pt idx="24">
                  <c:v>Apr-2021</c:v>
                </c:pt>
                <c:pt idx="25">
                  <c:v>May-2021</c:v>
                </c:pt>
                <c:pt idx="26">
                  <c:v>Jun-2021</c:v>
                </c:pt>
                <c:pt idx="27">
                  <c:v>Jul-2021</c:v>
                </c:pt>
                <c:pt idx="28">
                  <c:v>Aug-2021</c:v>
                </c:pt>
                <c:pt idx="29">
                  <c:v>Sep-2021</c:v>
                </c:pt>
                <c:pt idx="30">
                  <c:v>Oct-2021</c:v>
                </c:pt>
                <c:pt idx="31">
                  <c:v>Nov-2021</c:v>
                </c:pt>
                <c:pt idx="32">
                  <c:v>Dec-2021</c:v>
                </c:pt>
                <c:pt idx="33">
                  <c:v>Jan-2022</c:v>
                </c:pt>
                <c:pt idx="34">
                  <c:v>Feb-2022</c:v>
                </c:pt>
                <c:pt idx="35">
                  <c:v>Mar-2022</c:v>
                </c:pt>
                <c:pt idx="36">
                  <c:v>Apr-2022</c:v>
                </c:pt>
                <c:pt idx="37">
                  <c:v>May-2022</c:v>
                </c:pt>
                <c:pt idx="38">
                  <c:v>Jun-2022</c:v>
                </c:pt>
                <c:pt idx="39">
                  <c:v>Jul-2022</c:v>
                </c:pt>
                <c:pt idx="40">
                  <c:v>Aug-2022</c:v>
                </c:pt>
                <c:pt idx="41">
                  <c:v>Sep-2022</c:v>
                </c:pt>
                <c:pt idx="42">
                  <c:v>Oct-2022</c:v>
                </c:pt>
                <c:pt idx="43">
                  <c:v>Nov-2022</c:v>
                </c:pt>
                <c:pt idx="44">
                  <c:v>Dec-2022</c:v>
                </c:pt>
                <c:pt idx="45">
                  <c:v>Jan-2023</c:v>
                </c:pt>
                <c:pt idx="46">
                  <c:v>Feb-2023</c:v>
                </c:pt>
                <c:pt idx="47">
                  <c:v>Mar-2023</c:v>
                </c:pt>
                <c:pt idx="48">
                  <c:v>Apr-2023</c:v>
                </c:pt>
                <c:pt idx="49">
                  <c:v>May-2023</c:v>
                </c:pt>
                <c:pt idx="50">
                  <c:v>Jun-2023</c:v>
                </c:pt>
                <c:pt idx="51">
                  <c:v>Jul-2023</c:v>
                </c:pt>
                <c:pt idx="52">
                  <c:v>Aug-2023</c:v>
                </c:pt>
                <c:pt idx="53">
                  <c:v>Sep-2023</c:v>
                </c:pt>
                <c:pt idx="54">
                  <c:v>Oct-2023</c:v>
                </c:pt>
                <c:pt idx="55">
                  <c:v>Nov-2023</c:v>
                </c:pt>
                <c:pt idx="56">
                  <c:v>Dec-2023</c:v>
                </c:pt>
                <c:pt idx="57">
                  <c:v>Jan-2024</c:v>
                </c:pt>
                <c:pt idx="58">
                  <c:v>Feb-2024</c:v>
                </c:pt>
                <c:pt idx="59">
                  <c:v>Mar-2024</c:v>
                </c:pt>
                <c:pt idx="60">
                  <c:v>Apr-2024</c:v>
                </c:pt>
              </c:strCache>
            </c:strRef>
          </c:cat>
          <c:val>
            <c:numRef>
              <c:f>Sheet1!$B$2:$B$62</c:f>
              <c:numCache>
                <c:formatCode>0.0</c:formatCode>
                <c:ptCount val="61"/>
                <c:pt idx="0">
                  <c:v>60.5</c:v>
                </c:pt>
                <c:pt idx="1">
                  <c:v>60.6</c:v>
                </c:pt>
                <c:pt idx="2">
                  <c:v>60.7</c:v>
                </c:pt>
                <c:pt idx="3">
                  <c:v>60.8</c:v>
                </c:pt>
                <c:pt idx="4">
                  <c:v>60.8</c:v>
                </c:pt>
                <c:pt idx="5">
                  <c:v>61</c:v>
                </c:pt>
                <c:pt idx="6">
                  <c:v>61</c:v>
                </c:pt>
                <c:pt idx="7">
                  <c:v>61</c:v>
                </c:pt>
                <c:pt idx="8">
                  <c:v>61.1</c:v>
                </c:pt>
                <c:pt idx="9">
                  <c:v>61.1</c:v>
                </c:pt>
                <c:pt idx="10">
                  <c:v>61.1</c:v>
                </c:pt>
                <c:pt idx="11">
                  <c:v>59.8</c:v>
                </c:pt>
                <c:pt idx="12">
                  <c:v>51.2</c:v>
                </c:pt>
                <c:pt idx="13">
                  <c:v>52.7</c:v>
                </c:pt>
                <c:pt idx="14">
                  <c:v>54.7</c:v>
                </c:pt>
                <c:pt idx="15">
                  <c:v>55.2</c:v>
                </c:pt>
                <c:pt idx="16">
                  <c:v>56.5</c:v>
                </c:pt>
                <c:pt idx="17">
                  <c:v>56.6</c:v>
                </c:pt>
                <c:pt idx="18">
                  <c:v>57.5</c:v>
                </c:pt>
                <c:pt idx="19">
                  <c:v>57.4</c:v>
                </c:pt>
                <c:pt idx="20">
                  <c:v>57.4</c:v>
                </c:pt>
                <c:pt idx="21">
                  <c:v>57.4</c:v>
                </c:pt>
                <c:pt idx="22">
                  <c:v>57.5</c:v>
                </c:pt>
                <c:pt idx="23">
                  <c:v>57.7</c:v>
                </c:pt>
                <c:pt idx="24">
                  <c:v>57.9</c:v>
                </c:pt>
                <c:pt idx="25">
                  <c:v>58</c:v>
                </c:pt>
                <c:pt idx="26">
                  <c:v>58.1</c:v>
                </c:pt>
                <c:pt idx="27">
                  <c:v>58.4</c:v>
                </c:pt>
                <c:pt idx="28">
                  <c:v>58.6</c:v>
                </c:pt>
                <c:pt idx="29">
                  <c:v>58.8</c:v>
                </c:pt>
                <c:pt idx="30">
                  <c:v>59</c:v>
                </c:pt>
                <c:pt idx="31">
                  <c:v>59.3</c:v>
                </c:pt>
                <c:pt idx="32">
                  <c:v>59.6</c:v>
                </c:pt>
                <c:pt idx="33">
                  <c:v>59.7</c:v>
                </c:pt>
                <c:pt idx="34">
                  <c:v>59.8</c:v>
                </c:pt>
                <c:pt idx="35">
                  <c:v>60.1</c:v>
                </c:pt>
                <c:pt idx="36">
                  <c:v>59.9</c:v>
                </c:pt>
                <c:pt idx="37">
                  <c:v>60</c:v>
                </c:pt>
                <c:pt idx="38">
                  <c:v>59.9</c:v>
                </c:pt>
                <c:pt idx="39">
                  <c:v>60</c:v>
                </c:pt>
                <c:pt idx="40">
                  <c:v>60.1</c:v>
                </c:pt>
                <c:pt idx="41">
                  <c:v>60.1</c:v>
                </c:pt>
                <c:pt idx="42">
                  <c:v>60</c:v>
                </c:pt>
                <c:pt idx="43">
                  <c:v>59.9</c:v>
                </c:pt>
                <c:pt idx="44">
                  <c:v>60.1</c:v>
                </c:pt>
                <c:pt idx="45">
                  <c:v>60.2</c:v>
                </c:pt>
                <c:pt idx="46">
                  <c:v>60.2</c:v>
                </c:pt>
                <c:pt idx="47">
                  <c:v>60.4</c:v>
                </c:pt>
                <c:pt idx="48">
                  <c:v>60.4</c:v>
                </c:pt>
                <c:pt idx="49">
                  <c:v>60.3</c:v>
                </c:pt>
                <c:pt idx="50">
                  <c:v>60.3</c:v>
                </c:pt>
                <c:pt idx="51">
                  <c:v>60.4</c:v>
                </c:pt>
                <c:pt idx="52">
                  <c:v>60.4</c:v>
                </c:pt>
                <c:pt idx="53">
                  <c:v>60.4</c:v>
                </c:pt>
                <c:pt idx="54">
                  <c:v>60.3</c:v>
                </c:pt>
                <c:pt idx="55">
                  <c:v>60.4</c:v>
                </c:pt>
                <c:pt idx="56">
                  <c:v>60.1</c:v>
                </c:pt>
                <c:pt idx="57">
                  <c:v>60.2</c:v>
                </c:pt>
                <c:pt idx="58" formatCode="General">
                  <c:v>60.1</c:v>
                </c:pt>
                <c:pt idx="59" formatCode="General">
                  <c:v>60.3</c:v>
                </c:pt>
                <c:pt idx="60" formatCode="General">
                  <c:v>60.4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83-49FC-B4F1-F7637BAD7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202432"/>
        <c:axId val="1103957968"/>
      </c:lineChart>
      <c:catAx>
        <c:axId val="8842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957968"/>
        <c:crosses val="autoZero"/>
        <c:auto val="1"/>
        <c:lblAlgn val="ctr"/>
        <c:lblOffset val="100"/>
        <c:noMultiLvlLbl val="1"/>
      </c:catAx>
      <c:valAx>
        <c:axId val="1103957968"/>
        <c:scaling>
          <c:orientation val="minMax"/>
          <c:max val="62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20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Apr-2019</c:v>
                </c:pt>
                <c:pt idx="1">
                  <c:v>May-2019</c:v>
                </c:pt>
                <c:pt idx="2">
                  <c:v>Jun-2019</c:v>
                </c:pt>
                <c:pt idx="3">
                  <c:v>Jul-2019</c:v>
                </c:pt>
                <c:pt idx="4">
                  <c:v>Aug-2019</c:v>
                </c:pt>
                <c:pt idx="5">
                  <c:v>Sep-2019</c:v>
                </c:pt>
                <c:pt idx="6">
                  <c:v>Oct-2019</c:v>
                </c:pt>
                <c:pt idx="7">
                  <c:v>Nov-2019</c:v>
                </c:pt>
                <c:pt idx="8">
                  <c:v>Dec-2019</c:v>
                </c:pt>
                <c:pt idx="9">
                  <c:v>Jan-2020</c:v>
                </c:pt>
                <c:pt idx="10">
                  <c:v>Feb-2020</c:v>
                </c:pt>
                <c:pt idx="11">
                  <c:v>Mar-2020</c:v>
                </c:pt>
                <c:pt idx="12">
                  <c:v>Apr-2020</c:v>
                </c:pt>
                <c:pt idx="13">
                  <c:v>May-2020</c:v>
                </c:pt>
                <c:pt idx="14">
                  <c:v>Jun-2020</c:v>
                </c:pt>
                <c:pt idx="15">
                  <c:v>Jul-2020</c:v>
                </c:pt>
                <c:pt idx="16">
                  <c:v>Aug-2020</c:v>
                </c:pt>
                <c:pt idx="17">
                  <c:v>Sep-2020</c:v>
                </c:pt>
                <c:pt idx="18">
                  <c:v>Oct-2020</c:v>
                </c:pt>
                <c:pt idx="19">
                  <c:v>Nov-2020</c:v>
                </c:pt>
                <c:pt idx="20">
                  <c:v>Dec-2020</c:v>
                </c:pt>
                <c:pt idx="21">
                  <c:v>Jan-2021</c:v>
                </c:pt>
                <c:pt idx="22">
                  <c:v>Feb-2021</c:v>
                </c:pt>
                <c:pt idx="23">
                  <c:v>Mar-2021</c:v>
                </c:pt>
                <c:pt idx="24">
                  <c:v>Apr-2021</c:v>
                </c:pt>
                <c:pt idx="25">
                  <c:v>May-2021</c:v>
                </c:pt>
                <c:pt idx="26">
                  <c:v>Jun-2021</c:v>
                </c:pt>
                <c:pt idx="27">
                  <c:v>Jul-2021</c:v>
                </c:pt>
                <c:pt idx="28">
                  <c:v>Aug-2021</c:v>
                </c:pt>
                <c:pt idx="29">
                  <c:v>Sep-2021</c:v>
                </c:pt>
                <c:pt idx="30">
                  <c:v>Oct-2021</c:v>
                </c:pt>
                <c:pt idx="31">
                  <c:v>Nov-2021</c:v>
                </c:pt>
                <c:pt idx="32">
                  <c:v>Dec-2021</c:v>
                </c:pt>
                <c:pt idx="33">
                  <c:v>Jan-2022</c:v>
                </c:pt>
                <c:pt idx="34">
                  <c:v>Feb-2022</c:v>
                </c:pt>
                <c:pt idx="35">
                  <c:v>Mar-2022</c:v>
                </c:pt>
                <c:pt idx="36">
                  <c:v>Apr-2022</c:v>
                </c:pt>
                <c:pt idx="37">
                  <c:v>May-2022</c:v>
                </c:pt>
                <c:pt idx="38">
                  <c:v>Jun-2022</c:v>
                </c:pt>
                <c:pt idx="39">
                  <c:v>Jul-2022</c:v>
                </c:pt>
                <c:pt idx="40">
                  <c:v>Aug-2022</c:v>
                </c:pt>
                <c:pt idx="41">
                  <c:v>Sep-2022</c:v>
                </c:pt>
                <c:pt idx="42">
                  <c:v>Oct-2022</c:v>
                </c:pt>
                <c:pt idx="43">
                  <c:v>Nov-2022</c:v>
                </c:pt>
                <c:pt idx="44">
                  <c:v>Dec-2022</c:v>
                </c:pt>
                <c:pt idx="45">
                  <c:v>Jan-2023</c:v>
                </c:pt>
                <c:pt idx="46">
                  <c:v>Feb-2023</c:v>
                </c:pt>
                <c:pt idx="47">
                  <c:v>Mar-2023</c:v>
                </c:pt>
                <c:pt idx="48">
                  <c:v>Apr-2023</c:v>
                </c:pt>
                <c:pt idx="49">
                  <c:v>May-2023</c:v>
                </c:pt>
                <c:pt idx="50">
                  <c:v>Jun-2023</c:v>
                </c:pt>
                <c:pt idx="51">
                  <c:v>Jul-2023</c:v>
                </c:pt>
                <c:pt idx="52">
                  <c:v>Aug-2023</c:v>
                </c:pt>
                <c:pt idx="53">
                  <c:v>Sep-2023</c:v>
                </c:pt>
                <c:pt idx="54">
                  <c:v>Oct-2023</c:v>
                </c:pt>
                <c:pt idx="55">
                  <c:v>Nov-2023</c:v>
                </c:pt>
                <c:pt idx="56">
                  <c:v>Dec-2023</c:v>
                </c:pt>
                <c:pt idx="57">
                  <c:v>Jan-2024</c:v>
                </c:pt>
                <c:pt idx="58">
                  <c:v>Feb-2024</c:v>
                </c:pt>
                <c:pt idx="59">
                  <c:v>Mar-2024</c:v>
                </c:pt>
                <c:pt idx="60">
                  <c:v>Apr-2024</c:v>
                </c:pt>
              </c:strCache>
            </c:strRef>
          </c:cat>
          <c:val>
            <c:numRef>
              <c:f>Sheet1!$B$2:$B$62</c:f>
              <c:numCache>
                <c:formatCode>0.0</c:formatCode>
                <c:ptCount val="61"/>
                <c:pt idx="0">
                  <c:v>62.8</c:v>
                </c:pt>
                <c:pt idx="1">
                  <c:v>62.9</c:v>
                </c:pt>
                <c:pt idx="2">
                  <c:v>63</c:v>
                </c:pt>
                <c:pt idx="3">
                  <c:v>63.1</c:v>
                </c:pt>
                <c:pt idx="4">
                  <c:v>63.1</c:v>
                </c:pt>
                <c:pt idx="5">
                  <c:v>63.2</c:v>
                </c:pt>
                <c:pt idx="6">
                  <c:v>63.3</c:v>
                </c:pt>
                <c:pt idx="7">
                  <c:v>63.3</c:v>
                </c:pt>
                <c:pt idx="8">
                  <c:v>63.3</c:v>
                </c:pt>
                <c:pt idx="9">
                  <c:v>63.3</c:v>
                </c:pt>
                <c:pt idx="10">
                  <c:v>63.3</c:v>
                </c:pt>
                <c:pt idx="11">
                  <c:v>62.6</c:v>
                </c:pt>
                <c:pt idx="12">
                  <c:v>60.1</c:v>
                </c:pt>
                <c:pt idx="13">
                  <c:v>60.8</c:v>
                </c:pt>
                <c:pt idx="14">
                  <c:v>61.5</c:v>
                </c:pt>
                <c:pt idx="15">
                  <c:v>61.5</c:v>
                </c:pt>
                <c:pt idx="16">
                  <c:v>61.7</c:v>
                </c:pt>
                <c:pt idx="17">
                  <c:v>61.5</c:v>
                </c:pt>
                <c:pt idx="18">
                  <c:v>61.7</c:v>
                </c:pt>
                <c:pt idx="19">
                  <c:v>61.5</c:v>
                </c:pt>
                <c:pt idx="20">
                  <c:v>61.5</c:v>
                </c:pt>
                <c:pt idx="21">
                  <c:v>61.3</c:v>
                </c:pt>
                <c:pt idx="22">
                  <c:v>61.4</c:v>
                </c:pt>
                <c:pt idx="23">
                  <c:v>61.5</c:v>
                </c:pt>
                <c:pt idx="24">
                  <c:v>61.6</c:v>
                </c:pt>
                <c:pt idx="25">
                  <c:v>61.5</c:v>
                </c:pt>
                <c:pt idx="26">
                  <c:v>61.7</c:v>
                </c:pt>
                <c:pt idx="27">
                  <c:v>61.8</c:v>
                </c:pt>
                <c:pt idx="28">
                  <c:v>61.8</c:v>
                </c:pt>
                <c:pt idx="29">
                  <c:v>61.7</c:v>
                </c:pt>
                <c:pt idx="30">
                  <c:v>61.8</c:v>
                </c:pt>
                <c:pt idx="31">
                  <c:v>61.9</c:v>
                </c:pt>
                <c:pt idx="32">
                  <c:v>62</c:v>
                </c:pt>
                <c:pt idx="33">
                  <c:v>62.2</c:v>
                </c:pt>
                <c:pt idx="34">
                  <c:v>62.2</c:v>
                </c:pt>
                <c:pt idx="35">
                  <c:v>62.3</c:v>
                </c:pt>
                <c:pt idx="36">
                  <c:v>62.2</c:v>
                </c:pt>
                <c:pt idx="37">
                  <c:v>62.3</c:v>
                </c:pt>
                <c:pt idx="38">
                  <c:v>62.2</c:v>
                </c:pt>
                <c:pt idx="39">
                  <c:v>62.1</c:v>
                </c:pt>
                <c:pt idx="40">
                  <c:v>62.4</c:v>
                </c:pt>
                <c:pt idx="41">
                  <c:v>62.3</c:v>
                </c:pt>
                <c:pt idx="42">
                  <c:v>62.3</c:v>
                </c:pt>
                <c:pt idx="43">
                  <c:v>62.1</c:v>
                </c:pt>
                <c:pt idx="44">
                  <c:v>62.3</c:v>
                </c:pt>
                <c:pt idx="45">
                  <c:v>62.4</c:v>
                </c:pt>
                <c:pt idx="46">
                  <c:v>62.5</c:v>
                </c:pt>
                <c:pt idx="47">
                  <c:v>62.6</c:v>
                </c:pt>
                <c:pt idx="48">
                  <c:v>62.6</c:v>
                </c:pt>
                <c:pt idx="49">
                  <c:v>62.6</c:v>
                </c:pt>
                <c:pt idx="50">
                  <c:v>62.6</c:v>
                </c:pt>
                <c:pt idx="51">
                  <c:v>62.6</c:v>
                </c:pt>
                <c:pt idx="52">
                  <c:v>62.8</c:v>
                </c:pt>
                <c:pt idx="53">
                  <c:v>62.8</c:v>
                </c:pt>
                <c:pt idx="54">
                  <c:v>62.7</c:v>
                </c:pt>
                <c:pt idx="55">
                  <c:v>62.8</c:v>
                </c:pt>
                <c:pt idx="56">
                  <c:v>62.5</c:v>
                </c:pt>
                <c:pt idx="57">
                  <c:v>62.5</c:v>
                </c:pt>
                <c:pt idx="58" formatCode="General">
                  <c:v>62.5</c:v>
                </c:pt>
                <c:pt idx="59" formatCode="General">
                  <c:v>62.7</c:v>
                </c:pt>
                <c:pt idx="60" formatCode="General">
                  <c:v>62.6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83-49FC-B4F1-F7637BAD7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202432"/>
        <c:axId val="1103957968"/>
      </c:lineChart>
      <c:catAx>
        <c:axId val="8842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957968"/>
        <c:crosses val="autoZero"/>
        <c:auto val="1"/>
        <c:lblAlgn val="ctr"/>
        <c:lblOffset val="100"/>
        <c:noMultiLvlLbl val="1"/>
      </c:catAx>
      <c:valAx>
        <c:axId val="1103957968"/>
        <c:scaling>
          <c:orientation val="minMax"/>
          <c:min val="5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2024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Apr-2019</c:v>
                </c:pt>
                <c:pt idx="1">
                  <c:v>May-2019</c:v>
                </c:pt>
                <c:pt idx="2">
                  <c:v>Jun-2019</c:v>
                </c:pt>
                <c:pt idx="3">
                  <c:v>Jul-2019</c:v>
                </c:pt>
                <c:pt idx="4">
                  <c:v>Aug-2019</c:v>
                </c:pt>
                <c:pt idx="5">
                  <c:v>Sep-2019</c:v>
                </c:pt>
                <c:pt idx="6">
                  <c:v>Oct-2019</c:v>
                </c:pt>
                <c:pt idx="7">
                  <c:v>Nov-2019</c:v>
                </c:pt>
                <c:pt idx="8">
                  <c:v>Dec-2019</c:v>
                </c:pt>
                <c:pt idx="9">
                  <c:v>Jan-2020</c:v>
                </c:pt>
                <c:pt idx="10">
                  <c:v>Feb-2020</c:v>
                </c:pt>
                <c:pt idx="11">
                  <c:v>Mar-2020</c:v>
                </c:pt>
                <c:pt idx="12">
                  <c:v>Apr-2020</c:v>
                </c:pt>
                <c:pt idx="13">
                  <c:v>May-2020</c:v>
                </c:pt>
                <c:pt idx="14">
                  <c:v>Jun-2020</c:v>
                </c:pt>
                <c:pt idx="15">
                  <c:v>Jul-2020</c:v>
                </c:pt>
                <c:pt idx="16">
                  <c:v>Aug-2020</c:v>
                </c:pt>
                <c:pt idx="17">
                  <c:v>Sep-2020</c:v>
                </c:pt>
                <c:pt idx="18">
                  <c:v>Oct-2020</c:v>
                </c:pt>
                <c:pt idx="19">
                  <c:v>Nov-2020</c:v>
                </c:pt>
                <c:pt idx="20">
                  <c:v>Dec-2020</c:v>
                </c:pt>
                <c:pt idx="21">
                  <c:v>Jan-2021</c:v>
                </c:pt>
                <c:pt idx="22">
                  <c:v>Feb-2021</c:v>
                </c:pt>
                <c:pt idx="23">
                  <c:v>Mar-2021</c:v>
                </c:pt>
                <c:pt idx="24">
                  <c:v>Apr-2021</c:v>
                </c:pt>
                <c:pt idx="25">
                  <c:v>May-2021</c:v>
                </c:pt>
                <c:pt idx="26">
                  <c:v>Jun-2021</c:v>
                </c:pt>
                <c:pt idx="27">
                  <c:v>Jul-2021</c:v>
                </c:pt>
                <c:pt idx="28">
                  <c:v>Aug-2021</c:v>
                </c:pt>
                <c:pt idx="29">
                  <c:v>Sep-2021</c:v>
                </c:pt>
                <c:pt idx="30">
                  <c:v>Oct-2021</c:v>
                </c:pt>
                <c:pt idx="31">
                  <c:v>Nov-2021</c:v>
                </c:pt>
                <c:pt idx="32">
                  <c:v>Dec-2021</c:v>
                </c:pt>
                <c:pt idx="33">
                  <c:v>Jan-2022</c:v>
                </c:pt>
                <c:pt idx="34">
                  <c:v>Feb-2022</c:v>
                </c:pt>
                <c:pt idx="35">
                  <c:v>Mar-2022</c:v>
                </c:pt>
                <c:pt idx="36">
                  <c:v>Apr-2022</c:v>
                </c:pt>
                <c:pt idx="37">
                  <c:v>May-2022</c:v>
                </c:pt>
                <c:pt idx="38">
                  <c:v>Jun-2022</c:v>
                </c:pt>
                <c:pt idx="39">
                  <c:v>Jul-2022</c:v>
                </c:pt>
                <c:pt idx="40">
                  <c:v>Aug-2022</c:v>
                </c:pt>
                <c:pt idx="41">
                  <c:v>Sep-2022</c:v>
                </c:pt>
                <c:pt idx="42">
                  <c:v>Oct-2022</c:v>
                </c:pt>
                <c:pt idx="43">
                  <c:v>Nov-2022</c:v>
                </c:pt>
                <c:pt idx="44">
                  <c:v>Dec-2022</c:v>
                </c:pt>
                <c:pt idx="45">
                  <c:v>Jan-2023</c:v>
                </c:pt>
                <c:pt idx="46">
                  <c:v>Feb-2023</c:v>
                </c:pt>
                <c:pt idx="47">
                  <c:v>Mar-2023</c:v>
                </c:pt>
                <c:pt idx="48">
                  <c:v>Apr-2023</c:v>
                </c:pt>
                <c:pt idx="49">
                  <c:v>May-2023</c:v>
                </c:pt>
                <c:pt idx="50">
                  <c:v>Jun-2023</c:v>
                </c:pt>
                <c:pt idx="51">
                  <c:v>Jul-2023</c:v>
                </c:pt>
                <c:pt idx="52">
                  <c:v>Aug-2023</c:v>
                </c:pt>
                <c:pt idx="53">
                  <c:v>Sep-2023</c:v>
                </c:pt>
                <c:pt idx="54">
                  <c:v>Oct-2023</c:v>
                </c:pt>
                <c:pt idx="55">
                  <c:v>Nov-2023</c:v>
                </c:pt>
                <c:pt idx="56">
                  <c:v>Dec-2023</c:v>
                </c:pt>
                <c:pt idx="57">
                  <c:v>Jan-2024</c:v>
                </c:pt>
                <c:pt idx="58">
                  <c:v>Feb-2024</c:v>
                </c:pt>
                <c:pt idx="59">
                  <c:v>Mar-2024</c:v>
                </c:pt>
                <c:pt idx="60">
                  <c:v>Apr-2024</c:v>
                </c:pt>
              </c:strCache>
            </c:strRef>
          </c:cat>
          <c:val>
            <c:numRef>
              <c:f>Sheet1!$B$2:$B$62</c:f>
              <c:numCache>
                <c:formatCode>0.0</c:formatCode>
                <c:ptCount val="61"/>
                <c:pt idx="0">
                  <c:v>82.2</c:v>
                </c:pt>
                <c:pt idx="1">
                  <c:v>82.2</c:v>
                </c:pt>
                <c:pt idx="2">
                  <c:v>82.2</c:v>
                </c:pt>
                <c:pt idx="3">
                  <c:v>82.1</c:v>
                </c:pt>
                <c:pt idx="4">
                  <c:v>82.5</c:v>
                </c:pt>
                <c:pt idx="5">
                  <c:v>82.7</c:v>
                </c:pt>
                <c:pt idx="6">
                  <c:v>82.8</c:v>
                </c:pt>
                <c:pt idx="7">
                  <c:v>82.9</c:v>
                </c:pt>
                <c:pt idx="8">
                  <c:v>83</c:v>
                </c:pt>
                <c:pt idx="9">
                  <c:v>83.1</c:v>
                </c:pt>
                <c:pt idx="10">
                  <c:v>83</c:v>
                </c:pt>
                <c:pt idx="11">
                  <c:v>82.5</c:v>
                </c:pt>
                <c:pt idx="12">
                  <c:v>79.8</c:v>
                </c:pt>
                <c:pt idx="13">
                  <c:v>80.599999999999994</c:v>
                </c:pt>
                <c:pt idx="14">
                  <c:v>81.400000000000006</c:v>
                </c:pt>
                <c:pt idx="15">
                  <c:v>81.2</c:v>
                </c:pt>
                <c:pt idx="16">
                  <c:v>81.3</c:v>
                </c:pt>
                <c:pt idx="17">
                  <c:v>80.900000000000006</c:v>
                </c:pt>
                <c:pt idx="18">
                  <c:v>81.3</c:v>
                </c:pt>
                <c:pt idx="19">
                  <c:v>81</c:v>
                </c:pt>
                <c:pt idx="20">
                  <c:v>81.099999999999994</c:v>
                </c:pt>
                <c:pt idx="21">
                  <c:v>81.099999999999994</c:v>
                </c:pt>
                <c:pt idx="22">
                  <c:v>81.2</c:v>
                </c:pt>
                <c:pt idx="23">
                  <c:v>81.3</c:v>
                </c:pt>
                <c:pt idx="24">
                  <c:v>81.400000000000006</c:v>
                </c:pt>
                <c:pt idx="25">
                  <c:v>81.3</c:v>
                </c:pt>
                <c:pt idx="26">
                  <c:v>81.7</c:v>
                </c:pt>
                <c:pt idx="27">
                  <c:v>81.900000000000006</c:v>
                </c:pt>
                <c:pt idx="28">
                  <c:v>81.7</c:v>
                </c:pt>
                <c:pt idx="29">
                  <c:v>81.599999999999994</c:v>
                </c:pt>
                <c:pt idx="30">
                  <c:v>81.7</c:v>
                </c:pt>
                <c:pt idx="31">
                  <c:v>81.900000000000006</c:v>
                </c:pt>
                <c:pt idx="32">
                  <c:v>82</c:v>
                </c:pt>
                <c:pt idx="33">
                  <c:v>82.1</c:v>
                </c:pt>
                <c:pt idx="34">
                  <c:v>82.2</c:v>
                </c:pt>
                <c:pt idx="35">
                  <c:v>82.5</c:v>
                </c:pt>
                <c:pt idx="36">
                  <c:v>82.4</c:v>
                </c:pt>
                <c:pt idx="37">
                  <c:v>82.6</c:v>
                </c:pt>
                <c:pt idx="38">
                  <c:v>82.3</c:v>
                </c:pt>
                <c:pt idx="39">
                  <c:v>82.4</c:v>
                </c:pt>
                <c:pt idx="40">
                  <c:v>82.8</c:v>
                </c:pt>
                <c:pt idx="41">
                  <c:v>82.6</c:v>
                </c:pt>
                <c:pt idx="42">
                  <c:v>82.5</c:v>
                </c:pt>
                <c:pt idx="43">
                  <c:v>82.4</c:v>
                </c:pt>
                <c:pt idx="44">
                  <c:v>82.5</c:v>
                </c:pt>
                <c:pt idx="45">
                  <c:v>82.7</c:v>
                </c:pt>
                <c:pt idx="46">
                  <c:v>83.1</c:v>
                </c:pt>
                <c:pt idx="47">
                  <c:v>83.2</c:v>
                </c:pt>
                <c:pt idx="48">
                  <c:v>83.3</c:v>
                </c:pt>
                <c:pt idx="49">
                  <c:v>83.4</c:v>
                </c:pt>
                <c:pt idx="50">
                  <c:v>83.5</c:v>
                </c:pt>
                <c:pt idx="51">
                  <c:v>83.4</c:v>
                </c:pt>
                <c:pt idx="52">
                  <c:v>83.5</c:v>
                </c:pt>
                <c:pt idx="53">
                  <c:v>83.5</c:v>
                </c:pt>
                <c:pt idx="54">
                  <c:v>83.3</c:v>
                </c:pt>
                <c:pt idx="55">
                  <c:v>83.3</c:v>
                </c:pt>
                <c:pt idx="56">
                  <c:v>83.2</c:v>
                </c:pt>
                <c:pt idx="57">
                  <c:v>83.3</c:v>
                </c:pt>
                <c:pt idx="58">
                  <c:v>83.5</c:v>
                </c:pt>
                <c:pt idx="59">
                  <c:v>83.4</c:v>
                </c:pt>
                <c:pt idx="60">
                  <c:v>83.5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83-49FC-B4F1-F7637BAD7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202432"/>
        <c:axId val="1103957968"/>
      </c:lineChart>
      <c:catAx>
        <c:axId val="8842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957968"/>
        <c:crosses val="autoZero"/>
        <c:auto val="1"/>
        <c:lblAlgn val="ctr"/>
        <c:lblOffset val="100"/>
        <c:noMultiLvlLbl val="1"/>
      </c:catAx>
      <c:valAx>
        <c:axId val="1103957968"/>
        <c:scaling>
          <c:orientation val="minMax"/>
          <c:min val="7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2024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  <a:effectLst/>
              </a:rPr>
              <a:t>Average Hourly Earnings</a:t>
            </a:r>
            <a:endParaRPr lang="en-US" sz="240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en-US" sz="1800" b="0" i="1" baseline="0" dirty="0">
                <a:solidFill>
                  <a:schemeClr val="tx1"/>
                </a:solidFill>
                <a:effectLst/>
              </a:rPr>
              <a:t>Production and nonsupervisory employees, % Ch. Y/Y</a:t>
            </a:r>
            <a:endParaRPr lang="en-US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Private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Sheet1!$A$2:$A$149</c:f>
              <c:numCache>
                <c:formatCode>mmm"-"yyyy</c:formatCode>
                <c:ptCount val="148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  <c:pt idx="144">
                  <c:v>45322</c:v>
                </c:pt>
                <c:pt idx="145">
                  <c:v>45351</c:v>
                </c:pt>
                <c:pt idx="146">
                  <c:v>45382</c:v>
                </c:pt>
                <c:pt idx="147">
                  <c:v>45412</c:v>
                </c:pt>
              </c:numCache>
            </c:numRef>
          </c:cat>
          <c:val>
            <c:numRef>
              <c:f>Sheet1!$B$2:$B$149</c:f>
              <c:numCache>
                <c:formatCode>0.00%</c:formatCode>
                <c:ptCount val="148"/>
                <c:pt idx="0">
                  <c:v>1.3450594930160431E-2</c:v>
                </c:pt>
                <c:pt idx="1">
                  <c:v>1.4500258933195287E-2</c:v>
                </c:pt>
                <c:pt idx="2">
                  <c:v>1.7089590885551731E-2</c:v>
                </c:pt>
                <c:pt idx="3">
                  <c:v>1.6528925619834656E-2</c:v>
                </c:pt>
                <c:pt idx="4">
                  <c:v>1.3395157135497326E-2</c:v>
                </c:pt>
                <c:pt idx="5">
                  <c:v>1.5455950540958385E-2</c:v>
                </c:pt>
                <c:pt idx="6">
                  <c:v>1.3867488443759513E-2</c:v>
                </c:pt>
                <c:pt idx="7">
                  <c:v>1.3867488443759513E-2</c:v>
                </c:pt>
                <c:pt idx="8">
                  <c:v>1.5392508978963715E-2</c:v>
                </c:pt>
                <c:pt idx="9">
                  <c:v>1.1758691206543936E-2</c:v>
                </c:pt>
                <c:pt idx="10">
                  <c:v>1.4314928425357865E-2</c:v>
                </c:pt>
                <c:pt idx="11">
                  <c:v>1.7373530914665203E-2</c:v>
                </c:pt>
                <c:pt idx="12">
                  <c:v>1.786625829504862E-2</c:v>
                </c:pt>
                <c:pt idx="13">
                  <c:v>2.0418580908626804E-2</c:v>
                </c:pt>
                <c:pt idx="14">
                  <c:v>1.8329938900203624E-2</c:v>
                </c:pt>
                <c:pt idx="15">
                  <c:v>1.8292682926829285E-2</c:v>
                </c:pt>
                <c:pt idx="16">
                  <c:v>1.931875953228257E-2</c:v>
                </c:pt>
                <c:pt idx="17">
                  <c:v>2.0801623541349512E-2</c:v>
                </c:pt>
                <c:pt idx="18">
                  <c:v>2.0263424518743856E-2</c:v>
                </c:pt>
                <c:pt idx="19">
                  <c:v>2.228976697061813E-2</c:v>
                </c:pt>
                <c:pt idx="20">
                  <c:v>2.2233451237999136E-2</c:v>
                </c:pt>
                <c:pt idx="21">
                  <c:v>2.3244062657908016E-2</c:v>
                </c:pt>
                <c:pt idx="22">
                  <c:v>2.3185483870967749E-2</c:v>
                </c:pt>
                <c:pt idx="23">
                  <c:v>2.209944751381232E-2</c:v>
                </c:pt>
                <c:pt idx="24">
                  <c:v>2.2567703109327875E-2</c:v>
                </c:pt>
                <c:pt idx="25">
                  <c:v>2.6013006503251779E-2</c:v>
                </c:pt>
                <c:pt idx="26">
                  <c:v>2.4999999999999911E-2</c:v>
                </c:pt>
                <c:pt idx="27">
                  <c:v>2.345309381237537E-2</c:v>
                </c:pt>
                <c:pt idx="28">
                  <c:v>2.4438902743141977E-2</c:v>
                </c:pt>
                <c:pt idx="29">
                  <c:v>2.3359840954274347E-2</c:v>
                </c:pt>
                <c:pt idx="30">
                  <c:v>2.3336643495531328E-2</c:v>
                </c:pt>
                <c:pt idx="31">
                  <c:v>2.378592666005952E-2</c:v>
                </c:pt>
                <c:pt idx="32">
                  <c:v>2.1749876421156777E-2</c:v>
                </c:pt>
                <c:pt idx="33">
                  <c:v>2.2222222222222143E-2</c:v>
                </c:pt>
                <c:pt idx="34">
                  <c:v>2.3152709359605783E-2</c:v>
                </c:pt>
                <c:pt idx="35">
                  <c:v>1.769041769041757E-2</c:v>
                </c:pt>
                <c:pt idx="36">
                  <c:v>2.0107896027464545E-2</c:v>
                </c:pt>
                <c:pt idx="37">
                  <c:v>1.6089712335445983E-2</c:v>
                </c:pt>
                <c:pt idx="38">
                  <c:v>2.0000000000000018E-2</c:v>
                </c:pt>
                <c:pt idx="39">
                  <c:v>1.9990248659190746E-2</c:v>
                </c:pt>
                <c:pt idx="40">
                  <c:v>2.142161635832518E-2</c:v>
                </c:pt>
                <c:pt idx="41">
                  <c:v>2.0398251578436222E-2</c:v>
                </c:pt>
                <c:pt idx="42">
                  <c:v>2.0378457059679889E-2</c:v>
                </c:pt>
                <c:pt idx="43">
                  <c:v>2.1297192642788065E-2</c:v>
                </c:pt>
                <c:pt idx="44">
                  <c:v>2.0319303338171224E-2</c:v>
                </c:pt>
                <c:pt idx="45">
                  <c:v>2.3671497584541124E-2</c:v>
                </c:pt>
                <c:pt idx="46">
                  <c:v>2.118440057775639E-2</c:v>
                </c:pt>
                <c:pt idx="47">
                  <c:v>2.5108643167551792E-2</c:v>
                </c:pt>
                <c:pt idx="48">
                  <c:v>2.4519230769230571E-2</c:v>
                </c:pt>
                <c:pt idx="49">
                  <c:v>2.3512476007677474E-2</c:v>
                </c:pt>
                <c:pt idx="50">
                  <c:v>2.2955523672883782E-2</c:v>
                </c:pt>
                <c:pt idx="51">
                  <c:v>2.5812619502868062E-2</c:v>
                </c:pt>
                <c:pt idx="52">
                  <c:v>2.3355576739751971E-2</c:v>
                </c:pt>
                <c:pt idx="53">
                  <c:v>2.4274155164207389E-2</c:v>
                </c:pt>
                <c:pt idx="54">
                  <c:v>2.6153114598193028E-2</c:v>
                </c:pt>
                <c:pt idx="55">
                  <c:v>2.3696682464454888E-2</c:v>
                </c:pt>
                <c:pt idx="56">
                  <c:v>2.560455192034139E-2</c:v>
                </c:pt>
                <c:pt idx="57">
                  <c:v>2.4539877300613577E-2</c:v>
                </c:pt>
                <c:pt idx="58">
                  <c:v>2.3573785950023574E-2</c:v>
                </c:pt>
                <c:pt idx="59">
                  <c:v>2.4964672633066565E-2</c:v>
                </c:pt>
                <c:pt idx="60">
                  <c:v>2.3463162834350015E-2</c:v>
                </c:pt>
                <c:pt idx="61">
                  <c:v>2.3909985935302469E-2</c:v>
                </c:pt>
                <c:pt idx="62">
                  <c:v>2.2907900888265553E-2</c:v>
                </c:pt>
                <c:pt idx="63">
                  <c:v>2.2367194780987809E-2</c:v>
                </c:pt>
                <c:pt idx="64">
                  <c:v>2.2822543083372171E-2</c:v>
                </c:pt>
                <c:pt idx="65">
                  <c:v>2.3234200743494471E-2</c:v>
                </c:pt>
                <c:pt idx="66">
                  <c:v>2.3169601482854407E-2</c:v>
                </c:pt>
                <c:pt idx="67">
                  <c:v>2.3611111111111027E-2</c:v>
                </c:pt>
                <c:pt idx="68">
                  <c:v>2.5427646786870151E-2</c:v>
                </c:pt>
                <c:pt idx="69">
                  <c:v>2.1649009672961794E-2</c:v>
                </c:pt>
                <c:pt idx="70">
                  <c:v>2.3491478581298741E-2</c:v>
                </c:pt>
                <c:pt idx="71">
                  <c:v>2.4816176470588092E-2</c:v>
                </c:pt>
                <c:pt idx="72">
                  <c:v>2.613480055020645E-2</c:v>
                </c:pt>
                <c:pt idx="73">
                  <c:v>2.6556776556776684E-2</c:v>
                </c:pt>
                <c:pt idx="74">
                  <c:v>2.833638025594154E-2</c:v>
                </c:pt>
                <c:pt idx="75">
                  <c:v>2.7347310847766648E-2</c:v>
                </c:pt>
                <c:pt idx="76">
                  <c:v>2.86885245901638E-2</c:v>
                </c:pt>
                <c:pt idx="77">
                  <c:v>2.906448683015439E-2</c:v>
                </c:pt>
                <c:pt idx="78">
                  <c:v>2.8079710144927494E-2</c:v>
                </c:pt>
                <c:pt idx="79">
                  <c:v>2.9850746268656803E-2</c:v>
                </c:pt>
                <c:pt idx="80">
                  <c:v>2.9756537421100182E-2</c:v>
                </c:pt>
                <c:pt idx="81">
                  <c:v>3.2461677186654603E-2</c:v>
                </c:pt>
                <c:pt idx="82">
                  <c:v>3.5103510351035094E-2</c:v>
                </c:pt>
                <c:pt idx="83">
                  <c:v>3.6322869955156989E-2</c:v>
                </c:pt>
                <c:pt idx="84">
                  <c:v>3.4405719392314627E-2</c:v>
                </c:pt>
                <c:pt idx="85">
                  <c:v>3.5682426404995304E-2</c:v>
                </c:pt>
                <c:pt idx="86">
                  <c:v>3.6000000000000032E-2</c:v>
                </c:pt>
                <c:pt idx="87">
                  <c:v>3.4605146406388787E-2</c:v>
                </c:pt>
                <c:pt idx="88">
                  <c:v>3.5856573705179251E-2</c:v>
                </c:pt>
                <c:pt idx="89">
                  <c:v>3.4863195057369678E-2</c:v>
                </c:pt>
                <c:pt idx="90">
                  <c:v>3.6563876651982463E-2</c:v>
                </c:pt>
                <c:pt idx="91">
                  <c:v>3.7329819938515696E-2</c:v>
                </c:pt>
                <c:pt idx="92">
                  <c:v>3.633975481611218E-2</c:v>
                </c:pt>
                <c:pt idx="93">
                  <c:v>3.7117903930131035E-2</c:v>
                </c:pt>
                <c:pt idx="94">
                  <c:v>3.6086956521738989E-2</c:v>
                </c:pt>
                <c:pt idx="95">
                  <c:v>3.1588057118130619E-2</c:v>
                </c:pt>
                <c:pt idx="96">
                  <c:v>3.2829373650107962E-2</c:v>
                </c:pt>
                <c:pt idx="97">
                  <c:v>3.488372093023262E-2</c:v>
                </c:pt>
                <c:pt idx="98">
                  <c:v>3.8181038181038129E-2</c:v>
                </c:pt>
                <c:pt idx="99">
                  <c:v>7.8044596912521413E-2</c:v>
                </c:pt>
                <c:pt idx="100">
                  <c:v>6.7521367521367504E-2</c:v>
                </c:pt>
                <c:pt idx="101">
                  <c:v>5.6716417910447792E-2</c:v>
                </c:pt>
                <c:pt idx="102">
                  <c:v>4.8448788780280472E-2</c:v>
                </c:pt>
                <c:pt idx="103">
                  <c:v>5.0381033022861788E-2</c:v>
                </c:pt>
                <c:pt idx="104">
                  <c:v>4.7739754964089443E-2</c:v>
                </c:pt>
                <c:pt idx="105">
                  <c:v>4.589473684210521E-2</c:v>
                </c:pt>
                <c:pt idx="106">
                  <c:v>4.6579941250524781E-2</c:v>
                </c:pt>
                <c:pt idx="107">
                  <c:v>5.5369127516778471E-2</c:v>
                </c:pt>
                <c:pt idx="108">
                  <c:v>5.2697616060225938E-2</c:v>
                </c:pt>
                <c:pt idx="109">
                  <c:v>5.1186017478152435E-2</c:v>
                </c:pt>
                <c:pt idx="110">
                  <c:v>4.7520661157024913E-2</c:v>
                </c:pt>
                <c:pt idx="111">
                  <c:v>1.4717581543357339E-2</c:v>
                </c:pt>
                <c:pt idx="112">
                  <c:v>2.7622097678142499E-2</c:v>
                </c:pt>
                <c:pt idx="113">
                  <c:v>4.1565778853914326E-2</c:v>
                </c:pt>
                <c:pt idx="114">
                  <c:v>5.1479529793271084E-2</c:v>
                </c:pt>
                <c:pt idx="115">
                  <c:v>5.2801289802498985E-2</c:v>
                </c:pt>
                <c:pt idx="116">
                  <c:v>6.0080645161290303E-2</c:v>
                </c:pt>
                <c:pt idx="117">
                  <c:v>6.4412238325281868E-2</c:v>
                </c:pt>
                <c:pt idx="118">
                  <c:v>6.5356856455493162E-2</c:v>
                </c:pt>
                <c:pt idx="119">
                  <c:v>6.3593004769475492E-2</c:v>
                </c:pt>
                <c:pt idx="120">
                  <c:v>6.7938021454111874E-2</c:v>
                </c:pt>
                <c:pt idx="121">
                  <c:v>6.8091844813934932E-2</c:v>
                </c:pt>
                <c:pt idx="122">
                  <c:v>6.9822485207100549E-2</c:v>
                </c:pt>
                <c:pt idx="123">
                  <c:v>6.8992551940415536E-2</c:v>
                </c:pt>
                <c:pt idx="124">
                  <c:v>6.7004285157771681E-2</c:v>
                </c:pt>
                <c:pt idx="125">
                  <c:v>6.66408368849285E-2</c:v>
                </c:pt>
                <c:pt idx="126">
                  <c:v>6.5535851966075587E-2</c:v>
                </c:pt>
                <c:pt idx="127">
                  <c:v>6.2404287901990818E-2</c:v>
                </c:pt>
                <c:pt idx="128">
                  <c:v>5.9338151388360627E-2</c:v>
                </c:pt>
                <c:pt idx="129">
                  <c:v>5.8201058201058142E-2</c:v>
                </c:pt>
                <c:pt idx="130">
                  <c:v>5.8712834023334493E-2</c:v>
                </c:pt>
                <c:pt idx="131">
                  <c:v>5.4932735426008961E-2</c:v>
                </c:pt>
                <c:pt idx="132">
                  <c:v>5.2416356877323489E-2</c:v>
                </c:pt>
                <c:pt idx="133">
                  <c:v>5.3763440860215228E-2</c:v>
                </c:pt>
                <c:pt idx="134">
                  <c:v>5.4223533751383224E-2</c:v>
                </c:pt>
                <c:pt idx="135">
                  <c:v>5.1705170517051702E-2</c:v>
                </c:pt>
                <c:pt idx="136">
                  <c:v>5.1113545089448653E-2</c:v>
                </c:pt>
                <c:pt idx="137">
                  <c:v>4.9763893933890246E-2</c:v>
                </c:pt>
                <c:pt idx="138">
                  <c:v>4.9530007230657924E-2</c:v>
                </c:pt>
                <c:pt idx="139">
                  <c:v>4.8288288288288239E-2</c:v>
                </c:pt>
                <c:pt idx="140">
                  <c:v>4.7379755922469569E-2</c:v>
                </c:pt>
                <c:pt idx="141">
                  <c:v>4.6071428571428541E-2</c:v>
                </c:pt>
                <c:pt idx="142">
                  <c:v>4.5858514041948295E-2</c:v>
                </c:pt>
                <c:pt idx="143">
                  <c:v>4.5341834927382196E-2</c:v>
                </c:pt>
                <c:pt idx="144">
                  <c:v>4.6979865771812124E-2</c:v>
                </c:pt>
                <c:pt idx="145">
                  <c:v>4.5038705137227186E-2</c:v>
                </c:pt>
                <c:pt idx="146">
                  <c:v>4.1637508747375929E-2</c:v>
                </c:pt>
                <c:pt idx="147">
                  <c:v>4.009762900976277E-2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60-48FB-848D-79B3B2CEEB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Construction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Sheet1!$A$2:$A$149</c:f>
              <c:numCache>
                <c:formatCode>mmm"-"yyyy</c:formatCode>
                <c:ptCount val="148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  <c:pt idx="144">
                  <c:v>45322</c:v>
                </c:pt>
                <c:pt idx="145">
                  <c:v>45351</c:v>
                </c:pt>
                <c:pt idx="146">
                  <c:v>45382</c:v>
                </c:pt>
                <c:pt idx="147">
                  <c:v>45412</c:v>
                </c:pt>
              </c:numCache>
            </c:numRef>
          </c:cat>
          <c:val>
            <c:numRef>
              <c:f>Sheet1!$C$2:$C$149</c:f>
              <c:numCache>
                <c:formatCode>0.00%</c:formatCode>
                <c:ptCount val="148"/>
                <c:pt idx="0">
                  <c:v>8.5070182900892632E-3</c:v>
                </c:pt>
                <c:pt idx="1">
                  <c:v>1.2345679012345734E-2</c:v>
                </c:pt>
                <c:pt idx="2">
                  <c:v>1.8755328218243772E-2</c:v>
                </c:pt>
                <c:pt idx="3">
                  <c:v>1.1030971574034654E-2</c:v>
                </c:pt>
                <c:pt idx="4">
                  <c:v>1.4861995753715496E-2</c:v>
                </c:pt>
                <c:pt idx="5">
                  <c:v>1.4418999151823764E-2</c:v>
                </c:pt>
                <c:pt idx="6">
                  <c:v>1.6511430990685971E-2</c:v>
                </c:pt>
                <c:pt idx="7">
                  <c:v>1.0924369747899121E-2</c:v>
                </c:pt>
                <c:pt idx="8">
                  <c:v>1.2599748005039935E-2</c:v>
                </c:pt>
                <c:pt idx="9">
                  <c:v>1.3894736842105182E-2</c:v>
                </c:pt>
                <c:pt idx="10">
                  <c:v>1.7277707543194243E-2</c:v>
                </c:pt>
                <c:pt idx="11">
                  <c:v>1.5138772077375906E-2</c:v>
                </c:pt>
                <c:pt idx="12">
                  <c:v>1.9822859552931282E-2</c:v>
                </c:pt>
                <c:pt idx="13">
                  <c:v>1.766190075693852E-2</c:v>
                </c:pt>
                <c:pt idx="14">
                  <c:v>1.1297071129707348E-2</c:v>
                </c:pt>
                <c:pt idx="15">
                  <c:v>1.7205203524968571E-2</c:v>
                </c:pt>
                <c:pt idx="16">
                  <c:v>1.1715481171548081E-2</c:v>
                </c:pt>
                <c:pt idx="17">
                  <c:v>1.0451505016722429E-2</c:v>
                </c:pt>
                <c:pt idx="18">
                  <c:v>8.7463556851310464E-3</c:v>
                </c:pt>
                <c:pt idx="19">
                  <c:v>4.5719035743974068E-3</c:v>
                </c:pt>
                <c:pt idx="20">
                  <c:v>0</c:v>
                </c:pt>
                <c:pt idx="21">
                  <c:v>5.8139534883721034E-3</c:v>
                </c:pt>
                <c:pt idx="22">
                  <c:v>5.3852526926263522E-3</c:v>
                </c:pt>
                <c:pt idx="23">
                  <c:v>9.5277547638774607E-3</c:v>
                </c:pt>
                <c:pt idx="24">
                  <c:v>9.5119933829610481E-3</c:v>
                </c:pt>
                <c:pt idx="25">
                  <c:v>2.1900826446280997E-2</c:v>
                </c:pt>
                <c:pt idx="26">
                  <c:v>1.3653289201489338E-2</c:v>
                </c:pt>
                <c:pt idx="27">
                  <c:v>1.5676567656765839E-2</c:v>
                </c:pt>
                <c:pt idx="28">
                  <c:v>1.8610421836228186E-2</c:v>
                </c:pt>
                <c:pt idx="29">
                  <c:v>1.8204385601985784E-2</c:v>
                </c:pt>
                <c:pt idx="30">
                  <c:v>1.6928158546655636E-2</c:v>
                </c:pt>
                <c:pt idx="31">
                  <c:v>2.1514273893256108E-2</c:v>
                </c:pt>
                <c:pt idx="32">
                  <c:v>2.7374533388635491E-2</c:v>
                </c:pt>
                <c:pt idx="33">
                  <c:v>2.1469859620148579E-2</c:v>
                </c:pt>
                <c:pt idx="34">
                  <c:v>2.1837659662134357E-2</c:v>
                </c:pt>
                <c:pt idx="35">
                  <c:v>1.8875666803446656E-2</c:v>
                </c:pt>
                <c:pt idx="36">
                  <c:v>2.3760753789430433E-2</c:v>
                </c:pt>
                <c:pt idx="37">
                  <c:v>-1.2131014961586084E-3</c:v>
                </c:pt>
                <c:pt idx="38">
                  <c:v>2.4489795918367419E-2</c:v>
                </c:pt>
                <c:pt idx="39">
                  <c:v>2.2745735174654724E-2</c:v>
                </c:pt>
                <c:pt idx="40">
                  <c:v>2.3954526999593995E-2</c:v>
                </c:pt>
                <c:pt idx="41">
                  <c:v>2.6412027631044444E-2</c:v>
                </c:pt>
                <c:pt idx="42">
                  <c:v>2.2330491270807995E-2</c:v>
                </c:pt>
                <c:pt idx="43">
                  <c:v>2.1466180639934995E-2</c:v>
                </c:pt>
                <c:pt idx="44">
                  <c:v>6.8631408962456231E-3</c:v>
                </c:pt>
                <c:pt idx="45">
                  <c:v>2.546483427647539E-2</c:v>
                </c:pt>
                <c:pt idx="46">
                  <c:v>2.5806451612903292E-2</c:v>
                </c:pt>
                <c:pt idx="47">
                  <c:v>2.5372533225936467E-2</c:v>
                </c:pt>
                <c:pt idx="48">
                  <c:v>1.8007202881152651E-2</c:v>
                </c:pt>
                <c:pt idx="49">
                  <c:v>2.6315789473684292E-2</c:v>
                </c:pt>
                <c:pt idx="50">
                  <c:v>2.3904382470119501E-2</c:v>
                </c:pt>
                <c:pt idx="51">
                  <c:v>2.14455917394758E-2</c:v>
                </c:pt>
                <c:pt idx="52">
                  <c:v>2.6169706582077623E-2</c:v>
                </c:pt>
                <c:pt idx="53">
                  <c:v>3.1670625494853333E-2</c:v>
                </c:pt>
                <c:pt idx="54">
                  <c:v>3.5742652899126259E-2</c:v>
                </c:pt>
                <c:pt idx="55">
                  <c:v>3.4892942109437053E-2</c:v>
                </c:pt>
                <c:pt idx="56">
                  <c:v>4.9318364073777099E-2</c:v>
                </c:pt>
                <c:pt idx="57">
                  <c:v>3.4292471422940451E-2</c:v>
                </c:pt>
                <c:pt idx="58">
                  <c:v>3.1839622641509413E-2</c:v>
                </c:pt>
                <c:pt idx="59">
                  <c:v>3.1421838177533523E-2</c:v>
                </c:pt>
                <c:pt idx="60">
                  <c:v>3.7735849056603765E-2</c:v>
                </c:pt>
                <c:pt idx="61">
                  <c:v>3.8658777120315513E-2</c:v>
                </c:pt>
                <c:pt idx="62">
                  <c:v>2.840466926070051E-2</c:v>
                </c:pt>
                <c:pt idx="63">
                  <c:v>2.527216174183522E-2</c:v>
                </c:pt>
                <c:pt idx="64">
                  <c:v>2.5888717156105079E-2</c:v>
                </c:pt>
                <c:pt idx="65">
                  <c:v>2.3791250959324772E-2</c:v>
                </c:pt>
                <c:pt idx="66">
                  <c:v>2.6457055214724079E-2</c:v>
                </c:pt>
                <c:pt idx="67">
                  <c:v>2.9501915708812332E-2</c:v>
                </c:pt>
                <c:pt idx="68">
                  <c:v>3.3626289644631324E-2</c:v>
                </c:pt>
                <c:pt idx="69">
                  <c:v>2.5533536585365946E-2</c:v>
                </c:pt>
                <c:pt idx="70">
                  <c:v>2.857142857142847E-2</c:v>
                </c:pt>
                <c:pt idx="71">
                  <c:v>3.160700685453155E-2</c:v>
                </c:pt>
                <c:pt idx="72">
                  <c:v>3.1060606060606011E-2</c:v>
                </c:pt>
                <c:pt idx="73">
                  <c:v>4.1777440182301673E-2</c:v>
                </c:pt>
                <c:pt idx="74">
                  <c:v>3.783579265985626E-2</c:v>
                </c:pt>
                <c:pt idx="75">
                  <c:v>4.2851725445582023E-2</c:v>
                </c:pt>
                <c:pt idx="76">
                  <c:v>3.6911487758945372E-2</c:v>
                </c:pt>
                <c:pt idx="77">
                  <c:v>3.2983508245876925E-2</c:v>
                </c:pt>
                <c:pt idx="78">
                  <c:v>3.5861038475905938E-2</c:v>
                </c:pt>
                <c:pt idx="79">
                  <c:v>3.5355414960922982E-2</c:v>
                </c:pt>
                <c:pt idx="80">
                  <c:v>3.3641404805915043E-2</c:v>
                </c:pt>
                <c:pt idx="81">
                  <c:v>4.2735042735042583E-2</c:v>
                </c:pt>
                <c:pt idx="82">
                  <c:v>4.3333333333333446E-2</c:v>
                </c:pt>
                <c:pt idx="83">
                  <c:v>4.0605389442598838E-2</c:v>
                </c:pt>
                <c:pt idx="84">
                  <c:v>3.6002939015429947E-2</c:v>
                </c:pt>
                <c:pt idx="85">
                  <c:v>2.734232592052499E-2</c:v>
                </c:pt>
                <c:pt idx="86">
                  <c:v>3.4998177178271916E-2</c:v>
                </c:pt>
                <c:pt idx="87">
                  <c:v>3.4909090909091001E-2</c:v>
                </c:pt>
                <c:pt idx="88">
                  <c:v>3.3781329458772325E-2</c:v>
                </c:pt>
                <c:pt idx="89">
                  <c:v>3.19303338171264E-2</c:v>
                </c:pt>
                <c:pt idx="90">
                  <c:v>2.4882798413270901E-2</c:v>
                </c:pt>
                <c:pt idx="91">
                  <c:v>2.5521207764198417E-2</c:v>
                </c:pt>
                <c:pt idx="92">
                  <c:v>2.3962804005722482E-2</c:v>
                </c:pt>
                <c:pt idx="93">
                  <c:v>2.1382751247327247E-2</c:v>
                </c:pt>
                <c:pt idx="94">
                  <c:v>1.9879304224352135E-2</c:v>
                </c:pt>
                <c:pt idx="95">
                  <c:v>2.4476764810216212E-2</c:v>
                </c:pt>
                <c:pt idx="96">
                  <c:v>2.7304964539007104E-2</c:v>
                </c:pt>
                <c:pt idx="97">
                  <c:v>3.548616039744501E-2</c:v>
                </c:pt>
                <c:pt idx="98">
                  <c:v>2.7122226135963379E-2</c:v>
                </c:pt>
                <c:pt idx="99">
                  <c:v>9.4869992972592687E-3</c:v>
                </c:pt>
                <c:pt idx="100">
                  <c:v>1.6514406184118036E-2</c:v>
                </c:pt>
                <c:pt idx="101">
                  <c:v>2.7777777777777679E-2</c:v>
                </c:pt>
                <c:pt idx="102">
                  <c:v>3.0612244897959107E-2</c:v>
                </c:pt>
                <c:pt idx="103">
                  <c:v>2.9442691903259766E-2</c:v>
                </c:pt>
                <c:pt idx="104">
                  <c:v>1.571777855396439E-2</c:v>
                </c:pt>
                <c:pt idx="105">
                  <c:v>2.2679692951849129E-2</c:v>
                </c:pt>
                <c:pt idx="106">
                  <c:v>2.7497389488339685E-2</c:v>
                </c:pt>
                <c:pt idx="107">
                  <c:v>2.6315789473684292E-2</c:v>
                </c:pt>
                <c:pt idx="108">
                  <c:v>2.6234035208836826E-2</c:v>
                </c:pt>
                <c:pt idx="109">
                  <c:v>2.159013022618228E-2</c:v>
                </c:pt>
                <c:pt idx="110">
                  <c:v>2.5377229080932651E-2</c:v>
                </c:pt>
                <c:pt idx="111">
                  <c:v>5.2558301427079623E-2</c:v>
                </c:pt>
                <c:pt idx="112">
                  <c:v>4.631870031109564E-2</c:v>
                </c:pt>
                <c:pt idx="113">
                  <c:v>4.0369483407458162E-2</c:v>
                </c:pt>
                <c:pt idx="114">
                  <c:v>4.3700921816319571E-2</c:v>
                </c:pt>
                <c:pt idx="115">
                  <c:v>4.4943820224719211E-2</c:v>
                </c:pt>
                <c:pt idx="116">
                  <c:v>5.5708390646492578E-2</c:v>
                </c:pt>
                <c:pt idx="117">
                  <c:v>5.4588877516206225E-2</c:v>
                </c:pt>
                <c:pt idx="118">
                  <c:v>5.0813008130081272E-2</c:v>
                </c:pt>
                <c:pt idx="119">
                  <c:v>5.3981106612685403E-2</c:v>
                </c:pt>
                <c:pt idx="120">
                  <c:v>5.7517658930373416E-2</c:v>
                </c:pt>
                <c:pt idx="121">
                  <c:v>6.1053337806105334E-2</c:v>
                </c:pt>
                <c:pt idx="122">
                  <c:v>6.0869565217391397E-2</c:v>
                </c:pt>
                <c:pt idx="123">
                  <c:v>5.1587301587301626E-2</c:v>
                </c:pt>
                <c:pt idx="124">
                  <c:v>6.2107697390155314E-2</c:v>
                </c:pt>
                <c:pt idx="125">
                  <c:v>6.0835251561986103E-2</c:v>
                </c:pt>
                <c:pt idx="126">
                  <c:v>5.8554138043833692E-2</c:v>
                </c:pt>
                <c:pt idx="127">
                  <c:v>6.0606060606060552E-2</c:v>
                </c:pt>
                <c:pt idx="128">
                  <c:v>6.6449511400651584E-2</c:v>
                </c:pt>
                <c:pt idx="129">
                  <c:v>6.4318034906270194E-2</c:v>
                </c:pt>
                <c:pt idx="130">
                  <c:v>6.3384813384813388E-2</c:v>
                </c:pt>
                <c:pt idx="131">
                  <c:v>6.3679999999999959E-2</c:v>
                </c:pt>
                <c:pt idx="132">
                  <c:v>6.4290260980267133E-2</c:v>
                </c:pt>
                <c:pt idx="133">
                  <c:v>6.0682680151706858E-2</c:v>
                </c:pt>
                <c:pt idx="134">
                  <c:v>6.6329753632343502E-2</c:v>
                </c:pt>
                <c:pt idx="135">
                  <c:v>6.5702609242376697E-2</c:v>
                </c:pt>
                <c:pt idx="136">
                  <c:v>5.6592039800995142E-2</c:v>
                </c:pt>
                <c:pt idx="137">
                  <c:v>5.443860191772365E-2</c:v>
                </c:pt>
                <c:pt idx="138">
                  <c:v>5.7389694538722891E-2</c:v>
                </c:pt>
                <c:pt idx="139">
                  <c:v>5.927518427518419E-2</c:v>
                </c:pt>
                <c:pt idx="140">
                  <c:v>5.3353658536585469E-2</c:v>
                </c:pt>
                <c:pt idx="141">
                  <c:v>5.2839356210142796E-2</c:v>
                </c:pt>
                <c:pt idx="142">
                  <c:v>5.7791225416036429E-2</c:v>
                </c:pt>
                <c:pt idx="143">
                  <c:v>5.2346570397111769E-2</c:v>
                </c:pt>
                <c:pt idx="144">
                  <c:v>5.5622009569378017E-2</c:v>
                </c:pt>
                <c:pt idx="145">
                  <c:v>4.9761620977353926E-2</c:v>
                </c:pt>
                <c:pt idx="146">
                  <c:v>4.8578199052132787E-2</c:v>
                </c:pt>
                <c:pt idx="147">
                  <c:v>4.6312684365781731E-2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60-48FB-848D-79B3B2CEEB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Manufacturing</c:v>
                </c:pt>
              </c:strCache>
            </c:strRef>
          </c:tx>
          <c:spPr>
            <a:ln w="539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Sheet1!$A$2:$A$149</c:f>
              <c:numCache>
                <c:formatCode>mmm"-"yyyy</c:formatCode>
                <c:ptCount val="148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  <c:pt idx="144">
                  <c:v>45322</c:v>
                </c:pt>
                <c:pt idx="145">
                  <c:v>45351</c:v>
                </c:pt>
                <c:pt idx="146">
                  <c:v>45382</c:v>
                </c:pt>
                <c:pt idx="147">
                  <c:v>45412</c:v>
                </c:pt>
              </c:numCache>
            </c:numRef>
          </c:cat>
          <c:val>
            <c:numRef>
              <c:f>Sheet1!$D$2:$D$149</c:f>
              <c:numCache>
                <c:formatCode>0.00%</c:formatCode>
                <c:ptCount val="148"/>
                <c:pt idx="0">
                  <c:v>6.8783068783069279E-3</c:v>
                </c:pt>
                <c:pt idx="1">
                  <c:v>4.7568710359406907E-3</c:v>
                </c:pt>
                <c:pt idx="2">
                  <c:v>6.3492063492063266E-3</c:v>
                </c:pt>
                <c:pt idx="3">
                  <c:v>1.004759386567966E-2</c:v>
                </c:pt>
                <c:pt idx="4">
                  <c:v>5.8139534883721034E-3</c:v>
                </c:pt>
                <c:pt idx="5">
                  <c:v>9.52380952380949E-3</c:v>
                </c:pt>
                <c:pt idx="6">
                  <c:v>9.5087163232963068E-3</c:v>
                </c:pt>
                <c:pt idx="7">
                  <c:v>8.4656084656085095E-3</c:v>
                </c:pt>
                <c:pt idx="8">
                  <c:v>8.9947089947091108E-3</c:v>
                </c:pt>
                <c:pt idx="9">
                  <c:v>5.7955742887250139E-3</c:v>
                </c:pt>
                <c:pt idx="10">
                  <c:v>8.9662447257383704E-3</c:v>
                </c:pt>
                <c:pt idx="11">
                  <c:v>7.3723012111637232E-3</c:v>
                </c:pt>
                <c:pt idx="12">
                  <c:v>7.3568050446664035E-3</c:v>
                </c:pt>
                <c:pt idx="13">
                  <c:v>1.1046817464492209E-2</c:v>
                </c:pt>
                <c:pt idx="14">
                  <c:v>9.9894847528918529E-3</c:v>
                </c:pt>
                <c:pt idx="15">
                  <c:v>6.8062827225130462E-3</c:v>
                </c:pt>
                <c:pt idx="16">
                  <c:v>1.1035207566999272E-2</c:v>
                </c:pt>
                <c:pt idx="17">
                  <c:v>1.048218029350112E-2</c:v>
                </c:pt>
                <c:pt idx="18">
                  <c:v>7.8492935635794403E-3</c:v>
                </c:pt>
                <c:pt idx="19">
                  <c:v>1.3641133263378791E-2</c:v>
                </c:pt>
                <c:pt idx="20">
                  <c:v>1.4158363922391226E-2</c:v>
                </c:pt>
                <c:pt idx="21">
                  <c:v>1.4143530644316282E-2</c:v>
                </c:pt>
                <c:pt idx="22">
                  <c:v>1.4113957135389432E-2</c:v>
                </c:pt>
                <c:pt idx="23">
                  <c:v>1.725039205436496E-2</c:v>
                </c:pt>
                <c:pt idx="24">
                  <c:v>1.4606155451225789E-2</c:v>
                </c:pt>
                <c:pt idx="25">
                  <c:v>1.4047866805410925E-2</c:v>
                </c:pt>
                <c:pt idx="26">
                  <c:v>1.665799062988027E-2</c:v>
                </c:pt>
                <c:pt idx="27">
                  <c:v>1.3520540821632787E-2</c:v>
                </c:pt>
                <c:pt idx="28">
                  <c:v>1.4553014553014609E-2</c:v>
                </c:pt>
                <c:pt idx="29">
                  <c:v>1.4004149377593311E-2</c:v>
                </c:pt>
                <c:pt idx="30">
                  <c:v>1.713395638629267E-2</c:v>
                </c:pt>
                <c:pt idx="31">
                  <c:v>1.5010351966873614E-2</c:v>
                </c:pt>
                <c:pt idx="32">
                  <c:v>1.3443640124095158E-2</c:v>
                </c:pt>
                <c:pt idx="33">
                  <c:v>1.4979338842975087E-2</c:v>
                </c:pt>
                <c:pt idx="34">
                  <c:v>1.2371134020618735E-2</c:v>
                </c:pt>
                <c:pt idx="35">
                  <c:v>8.7358684480984827E-3</c:v>
                </c:pt>
                <c:pt idx="36">
                  <c:v>9.7686375321337504E-3</c:v>
                </c:pt>
                <c:pt idx="37">
                  <c:v>1.2314007183170883E-2</c:v>
                </c:pt>
                <c:pt idx="38">
                  <c:v>1.228878648233489E-2</c:v>
                </c:pt>
                <c:pt idx="39">
                  <c:v>1.5905592611595853E-2</c:v>
                </c:pt>
                <c:pt idx="40">
                  <c:v>1.741803278688514E-2</c:v>
                </c:pt>
                <c:pt idx="41">
                  <c:v>1.8414322250639437E-2</c:v>
                </c:pt>
                <c:pt idx="42">
                  <c:v>1.786625829504862E-2</c:v>
                </c:pt>
                <c:pt idx="43">
                  <c:v>1.8867924528301883E-2</c:v>
                </c:pt>
                <c:pt idx="44">
                  <c:v>2.3469387755101989E-2</c:v>
                </c:pt>
                <c:pt idx="45">
                  <c:v>2.0865139949109324E-2</c:v>
                </c:pt>
                <c:pt idx="46">
                  <c:v>2.0875763747454146E-2</c:v>
                </c:pt>
                <c:pt idx="47">
                  <c:v>2.394294447274592E-2</c:v>
                </c:pt>
                <c:pt idx="48">
                  <c:v>2.6476578411405383E-2</c:v>
                </c:pt>
                <c:pt idx="49">
                  <c:v>2.3821591485048144E-2</c:v>
                </c:pt>
                <c:pt idx="50">
                  <c:v>2.5290844714213501E-2</c:v>
                </c:pt>
                <c:pt idx="51">
                  <c:v>2.9797979797979712E-2</c:v>
                </c:pt>
                <c:pt idx="52">
                  <c:v>2.7693856998993072E-2</c:v>
                </c:pt>
                <c:pt idx="53">
                  <c:v>2.8126569563033499E-2</c:v>
                </c:pt>
                <c:pt idx="54">
                  <c:v>2.7582748244734168E-2</c:v>
                </c:pt>
                <c:pt idx="55">
                  <c:v>2.8528528528528607E-2</c:v>
                </c:pt>
                <c:pt idx="56">
                  <c:v>2.4925224327019047E-2</c:v>
                </c:pt>
                <c:pt idx="57">
                  <c:v>2.6420737786640114E-2</c:v>
                </c:pt>
                <c:pt idx="58">
                  <c:v>2.7431421446383997E-2</c:v>
                </c:pt>
                <c:pt idx="59">
                  <c:v>2.6368159203979946E-2</c:v>
                </c:pt>
                <c:pt idx="60">
                  <c:v>2.3809523809523725E-2</c:v>
                </c:pt>
                <c:pt idx="61">
                  <c:v>2.1782178217821802E-2</c:v>
                </c:pt>
                <c:pt idx="62">
                  <c:v>2.0720276270350446E-2</c:v>
                </c:pt>
                <c:pt idx="63">
                  <c:v>1.7655713585090771E-2</c:v>
                </c:pt>
                <c:pt idx="64">
                  <c:v>1.9108280254777066E-2</c:v>
                </c:pt>
                <c:pt idx="65">
                  <c:v>1.8075232046897982E-2</c:v>
                </c:pt>
                <c:pt idx="66">
                  <c:v>2.049780380673516E-2</c:v>
                </c:pt>
                <c:pt idx="67">
                  <c:v>1.8978102189781021E-2</c:v>
                </c:pt>
                <c:pt idx="68">
                  <c:v>2.1887159533074074E-2</c:v>
                </c:pt>
                <c:pt idx="69">
                  <c:v>2.3797960174842148E-2</c:v>
                </c:pt>
                <c:pt idx="70">
                  <c:v>2.4757281553398069E-2</c:v>
                </c:pt>
                <c:pt idx="71">
                  <c:v>2.8599127484246312E-2</c:v>
                </c:pt>
                <c:pt idx="72">
                  <c:v>3.1976744186046568E-2</c:v>
                </c:pt>
                <c:pt idx="73">
                  <c:v>3.3430232558139483E-2</c:v>
                </c:pt>
                <c:pt idx="74">
                  <c:v>3.4316094731754232E-2</c:v>
                </c:pt>
                <c:pt idx="75">
                  <c:v>3.4216867469879508E-2</c:v>
                </c:pt>
                <c:pt idx="76">
                  <c:v>2.9807692307692424E-2</c:v>
                </c:pt>
                <c:pt idx="77">
                  <c:v>2.9750479846449185E-2</c:v>
                </c:pt>
                <c:pt idx="78">
                  <c:v>2.582496413199431E-2</c:v>
                </c:pt>
                <c:pt idx="79">
                  <c:v>2.9130850047755397E-2</c:v>
                </c:pt>
                <c:pt idx="80">
                  <c:v>2.8081865778200932E-2</c:v>
                </c:pt>
                <c:pt idx="81">
                  <c:v>2.941176470588247E-2</c:v>
                </c:pt>
                <c:pt idx="82">
                  <c:v>3.2212221695878673E-2</c:v>
                </c:pt>
                <c:pt idx="83">
                  <c:v>2.8746465598491922E-2</c:v>
                </c:pt>
                <c:pt idx="84">
                  <c:v>2.6291079812206464E-2</c:v>
                </c:pt>
                <c:pt idx="85">
                  <c:v>2.7660571964369662E-2</c:v>
                </c:pt>
                <c:pt idx="86">
                  <c:v>2.6635514018691575E-2</c:v>
                </c:pt>
                <c:pt idx="87">
                  <c:v>2.2367194780987809E-2</c:v>
                </c:pt>
                <c:pt idx="88">
                  <c:v>2.9411764705882248E-2</c:v>
                </c:pt>
                <c:pt idx="89">
                  <c:v>3.1220876048462243E-2</c:v>
                </c:pt>
                <c:pt idx="90">
                  <c:v>3.4498834498834619E-2</c:v>
                </c:pt>
                <c:pt idx="91">
                  <c:v>3.0626450116009396E-2</c:v>
                </c:pt>
                <c:pt idx="92">
                  <c:v>2.9166666666666563E-2</c:v>
                </c:pt>
                <c:pt idx="93">
                  <c:v>2.7649769585253559E-2</c:v>
                </c:pt>
                <c:pt idx="94">
                  <c:v>2.7535566773749576E-2</c:v>
                </c:pt>
                <c:pt idx="95">
                  <c:v>2.9317453046266539E-2</c:v>
                </c:pt>
                <c:pt idx="96">
                  <c:v>2.7447392497712775E-2</c:v>
                </c:pt>
                <c:pt idx="97">
                  <c:v>2.8284671532846639E-2</c:v>
                </c:pt>
                <c:pt idx="98">
                  <c:v>2.8675466545289074E-2</c:v>
                </c:pt>
                <c:pt idx="99">
                  <c:v>3.555150410209662E-2</c:v>
                </c:pt>
                <c:pt idx="100">
                  <c:v>3.2653061224489743E-2</c:v>
                </c:pt>
                <c:pt idx="101">
                  <c:v>2.1238138273836471E-2</c:v>
                </c:pt>
                <c:pt idx="102">
                  <c:v>2.8391167192429068E-2</c:v>
                </c:pt>
                <c:pt idx="103">
                  <c:v>2.8815848716794212E-2</c:v>
                </c:pt>
                <c:pt idx="104">
                  <c:v>3.4188034188034067E-2</c:v>
                </c:pt>
                <c:pt idx="105">
                  <c:v>3.0941704035874373E-2</c:v>
                </c:pt>
                <c:pt idx="106">
                  <c:v>3.3050468959356705E-2</c:v>
                </c:pt>
                <c:pt idx="107">
                  <c:v>3.1597685803293363E-2</c:v>
                </c:pt>
                <c:pt idx="108">
                  <c:v>3.5618878005342802E-2</c:v>
                </c:pt>
                <c:pt idx="109">
                  <c:v>3.6823425022182832E-2</c:v>
                </c:pt>
                <c:pt idx="110">
                  <c:v>3.451327433628304E-2</c:v>
                </c:pt>
                <c:pt idx="111">
                  <c:v>3.2570422535211252E-2</c:v>
                </c:pt>
                <c:pt idx="112">
                  <c:v>3.7768994290733326E-2</c:v>
                </c:pt>
                <c:pt idx="113">
                  <c:v>5.265486725663715E-2</c:v>
                </c:pt>
                <c:pt idx="114">
                  <c:v>4.7326906222611598E-2</c:v>
                </c:pt>
                <c:pt idx="115">
                  <c:v>5.2516411378555672E-2</c:v>
                </c:pt>
                <c:pt idx="116">
                  <c:v>4.8716833405828774E-2</c:v>
                </c:pt>
                <c:pt idx="117">
                  <c:v>5.1326663766855241E-2</c:v>
                </c:pt>
                <c:pt idx="118">
                  <c:v>4.8421962818850028E-2</c:v>
                </c:pt>
                <c:pt idx="119">
                  <c:v>5.2200172562554048E-2</c:v>
                </c:pt>
                <c:pt idx="120">
                  <c:v>5.503009458297492E-2</c:v>
                </c:pt>
                <c:pt idx="121">
                  <c:v>5.0919982884039205E-2</c:v>
                </c:pt>
                <c:pt idx="122">
                  <c:v>5.8169375534645074E-2</c:v>
                </c:pt>
                <c:pt idx="123">
                  <c:v>5.9249786871270249E-2</c:v>
                </c:pt>
                <c:pt idx="124">
                  <c:v>5.6284384257300202E-2</c:v>
                </c:pt>
                <c:pt idx="125">
                  <c:v>5.0861706599411471E-2</c:v>
                </c:pt>
                <c:pt idx="126">
                  <c:v>5.1046025104602544E-2</c:v>
                </c:pt>
                <c:pt idx="127">
                  <c:v>4.573804573804563E-2</c:v>
                </c:pt>
                <c:pt idx="128">
                  <c:v>4.7698050601410191E-2</c:v>
                </c:pt>
                <c:pt idx="129">
                  <c:v>5.0889532478278765E-2</c:v>
                </c:pt>
                <c:pt idx="130">
                  <c:v>5.5303342963268776E-2</c:v>
                </c:pt>
                <c:pt idx="131">
                  <c:v>5.2890528905289003E-2</c:v>
                </c:pt>
                <c:pt idx="132">
                  <c:v>5.3811659192825045E-2</c:v>
                </c:pt>
                <c:pt idx="133">
                  <c:v>5.0854353132628205E-2</c:v>
                </c:pt>
                <c:pt idx="134">
                  <c:v>4.8061389337641369E-2</c:v>
                </c:pt>
                <c:pt idx="135">
                  <c:v>4.7484909456740443E-2</c:v>
                </c:pt>
                <c:pt idx="136">
                  <c:v>4.643714971977575E-2</c:v>
                </c:pt>
                <c:pt idx="137">
                  <c:v>5.6513026052104287E-2</c:v>
                </c:pt>
                <c:pt idx="138">
                  <c:v>5.4581673306772771E-2</c:v>
                </c:pt>
                <c:pt idx="139">
                  <c:v>5.288270377733606E-2</c:v>
                </c:pt>
                <c:pt idx="140">
                  <c:v>5.4257425742574306E-2</c:v>
                </c:pt>
                <c:pt idx="141">
                  <c:v>4.9212598425196763E-2</c:v>
                </c:pt>
                <c:pt idx="142">
                  <c:v>5.1622995698083596E-2</c:v>
                </c:pt>
                <c:pt idx="143">
                  <c:v>5.6464174454828653E-2</c:v>
                </c:pt>
                <c:pt idx="144">
                  <c:v>5.2611218568665352E-2</c:v>
                </c:pt>
                <c:pt idx="145">
                  <c:v>5.8846302748741808E-2</c:v>
                </c:pt>
                <c:pt idx="146">
                  <c:v>5.7803468208092568E-2</c:v>
                </c:pt>
                <c:pt idx="147">
                  <c:v>5.8009988474836627E-2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7B-499A-BE13-E450C60A2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212432"/>
        <c:axId val="1103898480"/>
      </c:lineChart>
      <c:dateAx>
        <c:axId val="884212432"/>
        <c:scaling>
          <c:orientation val="minMax"/>
        </c:scaling>
        <c:delete val="0"/>
        <c:axPos val="b"/>
        <c:numFmt formatCode="mmm&quot;-&quot;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898480"/>
        <c:crosses val="autoZero"/>
        <c:auto val="1"/>
        <c:lblOffset val="100"/>
        <c:baseTimeUnit val="months"/>
      </c:dateAx>
      <c:valAx>
        <c:axId val="110389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21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  <a:effectLst/>
              </a:rPr>
              <a:t>Consumer Price Index</a:t>
            </a:r>
            <a:endParaRPr lang="en-US" sz="240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en-US" sz="1800" b="0" i="1" baseline="0" dirty="0">
                <a:solidFill>
                  <a:schemeClr val="tx1"/>
                </a:solidFill>
                <a:effectLst/>
              </a:rPr>
              <a:t>12-month percent change</a:t>
            </a:r>
            <a:endParaRPr lang="en-US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Sheet1!$A$2:$A$149</c:f>
              <c:numCache>
                <c:formatCode>mmm\-yy</c:formatCode>
                <c:ptCount val="148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 formatCode="mmm&quot;-&quot;yyyy">
                  <c:v>44651</c:v>
                </c:pt>
                <c:pt idx="123" formatCode="mmm&quot;-&quot;yyyy">
                  <c:v>44681</c:v>
                </c:pt>
                <c:pt idx="124" formatCode="mmm&quot;-&quot;yyyy">
                  <c:v>44712</c:v>
                </c:pt>
                <c:pt idx="125" formatCode="mmm&quot;-&quot;yyyy">
                  <c:v>44742</c:v>
                </c:pt>
                <c:pt idx="126" formatCode="mmm&quot;-&quot;yyyy">
                  <c:v>44773</c:v>
                </c:pt>
                <c:pt idx="127" formatCode="mmm&quot;-&quot;yyyy">
                  <c:v>44804</c:v>
                </c:pt>
                <c:pt idx="128" formatCode="mmm&quot;-&quot;yyyy">
                  <c:v>44834</c:v>
                </c:pt>
                <c:pt idx="129" formatCode="mmm&quot;-&quot;yyyy">
                  <c:v>44865</c:v>
                </c:pt>
                <c:pt idx="130" formatCode="mmm&quot;-&quot;yyyy">
                  <c:v>44895</c:v>
                </c:pt>
                <c:pt idx="131" formatCode="mmm&quot;-&quot;yyyy">
                  <c:v>44926</c:v>
                </c:pt>
                <c:pt idx="132" formatCode="mmm&quot;-&quot;yyyy">
                  <c:v>44957</c:v>
                </c:pt>
                <c:pt idx="133" formatCode="mmm&quot;-&quot;yyyy">
                  <c:v>44985</c:v>
                </c:pt>
                <c:pt idx="134" formatCode="mmm&quot;-&quot;yyyy">
                  <c:v>45016</c:v>
                </c:pt>
                <c:pt idx="135" formatCode="mmm&quot;-&quot;yyyy">
                  <c:v>45046</c:v>
                </c:pt>
                <c:pt idx="136">
                  <c:v>45047</c:v>
                </c:pt>
                <c:pt idx="137" formatCode="mmm&quot;-&quot;yyyy">
                  <c:v>45107</c:v>
                </c:pt>
                <c:pt idx="138" formatCode="mmm&quot;-&quot;yyyy">
                  <c:v>45138</c:v>
                </c:pt>
                <c:pt idx="139" formatCode="mmm&quot;-&quot;yyyy">
                  <c:v>45169</c:v>
                </c:pt>
                <c:pt idx="140" formatCode="mmm&quot;-&quot;yyyy">
                  <c:v>45199</c:v>
                </c:pt>
                <c:pt idx="141" formatCode="mmm&quot;-&quot;yyyy">
                  <c:v>45230</c:v>
                </c:pt>
                <c:pt idx="142" formatCode="mmm&quot;-&quot;yyyy">
                  <c:v>45260</c:v>
                </c:pt>
                <c:pt idx="143" formatCode="mmm&quot;-&quot;yyyy">
                  <c:v>45291</c:v>
                </c:pt>
                <c:pt idx="144" formatCode="mmm&quot;-&quot;yyyy">
                  <c:v>45322</c:v>
                </c:pt>
                <c:pt idx="145" formatCode="mmm&quot;-&quot;yyyy">
                  <c:v>45351</c:v>
                </c:pt>
                <c:pt idx="146" formatCode="mmm&quot;-&quot;yyyy">
                  <c:v>45382</c:v>
                </c:pt>
                <c:pt idx="147" formatCode="mmm&quot;-&quot;yyyy">
                  <c:v>45412</c:v>
                </c:pt>
              </c:numCache>
            </c:numRef>
          </c:cat>
          <c:val>
            <c:numRef>
              <c:f>Sheet1!$B$2:$B$149</c:f>
              <c:numCache>
                <c:formatCode>0.00%</c:formatCode>
                <c:ptCount val="148"/>
                <c:pt idx="0">
                  <c:v>2.93E-2</c:v>
                </c:pt>
                <c:pt idx="1">
                  <c:v>2.87E-2</c:v>
                </c:pt>
                <c:pt idx="2">
                  <c:v>2.6499999999999999E-2</c:v>
                </c:pt>
                <c:pt idx="3">
                  <c:v>2.3E-2</c:v>
                </c:pt>
                <c:pt idx="4">
                  <c:v>1.7000000000000001E-2</c:v>
                </c:pt>
                <c:pt idx="5">
                  <c:v>1.66E-2</c:v>
                </c:pt>
                <c:pt idx="6">
                  <c:v>1.41E-2</c:v>
                </c:pt>
                <c:pt idx="7">
                  <c:v>1.6899999999999998E-2</c:v>
                </c:pt>
                <c:pt idx="8">
                  <c:v>1.9900000000000001E-2</c:v>
                </c:pt>
                <c:pt idx="9">
                  <c:v>2.1600000000000001E-2</c:v>
                </c:pt>
                <c:pt idx="10">
                  <c:v>1.7600000000000001E-2</c:v>
                </c:pt>
                <c:pt idx="11">
                  <c:v>1.7399999999999999E-2</c:v>
                </c:pt>
                <c:pt idx="12">
                  <c:v>1.5900000000000001E-2</c:v>
                </c:pt>
                <c:pt idx="13">
                  <c:v>1.9800000000000002E-2</c:v>
                </c:pt>
                <c:pt idx="14">
                  <c:v>1.47E-2</c:v>
                </c:pt>
                <c:pt idx="15">
                  <c:v>1.06E-2</c:v>
                </c:pt>
                <c:pt idx="16">
                  <c:v>1.3599999999999999E-2</c:v>
                </c:pt>
                <c:pt idx="17">
                  <c:v>1.7500000000000002E-2</c:v>
                </c:pt>
                <c:pt idx="18">
                  <c:v>1.9599999999999999E-2</c:v>
                </c:pt>
                <c:pt idx="19">
                  <c:v>1.52E-2</c:v>
                </c:pt>
                <c:pt idx="20">
                  <c:v>1.18E-2</c:v>
                </c:pt>
                <c:pt idx="21">
                  <c:v>9.5999999999999992E-3</c:v>
                </c:pt>
                <c:pt idx="22">
                  <c:v>1.24E-2</c:v>
                </c:pt>
                <c:pt idx="23">
                  <c:v>1.4999999999999999E-2</c:v>
                </c:pt>
                <c:pt idx="24">
                  <c:v>1.5800000000000002E-2</c:v>
                </c:pt>
                <c:pt idx="25">
                  <c:v>1.1299999999999999E-2</c:v>
                </c:pt>
                <c:pt idx="26">
                  <c:v>1.5100000000000001E-2</c:v>
                </c:pt>
                <c:pt idx="27">
                  <c:v>1.95E-2</c:v>
                </c:pt>
                <c:pt idx="28">
                  <c:v>2.1299999999999999E-2</c:v>
                </c:pt>
                <c:pt idx="29">
                  <c:v>2.07E-2</c:v>
                </c:pt>
                <c:pt idx="30">
                  <c:v>1.9900000000000001E-2</c:v>
                </c:pt>
                <c:pt idx="31">
                  <c:v>1.7000000000000001E-2</c:v>
                </c:pt>
                <c:pt idx="32">
                  <c:v>1.66E-2</c:v>
                </c:pt>
                <c:pt idx="33">
                  <c:v>1.66E-2</c:v>
                </c:pt>
                <c:pt idx="34">
                  <c:v>1.32E-2</c:v>
                </c:pt>
                <c:pt idx="35">
                  <c:v>7.6E-3</c:v>
                </c:pt>
                <c:pt idx="36">
                  <c:v>-8.9999999999999998E-4</c:v>
                </c:pt>
                <c:pt idx="37">
                  <c:v>-2.9999999999999997E-4</c:v>
                </c:pt>
                <c:pt idx="38">
                  <c:v>-6.9999999999999999E-4</c:v>
                </c:pt>
                <c:pt idx="39">
                  <c:v>-2E-3</c:v>
                </c:pt>
                <c:pt idx="40">
                  <c:v>-4.0000000000000002E-4</c:v>
                </c:pt>
                <c:pt idx="41">
                  <c:v>1.1999999999999999E-3</c:v>
                </c:pt>
                <c:pt idx="42">
                  <c:v>1.6999999999999999E-3</c:v>
                </c:pt>
                <c:pt idx="43">
                  <c:v>2E-3</c:v>
                </c:pt>
                <c:pt idx="44">
                  <c:v>-4.0000000000000002E-4</c:v>
                </c:pt>
                <c:pt idx="45">
                  <c:v>1.6999999999999999E-3</c:v>
                </c:pt>
                <c:pt idx="46">
                  <c:v>5.0000000000000001E-3</c:v>
                </c:pt>
                <c:pt idx="47">
                  <c:v>7.3000000000000001E-3</c:v>
                </c:pt>
                <c:pt idx="48">
                  <c:v>1.37E-2</c:v>
                </c:pt>
                <c:pt idx="49">
                  <c:v>1.0200000000000001E-2</c:v>
                </c:pt>
                <c:pt idx="50">
                  <c:v>8.5000000000000006E-3</c:v>
                </c:pt>
                <c:pt idx="51">
                  <c:v>1.1299999999999999E-2</c:v>
                </c:pt>
                <c:pt idx="52">
                  <c:v>1.0200000000000001E-2</c:v>
                </c:pt>
                <c:pt idx="53">
                  <c:v>0.01</c:v>
                </c:pt>
                <c:pt idx="54">
                  <c:v>8.3000000000000001E-3</c:v>
                </c:pt>
                <c:pt idx="55">
                  <c:v>1.06E-2</c:v>
                </c:pt>
                <c:pt idx="56">
                  <c:v>1.46E-2</c:v>
                </c:pt>
                <c:pt idx="57">
                  <c:v>1.6400000000000001E-2</c:v>
                </c:pt>
                <c:pt idx="58">
                  <c:v>1.6899999999999998E-2</c:v>
                </c:pt>
                <c:pt idx="59">
                  <c:v>2.07E-2</c:v>
                </c:pt>
                <c:pt idx="60">
                  <c:v>2.5000000000000001E-2</c:v>
                </c:pt>
                <c:pt idx="61">
                  <c:v>2.7400000000000001E-2</c:v>
                </c:pt>
                <c:pt idx="62">
                  <c:v>2.3800000000000002E-2</c:v>
                </c:pt>
                <c:pt idx="63">
                  <c:v>2.1999999999999999E-2</c:v>
                </c:pt>
                <c:pt idx="64">
                  <c:v>1.8700000000000001E-2</c:v>
                </c:pt>
                <c:pt idx="65">
                  <c:v>1.6299999999999999E-2</c:v>
                </c:pt>
                <c:pt idx="66">
                  <c:v>1.7299999999999999E-2</c:v>
                </c:pt>
                <c:pt idx="67">
                  <c:v>1.9400000000000001E-2</c:v>
                </c:pt>
                <c:pt idx="68">
                  <c:v>2.23E-2</c:v>
                </c:pt>
                <c:pt idx="69">
                  <c:v>2.0400000000000001E-2</c:v>
                </c:pt>
                <c:pt idx="70">
                  <c:v>2.1999999999999999E-2</c:v>
                </c:pt>
                <c:pt idx="71">
                  <c:v>2.1100000000000001E-2</c:v>
                </c:pt>
                <c:pt idx="72">
                  <c:v>2.07E-2</c:v>
                </c:pt>
                <c:pt idx="73">
                  <c:v>2.2100000000000002E-2</c:v>
                </c:pt>
                <c:pt idx="74">
                  <c:v>2.3599999999999999E-2</c:v>
                </c:pt>
                <c:pt idx="75">
                  <c:v>2.46E-2</c:v>
                </c:pt>
                <c:pt idx="76">
                  <c:v>2.8000000000000001E-2</c:v>
                </c:pt>
                <c:pt idx="77">
                  <c:v>2.87E-2</c:v>
                </c:pt>
                <c:pt idx="78">
                  <c:v>2.9499999999999998E-2</c:v>
                </c:pt>
                <c:pt idx="79">
                  <c:v>2.7E-2</c:v>
                </c:pt>
                <c:pt idx="80">
                  <c:v>2.2800000000000001E-2</c:v>
                </c:pt>
                <c:pt idx="81">
                  <c:v>2.52E-2</c:v>
                </c:pt>
                <c:pt idx="82">
                  <c:v>2.18E-2</c:v>
                </c:pt>
                <c:pt idx="83">
                  <c:v>1.9099999999999999E-2</c:v>
                </c:pt>
                <c:pt idx="84">
                  <c:v>1.55E-2</c:v>
                </c:pt>
                <c:pt idx="85">
                  <c:v>1.52E-2</c:v>
                </c:pt>
                <c:pt idx="86">
                  <c:v>1.8599999999999998E-2</c:v>
                </c:pt>
                <c:pt idx="87">
                  <c:v>0.02</c:v>
                </c:pt>
                <c:pt idx="88">
                  <c:v>1.7899999999999999E-2</c:v>
                </c:pt>
                <c:pt idx="89">
                  <c:v>1.6500000000000001E-2</c:v>
                </c:pt>
                <c:pt idx="90">
                  <c:v>1.8100000000000002E-2</c:v>
                </c:pt>
                <c:pt idx="91">
                  <c:v>1.7500000000000002E-2</c:v>
                </c:pt>
                <c:pt idx="92">
                  <c:v>1.7100000000000001E-2</c:v>
                </c:pt>
                <c:pt idx="93">
                  <c:v>1.7600000000000001E-2</c:v>
                </c:pt>
                <c:pt idx="94">
                  <c:v>2.0500000000000001E-2</c:v>
                </c:pt>
                <c:pt idx="95">
                  <c:v>2.29E-2</c:v>
                </c:pt>
                <c:pt idx="96">
                  <c:v>2.4899999999999999E-2</c:v>
                </c:pt>
                <c:pt idx="97">
                  <c:v>2.3300000000000001E-2</c:v>
                </c:pt>
                <c:pt idx="98">
                  <c:v>1.54E-2</c:v>
                </c:pt>
                <c:pt idx="99">
                  <c:v>3.3E-3</c:v>
                </c:pt>
                <c:pt idx="100">
                  <c:v>1.1999999999999999E-3</c:v>
                </c:pt>
                <c:pt idx="101">
                  <c:v>6.4999999999999997E-3</c:v>
                </c:pt>
                <c:pt idx="102">
                  <c:v>9.9000000000000008E-3</c:v>
                </c:pt>
                <c:pt idx="103">
                  <c:v>1.3100000000000001E-2</c:v>
                </c:pt>
                <c:pt idx="104">
                  <c:v>1.37E-2</c:v>
                </c:pt>
                <c:pt idx="105">
                  <c:v>1.18E-2</c:v>
                </c:pt>
                <c:pt idx="106">
                  <c:v>1.17E-2</c:v>
                </c:pt>
                <c:pt idx="107">
                  <c:v>1.3599999999999999E-2</c:v>
                </c:pt>
                <c:pt idx="108">
                  <c:v>1.4E-2</c:v>
                </c:pt>
                <c:pt idx="109">
                  <c:v>1.6799999999999999E-2</c:v>
                </c:pt>
                <c:pt idx="110">
                  <c:v>2.6200000000000001E-2</c:v>
                </c:pt>
                <c:pt idx="111">
                  <c:v>4.1599999999999998E-2</c:v>
                </c:pt>
                <c:pt idx="112">
                  <c:v>4.99E-2</c:v>
                </c:pt>
                <c:pt idx="113">
                  <c:v>5.3900000000000003E-2</c:v>
                </c:pt>
                <c:pt idx="114">
                  <c:v>5.3699999999999998E-2</c:v>
                </c:pt>
                <c:pt idx="115">
                  <c:v>5.2499999999999998E-2</c:v>
                </c:pt>
                <c:pt idx="116">
                  <c:v>5.3900000000000003E-2</c:v>
                </c:pt>
                <c:pt idx="117">
                  <c:v>6.2199999999999998E-2</c:v>
                </c:pt>
                <c:pt idx="118">
                  <c:v>6.8099999999999994E-2</c:v>
                </c:pt>
                <c:pt idx="119">
                  <c:v>7.0400000000000004E-2</c:v>
                </c:pt>
                <c:pt idx="120">
                  <c:v>7.4798724682891171E-2</c:v>
                </c:pt>
                <c:pt idx="121">
                  <c:v>7.8710638977392833E-2</c:v>
                </c:pt>
                <c:pt idx="122">
                  <c:v>8.5424555548424319E-2</c:v>
                </c:pt>
                <c:pt idx="123">
                  <c:v>8.2586293408823716E-2</c:v>
                </c:pt>
                <c:pt idx="124">
                  <c:v>8.5815115436765232E-2</c:v>
                </c:pt>
                <c:pt idx="125">
                  <c:v>9.0597579647841542E-2</c:v>
                </c:pt>
                <c:pt idx="126">
                  <c:v>8.5248147456255197E-2</c:v>
                </c:pt>
                <c:pt idx="127">
                  <c:v>8.262692503116241E-2</c:v>
                </c:pt>
                <c:pt idx="128">
                  <c:v>8.2016696438336201E-2</c:v>
                </c:pt>
                <c:pt idx="129">
                  <c:v>7.7454273308049215E-2</c:v>
                </c:pt>
                <c:pt idx="130">
                  <c:v>7.1103227941917257E-2</c:v>
                </c:pt>
                <c:pt idx="131">
                  <c:v>6.4544013314108195E-2</c:v>
                </c:pt>
                <c:pt idx="132">
                  <c:v>6.4101469688562673E-2</c:v>
                </c:pt>
                <c:pt idx="133">
                  <c:v>6.0356130778665973E-2</c:v>
                </c:pt>
                <c:pt idx="134">
                  <c:v>4.9849741220991728E-2</c:v>
                </c:pt>
                <c:pt idx="135">
                  <c:v>4.9303203981889254E-2</c:v>
                </c:pt>
                <c:pt idx="136">
                  <c:v>4.0500000000000001E-2</c:v>
                </c:pt>
                <c:pt idx="137">
                  <c:v>2.9691776545588855E-2</c:v>
                </c:pt>
                <c:pt idx="138">
                  <c:v>3.1777801779421688E-2</c:v>
                </c:pt>
                <c:pt idx="139">
                  <c:v>3.6651123843995492E-2</c:v>
                </c:pt>
                <c:pt idx="140">
                  <c:v>3.6996981213444302E-2</c:v>
                </c:pt>
                <c:pt idx="141">
                  <c:v>3.2411446518932019E-2</c:v>
                </c:pt>
                <c:pt idx="142">
                  <c:v>3.1372707088417773E-2</c:v>
                </c:pt>
                <c:pt idx="143">
                  <c:v>3.3521228314302265E-2</c:v>
                </c:pt>
                <c:pt idx="144">
                  <c:v>3.0908847812280538E-2</c:v>
                </c:pt>
                <c:pt idx="145">
                  <c:v>3.1531711208615976E-2</c:v>
                </c:pt>
                <c:pt idx="146">
                  <c:v>3.4773850700380304E-2</c:v>
                </c:pt>
                <c:pt idx="147">
                  <c:v>3.3573639501191632E-2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60-48FB-848D-79B3B2CEEB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Sheet1!$A$2:$A$149</c:f>
              <c:numCache>
                <c:formatCode>mmm\-yy</c:formatCode>
                <c:ptCount val="148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 formatCode="mmm&quot;-&quot;yyyy">
                  <c:v>44651</c:v>
                </c:pt>
                <c:pt idx="123" formatCode="mmm&quot;-&quot;yyyy">
                  <c:v>44681</c:v>
                </c:pt>
                <c:pt idx="124" formatCode="mmm&quot;-&quot;yyyy">
                  <c:v>44712</c:v>
                </c:pt>
                <c:pt idx="125" formatCode="mmm&quot;-&quot;yyyy">
                  <c:v>44742</c:v>
                </c:pt>
                <c:pt idx="126" formatCode="mmm&quot;-&quot;yyyy">
                  <c:v>44773</c:v>
                </c:pt>
                <c:pt idx="127" formatCode="mmm&quot;-&quot;yyyy">
                  <c:v>44804</c:v>
                </c:pt>
                <c:pt idx="128" formatCode="mmm&quot;-&quot;yyyy">
                  <c:v>44834</c:v>
                </c:pt>
                <c:pt idx="129" formatCode="mmm&quot;-&quot;yyyy">
                  <c:v>44865</c:v>
                </c:pt>
                <c:pt idx="130" formatCode="mmm&quot;-&quot;yyyy">
                  <c:v>44895</c:v>
                </c:pt>
                <c:pt idx="131" formatCode="mmm&quot;-&quot;yyyy">
                  <c:v>44926</c:v>
                </c:pt>
                <c:pt idx="132" formatCode="mmm&quot;-&quot;yyyy">
                  <c:v>44957</c:v>
                </c:pt>
                <c:pt idx="133" formatCode="mmm&quot;-&quot;yyyy">
                  <c:v>44985</c:v>
                </c:pt>
                <c:pt idx="134" formatCode="mmm&quot;-&quot;yyyy">
                  <c:v>45016</c:v>
                </c:pt>
                <c:pt idx="135" formatCode="mmm&quot;-&quot;yyyy">
                  <c:v>45046</c:v>
                </c:pt>
                <c:pt idx="136">
                  <c:v>45047</c:v>
                </c:pt>
                <c:pt idx="137" formatCode="mmm&quot;-&quot;yyyy">
                  <c:v>45107</c:v>
                </c:pt>
                <c:pt idx="138" formatCode="mmm&quot;-&quot;yyyy">
                  <c:v>45138</c:v>
                </c:pt>
                <c:pt idx="139" formatCode="mmm&quot;-&quot;yyyy">
                  <c:v>45169</c:v>
                </c:pt>
                <c:pt idx="140" formatCode="mmm&quot;-&quot;yyyy">
                  <c:v>45199</c:v>
                </c:pt>
                <c:pt idx="141" formatCode="mmm&quot;-&quot;yyyy">
                  <c:v>45230</c:v>
                </c:pt>
                <c:pt idx="142" formatCode="mmm&quot;-&quot;yyyy">
                  <c:v>45260</c:v>
                </c:pt>
                <c:pt idx="143" formatCode="mmm&quot;-&quot;yyyy">
                  <c:v>45291</c:v>
                </c:pt>
                <c:pt idx="144" formatCode="mmm&quot;-&quot;yyyy">
                  <c:v>45322</c:v>
                </c:pt>
                <c:pt idx="145" formatCode="mmm&quot;-&quot;yyyy">
                  <c:v>45351</c:v>
                </c:pt>
                <c:pt idx="146" formatCode="mmm&quot;-&quot;yyyy">
                  <c:v>45382</c:v>
                </c:pt>
                <c:pt idx="147" formatCode="mmm&quot;-&quot;yyyy">
                  <c:v>45412</c:v>
                </c:pt>
              </c:numCache>
            </c:numRef>
          </c:cat>
          <c:val>
            <c:numRef>
              <c:f>Sheet1!$C$2:$C$149</c:f>
              <c:numCache>
                <c:formatCode>0.00%</c:formatCode>
                <c:ptCount val="148"/>
                <c:pt idx="0">
                  <c:v>2.2800000000000001E-2</c:v>
                </c:pt>
                <c:pt idx="1">
                  <c:v>2.18E-2</c:v>
                </c:pt>
                <c:pt idx="2">
                  <c:v>2.2599999999999999E-2</c:v>
                </c:pt>
                <c:pt idx="3">
                  <c:v>2.3099999999999999E-2</c:v>
                </c:pt>
                <c:pt idx="4">
                  <c:v>2.2599999999999999E-2</c:v>
                </c:pt>
                <c:pt idx="5">
                  <c:v>2.2200000000000001E-2</c:v>
                </c:pt>
                <c:pt idx="6">
                  <c:v>2.1000000000000001E-2</c:v>
                </c:pt>
                <c:pt idx="7">
                  <c:v>1.9099999999999999E-2</c:v>
                </c:pt>
                <c:pt idx="8">
                  <c:v>1.9800000000000002E-2</c:v>
                </c:pt>
                <c:pt idx="9">
                  <c:v>0.02</c:v>
                </c:pt>
                <c:pt idx="10">
                  <c:v>1.9400000000000001E-2</c:v>
                </c:pt>
                <c:pt idx="11">
                  <c:v>1.89E-2</c:v>
                </c:pt>
                <c:pt idx="12">
                  <c:v>1.9300000000000001E-2</c:v>
                </c:pt>
                <c:pt idx="13">
                  <c:v>0.02</c:v>
                </c:pt>
                <c:pt idx="14">
                  <c:v>1.89E-2</c:v>
                </c:pt>
                <c:pt idx="15">
                  <c:v>1.72E-2</c:v>
                </c:pt>
                <c:pt idx="16">
                  <c:v>1.6799999999999999E-2</c:v>
                </c:pt>
                <c:pt idx="17">
                  <c:v>1.6400000000000001E-2</c:v>
                </c:pt>
                <c:pt idx="18">
                  <c:v>1.7000000000000001E-2</c:v>
                </c:pt>
                <c:pt idx="19">
                  <c:v>1.7600000000000001E-2</c:v>
                </c:pt>
                <c:pt idx="20">
                  <c:v>1.7299999999999999E-2</c:v>
                </c:pt>
                <c:pt idx="21">
                  <c:v>1.6799999999999999E-2</c:v>
                </c:pt>
                <c:pt idx="22">
                  <c:v>1.72E-2</c:v>
                </c:pt>
                <c:pt idx="23">
                  <c:v>1.72E-2</c:v>
                </c:pt>
                <c:pt idx="24">
                  <c:v>1.6199999999999999E-2</c:v>
                </c:pt>
                <c:pt idx="25">
                  <c:v>1.5699999999999999E-2</c:v>
                </c:pt>
                <c:pt idx="26">
                  <c:v>1.66E-2</c:v>
                </c:pt>
                <c:pt idx="27">
                  <c:v>1.83E-2</c:v>
                </c:pt>
                <c:pt idx="28">
                  <c:v>1.9599999999999999E-2</c:v>
                </c:pt>
                <c:pt idx="29">
                  <c:v>1.9300000000000001E-2</c:v>
                </c:pt>
                <c:pt idx="30">
                  <c:v>1.8599999999999998E-2</c:v>
                </c:pt>
                <c:pt idx="31">
                  <c:v>1.72E-2</c:v>
                </c:pt>
                <c:pt idx="32">
                  <c:v>1.7299999999999999E-2</c:v>
                </c:pt>
                <c:pt idx="33">
                  <c:v>1.8100000000000002E-2</c:v>
                </c:pt>
                <c:pt idx="34">
                  <c:v>1.7000000000000001E-2</c:v>
                </c:pt>
                <c:pt idx="35">
                  <c:v>1.61E-2</c:v>
                </c:pt>
                <c:pt idx="36">
                  <c:v>1.6500000000000001E-2</c:v>
                </c:pt>
                <c:pt idx="37">
                  <c:v>1.7000000000000001E-2</c:v>
                </c:pt>
                <c:pt idx="38">
                  <c:v>1.7500000000000002E-2</c:v>
                </c:pt>
                <c:pt idx="39">
                  <c:v>1.8100000000000002E-2</c:v>
                </c:pt>
                <c:pt idx="40">
                  <c:v>1.72E-2</c:v>
                </c:pt>
                <c:pt idx="41">
                  <c:v>1.7600000000000001E-2</c:v>
                </c:pt>
                <c:pt idx="42">
                  <c:v>1.7999999999999999E-2</c:v>
                </c:pt>
                <c:pt idx="43">
                  <c:v>1.83E-2</c:v>
                </c:pt>
                <c:pt idx="44">
                  <c:v>1.89E-2</c:v>
                </c:pt>
                <c:pt idx="45">
                  <c:v>1.9099999999999999E-2</c:v>
                </c:pt>
                <c:pt idx="46">
                  <c:v>2.0199999999999999E-2</c:v>
                </c:pt>
                <c:pt idx="47">
                  <c:v>2.1000000000000001E-2</c:v>
                </c:pt>
                <c:pt idx="48">
                  <c:v>2.2100000000000002E-2</c:v>
                </c:pt>
                <c:pt idx="49">
                  <c:v>2.3300000000000001E-2</c:v>
                </c:pt>
                <c:pt idx="50">
                  <c:v>2.1899999999999999E-2</c:v>
                </c:pt>
                <c:pt idx="51">
                  <c:v>2.1499999999999998E-2</c:v>
                </c:pt>
                <c:pt idx="52">
                  <c:v>2.24E-2</c:v>
                </c:pt>
                <c:pt idx="53">
                  <c:v>2.24E-2</c:v>
                </c:pt>
                <c:pt idx="54">
                  <c:v>2.1899999999999999E-2</c:v>
                </c:pt>
                <c:pt idx="55">
                  <c:v>2.3199999999999998E-2</c:v>
                </c:pt>
                <c:pt idx="56">
                  <c:v>2.2100000000000002E-2</c:v>
                </c:pt>
                <c:pt idx="57">
                  <c:v>2.1399999999999999E-2</c:v>
                </c:pt>
                <c:pt idx="58">
                  <c:v>2.1100000000000001E-2</c:v>
                </c:pt>
                <c:pt idx="59">
                  <c:v>2.1999999999999999E-2</c:v>
                </c:pt>
                <c:pt idx="60">
                  <c:v>2.2700000000000001E-2</c:v>
                </c:pt>
                <c:pt idx="61">
                  <c:v>2.2200000000000001E-2</c:v>
                </c:pt>
                <c:pt idx="62">
                  <c:v>0.02</c:v>
                </c:pt>
                <c:pt idx="63">
                  <c:v>1.8800000000000001E-2</c:v>
                </c:pt>
                <c:pt idx="64">
                  <c:v>1.7299999999999999E-2</c:v>
                </c:pt>
                <c:pt idx="65">
                  <c:v>1.7000000000000001E-2</c:v>
                </c:pt>
                <c:pt idx="66">
                  <c:v>1.6899999999999998E-2</c:v>
                </c:pt>
                <c:pt idx="67">
                  <c:v>1.6799999999999999E-2</c:v>
                </c:pt>
                <c:pt idx="68">
                  <c:v>1.6899999999999998E-2</c:v>
                </c:pt>
                <c:pt idx="69">
                  <c:v>1.77E-2</c:v>
                </c:pt>
                <c:pt idx="70">
                  <c:v>1.7100000000000001E-2</c:v>
                </c:pt>
                <c:pt idx="71">
                  <c:v>1.78E-2</c:v>
                </c:pt>
                <c:pt idx="72">
                  <c:v>1.8200000000000001E-2</c:v>
                </c:pt>
                <c:pt idx="73">
                  <c:v>1.8499999999999999E-2</c:v>
                </c:pt>
                <c:pt idx="74">
                  <c:v>2.12E-2</c:v>
                </c:pt>
                <c:pt idx="75">
                  <c:v>2.1399999999999999E-2</c:v>
                </c:pt>
                <c:pt idx="76">
                  <c:v>2.24E-2</c:v>
                </c:pt>
                <c:pt idx="77">
                  <c:v>2.2599999999999999E-2</c:v>
                </c:pt>
                <c:pt idx="78">
                  <c:v>2.35E-2</c:v>
                </c:pt>
                <c:pt idx="79">
                  <c:v>2.1999999999999999E-2</c:v>
                </c:pt>
                <c:pt idx="80">
                  <c:v>2.1700000000000001E-2</c:v>
                </c:pt>
                <c:pt idx="81">
                  <c:v>2.1399999999999999E-2</c:v>
                </c:pt>
                <c:pt idx="82">
                  <c:v>2.2100000000000002E-2</c:v>
                </c:pt>
                <c:pt idx="83">
                  <c:v>2.18E-2</c:v>
                </c:pt>
                <c:pt idx="84">
                  <c:v>2.1499999999999998E-2</c:v>
                </c:pt>
                <c:pt idx="85">
                  <c:v>2.0799999999999999E-2</c:v>
                </c:pt>
                <c:pt idx="86">
                  <c:v>2.0400000000000001E-2</c:v>
                </c:pt>
                <c:pt idx="87">
                  <c:v>2.06E-2</c:v>
                </c:pt>
                <c:pt idx="88">
                  <c:v>1.9900000000000001E-2</c:v>
                </c:pt>
                <c:pt idx="89">
                  <c:v>2.1299999999999999E-2</c:v>
                </c:pt>
                <c:pt idx="90">
                  <c:v>2.2100000000000002E-2</c:v>
                </c:pt>
                <c:pt idx="91">
                  <c:v>2.3900000000000001E-2</c:v>
                </c:pt>
                <c:pt idx="92">
                  <c:v>2.3599999999999999E-2</c:v>
                </c:pt>
                <c:pt idx="93">
                  <c:v>2.3099999999999999E-2</c:v>
                </c:pt>
                <c:pt idx="94">
                  <c:v>2.3199999999999998E-2</c:v>
                </c:pt>
                <c:pt idx="95">
                  <c:v>2.2599999999999999E-2</c:v>
                </c:pt>
                <c:pt idx="96">
                  <c:v>2.2599999999999999E-2</c:v>
                </c:pt>
                <c:pt idx="97">
                  <c:v>2.3599999999999999E-2</c:v>
                </c:pt>
                <c:pt idx="98">
                  <c:v>2.0899999999999998E-2</c:v>
                </c:pt>
                <c:pt idx="99">
                  <c:v>1.43E-2</c:v>
                </c:pt>
                <c:pt idx="100">
                  <c:v>1.2200000000000001E-2</c:v>
                </c:pt>
                <c:pt idx="101">
                  <c:v>1.1900000000000001E-2</c:v>
                </c:pt>
                <c:pt idx="102">
                  <c:v>1.5699999999999999E-2</c:v>
                </c:pt>
                <c:pt idx="103">
                  <c:v>1.7399999999999999E-2</c:v>
                </c:pt>
                <c:pt idx="104">
                  <c:v>1.7100000000000001E-2</c:v>
                </c:pt>
                <c:pt idx="105">
                  <c:v>1.61E-2</c:v>
                </c:pt>
                <c:pt idx="106">
                  <c:v>1.6500000000000001E-2</c:v>
                </c:pt>
                <c:pt idx="107">
                  <c:v>1.6199999999999999E-2</c:v>
                </c:pt>
                <c:pt idx="108">
                  <c:v>1.41E-2</c:v>
                </c:pt>
                <c:pt idx="109">
                  <c:v>1.2800000000000001E-2</c:v>
                </c:pt>
                <c:pt idx="110">
                  <c:v>1.6500000000000001E-2</c:v>
                </c:pt>
                <c:pt idx="111">
                  <c:v>2.9600000000000001E-2</c:v>
                </c:pt>
                <c:pt idx="112">
                  <c:v>3.7999999999999999E-2</c:v>
                </c:pt>
                <c:pt idx="113">
                  <c:v>4.4699999999999997E-2</c:v>
                </c:pt>
                <c:pt idx="114">
                  <c:v>4.2700000000000002E-2</c:v>
                </c:pt>
                <c:pt idx="115">
                  <c:v>0.04</c:v>
                </c:pt>
                <c:pt idx="116">
                  <c:v>4.0300000000000002E-2</c:v>
                </c:pt>
                <c:pt idx="117">
                  <c:v>4.5600000000000002E-2</c:v>
                </c:pt>
                <c:pt idx="118">
                  <c:v>4.9299999999999997E-2</c:v>
                </c:pt>
                <c:pt idx="119">
                  <c:v>5.45E-2</c:v>
                </c:pt>
                <c:pt idx="120">
                  <c:v>6.0206483661099819E-2</c:v>
                </c:pt>
                <c:pt idx="121">
                  <c:v>6.4142063421698037E-2</c:v>
                </c:pt>
                <c:pt idx="122">
                  <c:v>6.47447858586081E-2</c:v>
                </c:pt>
                <c:pt idx="123">
                  <c:v>6.160573497634747E-2</c:v>
                </c:pt>
                <c:pt idx="124">
                  <c:v>6.0215373351262924E-2</c:v>
                </c:pt>
                <c:pt idx="125">
                  <c:v>5.91694282900459E-2</c:v>
                </c:pt>
                <c:pt idx="126">
                  <c:v>5.91088534315376E-2</c:v>
                </c:pt>
                <c:pt idx="127">
                  <c:v>6.3222030217489955E-2</c:v>
                </c:pt>
                <c:pt idx="128">
                  <c:v>6.6306041074159161E-2</c:v>
                </c:pt>
                <c:pt idx="129">
                  <c:v>6.2844217501074162E-2</c:v>
                </c:pt>
                <c:pt idx="130">
                  <c:v>5.9578290669628053E-2</c:v>
                </c:pt>
                <c:pt idx="131">
                  <c:v>5.7078349324428901E-2</c:v>
                </c:pt>
                <c:pt idx="132">
                  <c:v>5.5825955607770705E-2</c:v>
                </c:pt>
                <c:pt idx="133">
                  <c:v>5.5377544183656813E-2</c:v>
                </c:pt>
                <c:pt idx="134">
                  <c:v>5.5896026684640665E-2</c:v>
                </c:pt>
                <c:pt idx="135">
                  <c:v>5.5194157732958216E-2</c:v>
                </c:pt>
                <c:pt idx="136">
                  <c:v>5.33E-2</c:v>
                </c:pt>
                <c:pt idx="137">
                  <c:v>4.8289670150671871E-2</c:v>
                </c:pt>
                <c:pt idx="138">
                  <c:v>4.6528618685860668E-2</c:v>
                </c:pt>
                <c:pt idx="139">
                  <c:v>4.3492452334964238E-2</c:v>
                </c:pt>
                <c:pt idx="140">
                  <c:v>4.1465343349796679E-2</c:v>
                </c:pt>
                <c:pt idx="141">
                  <c:v>4.0308704876133916E-2</c:v>
                </c:pt>
                <c:pt idx="142">
                  <c:v>4.0073431241655522E-2</c:v>
                </c:pt>
                <c:pt idx="143">
                  <c:v>3.9298530886699323E-2</c:v>
                </c:pt>
                <c:pt idx="144">
                  <c:v>3.8617441929779339E-2</c:v>
                </c:pt>
                <c:pt idx="145">
                  <c:v>3.7524957978493978E-2</c:v>
                </c:pt>
                <c:pt idx="146">
                  <c:v>3.8012806243371111E-2</c:v>
                </c:pt>
                <c:pt idx="147">
                  <c:v>3.6099824372187728E-2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60-48FB-848D-79B3B2CEE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212432"/>
        <c:axId val="1103898480"/>
      </c:lineChart>
      <c:dateAx>
        <c:axId val="88421243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898480"/>
        <c:crosses val="autoZero"/>
        <c:auto val="1"/>
        <c:lblOffset val="100"/>
        <c:baseTimeUnit val="months"/>
      </c:dateAx>
      <c:valAx>
        <c:axId val="110389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21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  <a:effectLst/>
              </a:rPr>
              <a:t>Producer Price Index</a:t>
            </a:r>
            <a:endParaRPr lang="en-US" sz="240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en-US" sz="1800" b="0" i="1" baseline="0" dirty="0">
                <a:solidFill>
                  <a:schemeClr val="tx1"/>
                </a:solidFill>
                <a:effectLst/>
              </a:rPr>
              <a:t>12-month percent change</a:t>
            </a:r>
            <a:endParaRPr lang="en-US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PPI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Sheet1!$A$2:$A$149</c:f>
              <c:strCache>
                <c:ptCount val="148"/>
                <c:pt idx="0">
                  <c:v>Jan-2012</c:v>
                </c:pt>
                <c:pt idx="1">
                  <c:v>Feb-2012</c:v>
                </c:pt>
                <c:pt idx="2">
                  <c:v>Mar-2012</c:v>
                </c:pt>
                <c:pt idx="3">
                  <c:v>Apr-2012</c:v>
                </c:pt>
                <c:pt idx="4">
                  <c:v>May-2012</c:v>
                </c:pt>
                <c:pt idx="5">
                  <c:v>Jun-2012</c:v>
                </c:pt>
                <c:pt idx="6">
                  <c:v>Jul-2012</c:v>
                </c:pt>
                <c:pt idx="7">
                  <c:v>Aug-2012</c:v>
                </c:pt>
                <c:pt idx="8">
                  <c:v>Sep-2012</c:v>
                </c:pt>
                <c:pt idx="9">
                  <c:v>Oct-2012</c:v>
                </c:pt>
                <c:pt idx="10">
                  <c:v>Nov-2012</c:v>
                </c:pt>
                <c:pt idx="11">
                  <c:v>Dec-2012</c:v>
                </c:pt>
                <c:pt idx="12">
                  <c:v>Jan-2013</c:v>
                </c:pt>
                <c:pt idx="13">
                  <c:v>Feb-2013</c:v>
                </c:pt>
                <c:pt idx="14">
                  <c:v>Mar-2013</c:v>
                </c:pt>
                <c:pt idx="15">
                  <c:v>Apr-2013</c:v>
                </c:pt>
                <c:pt idx="16">
                  <c:v>May-2013</c:v>
                </c:pt>
                <c:pt idx="17">
                  <c:v>Jun-2013</c:v>
                </c:pt>
                <c:pt idx="18">
                  <c:v>Jul-2013</c:v>
                </c:pt>
                <c:pt idx="19">
                  <c:v>Aug-2013</c:v>
                </c:pt>
                <c:pt idx="20">
                  <c:v>Sep-2013</c:v>
                </c:pt>
                <c:pt idx="21">
                  <c:v>Oct-2013</c:v>
                </c:pt>
                <c:pt idx="22">
                  <c:v>Nov-2013</c:v>
                </c:pt>
                <c:pt idx="23">
                  <c:v>Dec-2013</c:v>
                </c:pt>
                <c:pt idx="24">
                  <c:v>Jan-2014</c:v>
                </c:pt>
                <c:pt idx="25">
                  <c:v>Feb-2014</c:v>
                </c:pt>
                <c:pt idx="26">
                  <c:v>Mar-2014</c:v>
                </c:pt>
                <c:pt idx="27">
                  <c:v>Apr-2014</c:v>
                </c:pt>
                <c:pt idx="28">
                  <c:v>May-2014</c:v>
                </c:pt>
                <c:pt idx="29">
                  <c:v>Jun-2014</c:v>
                </c:pt>
                <c:pt idx="30">
                  <c:v>Jul-2014</c:v>
                </c:pt>
                <c:pt idx="31">
                  <c:v>Aug-2014</c:v>
                </c:pt>
                <c:pt idx="32">
                  <c:v>Sep-2014</c:v>
                </c:pt>
                <c:pt idx="33">
                  <c:v>Oct-2014</c:v>
                </c:pt>
                <c:pt idx="34">
                  <c:v>Nov-2014</c:v>
                </c:pt>
                <c:pt idx="35">
                  <c:v>Dec-2014</c:v>
                </c:pt>
                <c:pt idx="36">
                  <c:v>Jan-2015</c:v>
                </c:pt>
                <c:pt idx="37">
                  <c:v>Feb-2015</c:v>
                </c:pt>
                <c:pt idx="38">
                  <c:v>Mar-2015</c:v>
                </c:pt>
                <c:pt idx="39">
                  <c:v>Apr-2015</c:v>
                </c:pt>
                <c:pt idx="40">
                  <c:v>May-2015</c:v>
                </c:pt>
                <c:pt idx="41">
                  <c:v>Jun-2015</c:v>
                </c:pt>
                <c:pt idx="42">
                  <c:v>Jul-2015</c:v>
                </c:pt>
                <c:pt idx="43">
                  <c:v>Aug-2015</c:v>
                </c:pt>
                <c:pt idx="44">
                  <c:v>Sep-2015</c:v>
                </c:pt>
                <c:pt idx="45">
                  <c:v>Oct-2015</c:v>
                </c:pt>
                <c:pt idx="46">
                  <c:v>Nov-2015</c:v>
                </c:pt>
                <c:pt idx="47">
                  <c:v>Dec-2015</c:v>
                </c:pt>
                <c:pt idx="48">
                  <c:v>Jan-2016</c:v>
                </c:pt>
                <c:pt idx="49">
                  <c:v>Feb-2016</c:v>
                </c:pt>
                <c:pt idx="50">
                  <c:v>Mar-2016</c:v>
                </c:pt>
                <c:pt idx="51">
                  <c:v>Apr-2016</c:v>
                </c:pt>
                <c:pt idx="52">
                  <c:v>May-2016</c:v>
                </c:pt>
                <c:pt idx="53">
                  <c:v>Jun-2016</c:v>
                </c:pt>
                <c:pt idx="54">
                  <c:v>Jul-2016</c:v>
                </c:pt>
                <c:pt idx="55">
                  <c:v>Aug-2016</c:v>
                </c:pt>
                <c:pt idx="56">
                  <c:v>Sep-2016</c:v>
                </c:pt>
                <c:pt idx="57">
                  <c:v>Oct-2016</c:v>
                </c:pt>
                <c:pt idx="58">
                  <c:v>Nov-2016</c:v>
                </c:pt>
                <c:pt idx="59">
                  <c:v>Dec-2016</c:v>
                </c:pt>
                <c:pt idx="60">
                  <c:v>Jan-2017</c:v>
                </c:pt>
                <c:pt idx="61">
                  <c:v>Feb-2017</c:v>
                </c:pt>
                <c:pt idx="62">
                  <c:v>Mar-2017</c:v>
                </c:pt>
                <c:pt idx="63">
                  <c:v>Apr-2017</c:v>
                </c:pt>
                <c:pt idx="64">
                  <c:v>May-2017</c:v>
                </c:pt>
                <c:pt idx="65">
                  <c:v>Jun-2017</c:v>
                </c:pt>
                <c:pt idx="66">
                  <c:v>Jul-2017</c:v>
                </c:pt>
                <c:pt idx="67">
                  <c:v>Aug-2017</c:v>
                </c:pt>
                <c:pt idx="68">
                  <c:v>Sep-2017</c:v>
                </c:pt>
                <c:pt idx="69">
                  <c:v>Oct-2017</c:v>
                </c:pt>
                <c:pt idx="70">
                  <c:v>Nov-2017</c:v>
                </c:pt>
                <c:pt idx="71">
                  <c:v>Dec-2017</c:v>
                </c:pt>
                <c:pt idx="72">
                  <c:v>Jan-2018</c:v>
                </c:pt>
                <c:pt idx="73">
                  <c:v>Feb-2018</c:v>
                </c:pt>
                <c:pt idx="74">
                  <c:v>Mar-2018</c:v>
                </c:pt>
                <c:pt idx="75">
                  <c:v>Apr-2018</c:v>
                </c:pt>
                <c:pt idx="76">
                  <c:v>May-2018</c:v>
                </c:pt>
                <c:pt idx="77">
                  <c:v>Jun-2018</c:v>
                </c:pt>
                <c:pt idx="78">
                  <c:v>Jul-2018</c:v>
                </c:pt>
                <c:pt idx="79">
                  <c:v>Aug-2018</c:v>
                </c:pt>
                <c:pt idx="80">
                  <c:v>Sep-2018</c:v>
                </c:pt>
                <c:pt idx="81">
                  <c:v>Oct-2018</c:v>
                </c:pt>
                <c:pt idx="82">
                  <c:v>Nov-2018</c:v>
                </c:pt>
                <c:pt idx="83">
                  <c:v>Dec-2018</c:v>
                </c:pt>
                <c:pt idx="84">
                  <c:v>Jan-2019</c:v>
                </c:pt>
                <c:pt idx="85">
                  <c:v>Feb-2019</c:v>
                </c:pt>
                <c:pt idx="86">
                  <c:v>Mar-2019</c:v>
                </c:pt>
                <c:pt idx="87">
                  <c:v>Apr-2019</c:v>
                </c:pt>
                <c:pt idx="88">
                  <c:v>May-2019</c:v>
                </c:pt>
                <c:pt idx="89">
                  <c:v>Jun-2019</c:v>
                </c:pt>
                <c:pt idx="90">
                  <c:v>Jul-2019</c:v>
                </c:pt>
                <c:pt idx="91">
                  <c:v>Aug-2019</c:v>
                </c:pt>
                <c:pt idx="92">
                  <c:v>Sep-2019</c:v>
                </c:pt>
                <c:pt idx="93">
                  <c:v>Oct-2019</c:v>
                </c:pt>
                <c:pt idx="94">
                  <c:v>Nov-2019</c:v>
                </c:pt>
                <c:pt idx="95">
                  <c:v>Dec-2019</c:v>
                </c:pt>
                <c:pt idx="96">
                  <c:v>Jan-2020</c:v>
                </c:pt>
                <c:pt idx="97">
                  <c:v>Feb-2020</c:v>
                </c:pt>
                <c:pt idx="98">
                  <c:v>Mar-2020</c:v>
                </c:pt>
                <c:pt idx="99">
                  <c:v>Apr-2020</c:v>
                </c:pt>
                <c:pt idx="100">
                  <c:v>May-2020</c:v>
                </c:pt>
                <c:pt idx="101">
                  <c:v>Jun-2020</c:v>
                </c:pt>
                <c:pt idx="102">
                  <c:v>Jul-2020</c:v>
                </c:pt>
                <c:pt idx="103">
                  <c:v>Aug-2020</c:v>
                </c:pt>
                <c:pt idx="104">
                  <c:v>Sep-2020</c:v>
                </c:pt>
                <c:pt idx="105">
                  <c:v>Oct-2020</c:v>
                </c:pt>
                <c:pt idx="106">
                  <c:v>Nov-2020</c:v>
                </c:pt>
                <c:pt idx="107">
                  <c:v>Dec-2020</c:v>
                </c:pt>
                <c:pt idx="108">
                  <c:v>Jan-2021</c:v>
                </c:pt>
                <c:pt idx="109">
                  <c:v>Feb-2021</c:v>
                </c:pt>
                <c:pt idx="110">
                  <c:v>Mar-2021</c:v>
                </c:pt>
                <c:pt idx="111">
                  <c:v>Apr-2021</c:v>
                </c:pt>
                <c:pt idx="112">
                  <c:v>May-2021</c:v>
                </c:pt>
                <c:pt idx="113">
                  <c:v>Jun-2021</c:v>
                </c:pt>
                <c:pt idx="114">
                  <c:v>Jul-2021</c:v>
                </c:pt>
                <c:pt idx="115">
                  <c:v>Aug-2021</c:v>
                </c:pt>
                <c:pt idx="116">
                  <c:v>Sep-2021</c:v>
                </c:pt>
                <c:pt idx="117">
                  <c:v>Oct-2021</c:v>
                </c:pt>
                <c:pt idx="118">
                  <c:v>Nov-2021</c:v>
                </c:pt>
                <c:pt idx="119">
                  <c:v>Dec-2021</c:v>
                </c:pt>
                <c:pt idx="120">
                  <c:v>Jan-2022</c:v>
                </c:pt>
                <c:pt idx="121">
                  <c:v>Feb-2022</c:v>
                </c:pt>
                <c:pt idx="122">
                  <c:v>Mar-2022</c:v>
                </c:pt>
                <c:pt idx="123">
                  <c:v>Apr-2022</c:v>
                </c:pt>
                <c:pt idx="124">
                  <c:v>May-2022</c:v>
                </c:pt>
                <c:pt idx="125">
                  <c:v>Jun-2022</c:v>
                </c:pt>
                <c:pt idx="126">
                  <c:v>Jul-2022</c:v>
                </c:pt>
                <c:pt idx="127">
                  <c:v>Aug-2022</c:v>
                </c:pt>
                <c:pt idx="128">
                  <c:v>Sep-2022</c:v>
                </c:pt>
                <c:pt idx="129">
                  <c:v>Oct-2022</c:v>
                </c:pt>
                <c:pt idx="130">
                  <c:v>Nov-2022</c:v>
                </c:pt>
                <c:pt idx="131">
                  <c:v>Dec-2022</c:v>
                </c:pt>
                <c:pt idx="132">
                  <c:v>Jan-2023</c:v>
                </c:pt>
                <c:pt idx="133">
                  <c:v>Feb-2023</c:v>
                </c:pt>
                <c:pt idx="134">
                  <c:v>Mar-2023</c:v>
                </c:pt>
                <c:pt idx="135">
                  <c:v>Apr-2023</c:v>
                </c:pt>
                <c:pt idx="136">
                  <c:v>May-2023</c:v>
                </c:pt>
                <c:pt idx="137">
                  <c:v>Jun-2023</c:v>
                </c:pt>
                <c:pt idx="138">
                  <c:v>Jul-2023</c:v>
                </c:pt>
                <c:pt idx="139">
                  <c:v>Aug-2023</c:v>
                </c:pt>
                <c:pt idx="140">
                  <c:v>Sep-2023</c:v>
                </c:pt>
                <c:pt idx="141">
                  <c:v>Oct-2023</c:v>
                </c:pt>
                <c:pt idx="142">
                  <c:v>Nov-2023</c:v>
                </c:pt>
                <c:pt idx="143">
                  <c:v>Dec-2023</c:v>
                </c:pt>
                <c:pt idx="144">
                  <c:v>Jan-2024</c:v>
                </c:pt>
                <c:pt idx="145">
                  <c:v>Feb-2024</c:v>
                </c:pt>
                <c:pt idx="146">
                  <c:v>Mar-2024</c:v>
                </c:pt>
                <c:pt idx="147">
                  <c:v>Apr-2024</c:v>
                </c:pt>
              </c:strCache>
            </c:strRef>
          </c:cat>
          <c:val>
            <c:numRef>
              <c:f>Sheet1!$B$2:$B$149</c:f>
              <c:numCache>
                <c:formatCode>0.00%</c:formatCode>
                <c:ptCount val="148"/>
                <c:pt idx="0">
                  <c:v>3.1E-2</c:v>
                </c:pt>
                <c:pt idx="1">
                  <c:v>2.8000000000000001E-2</c:v>
                </c:pt>
                <c:pt idx="2">
                  <c:v>2.4E-2</c:v>
                </c:pt>
                <c:pt idx="3">
                  <c:v>0.02</c:v>
                </c:pt>
                <c:pt idx="4">
                  <c:v>1.6E-2</c:v>
                </c:pt>
                <c:pt idx="5">
                  <c:v>1.2999999999999999E-2</c:v>
                </c:pt>
                <c:pt idx="6">
                  <c:v>0.01</c:v>
                </c:pt>
                <c:pt idx="7">
                  <c:v>1.2E-2</c:v>
                </c:pt>
                <c:pt idx="8">
                  <c:v>1.4999999999999999E-2</c:v>
                </c:pt>
                <c:pt idx="9">
                  <c:v>1.9E-2</c:v>
                </c:pt>
                <c:pt idx="10">
                  <c:v>1.7000000000000001E-2</c:v>
                </c:pt>
                <c:pt idx="11">
                  <c:v>1.9E-2</c:v>
                </c:pt>
                <c:pt idx="12">
                  <c:v>1.6E-2</c:v>
                </c:pt>
                <c:pt idx="13">
                  <c:v>1.6E-2</c:v>
                </c:pt>
                <c:pt idx="14">
                  <c:v>1.2999999999999999E-2</c:v>
                </c:pt>
                <c:pt idx="15">
                  <c:v>8.9999999999999993E-3</c:v>
                </c:pt>
                <c:pt idx="16">
                  <c:v>8.9999999999999993E-3</c:v>
                </c:pt>
                <c:pt idx="17">
                  <c:v>1.7000000000000001E-2</c:v>
                </c:pt>
                <c:pt idx="18">
                  <c:v>0.02</c:v>
                </c:pt>
                <c:pt idx="19">
                  <c:v>1.7000000000000001E-2</c:v>
                </c:pt>
                <c:pt idx="20">
                  <c:v>1.0999999999999999E-2</c:v>
                </c:pt>
                <c:pt idx="21">
                  <c:v>1.2999999999999999E-2</c:v>
                </c:pt>
                <c:pt idx="22">
                  <c:v>1.0999999999999999E-2</c:v>
                </c:pt>
                <c:pt idx="23">
                  <c:v>1.2E-2</c:v>
                </c:pt>
                <c:pt idx="24">
                  <c:v>1.2999999999999999E-2</c:v>
                </c:pt>
                <c:pt idx="25">
                  <c:v>1.2E-2</c:v>
                </c:pt>
                <c:pt idx="26">
                  <c:v>1.6E-2</c:v>
                </c:pt>
                <c:pt idx="27">
                  <c:v>1.7999999999999999E-2</c:v>
                </c:pt>
                <c:pt idx="28">
                  <c:v>2.1000000000000001E-2</c:v>
                </c:pt>
                <c:pt idx="29">
                  <c:v>1.7999999999999999E-2</c:v>
                </c:pt>
                <c:pt idx="30">
                  <c:v>1.9E-2</c:v>
                </c:pt>
                <c:pt idx="31">
                  <c:v>1.9E-2</c:v>
                </c:pt>
                <c:pt idx="32">
                  <c:v>1.6E-2</c:v>
                </c:pt>
                <c:pt idx="33">
                  <c:v>1.4999999999999999E-2</c:v>
                </c:pt>
                <c:pt idx="34">
                  <c:v>1.2999999999999999E-2</c:v>
                </c:pt>
                <c:pt idx="35">
                  <c:v>8.9999999999999993E-3</c:v>
                </c:pt>
                <c:pt idx="36">
                  <c:v>0</c:v>
                </c:pt>
                <c:pt idx="37">
                  <c:v>-5.0000000000000001E-3</c:v>
                </c:pt>
                <c:pt idx="38">
                  <c:v>-8.9999999999999993E-3</c:v>
                </c:pt>
                <c:pt idx="39">
                  <c:v>-1.0999999999999999E-2</c:v>
                </c:pt>
                <c:pt idx="40">
                  <c:v>-8.0000000000000002E-3</c:v>
                </c:pt>
                <c:pt idx="41">
                  <c:v>-5.0000000000000001E-3</c:v>
                </c:pt>
                <c:pt idx="42">
                  <c:v>-7.0000000000000001E-3</c:v>
                </c:pt>
                <c:pt idx="43">
                  <c:v>-0.01</c:v>
                </c:pt>
                <c:pt idx="44">
                  <c:v>-1.0999999999999999E-2</c:v>
                </c:pt>
                <c:pt idx="45">
                  <c:v>-1.4E-2</c:v>
                </c:pt>
                <c:pt idx="46">
                  <c:v>-1.2999999999999999E-2</c:v>
                </c:pt>
                <c:pt idx="47">
                  <c:v>-1.0999999999999999E-2</c:v>
                </c:pt>
                <c:pt idx="48">
                  <c:v>0</c:v>
                </c:pt>
                <c:pt idx="49">
                  <c:v>1E-3</c:v>
                </c:pt>
                <c:pt idx="50">
                  <c:v>-1E-3</c:v>
                </c:pt>
                <c:pt idx="51">
                  <c:v>2E-3</c:v>
                </c:pt>
                <c:pt idx="52">
                  <c:v>0</c:v>
                </c:pt>
                <c:pt idx="53">
                  <c:v>2E-3</c:v>
                </c:pt>
                <c:pt idx="54">
                  <c:v>0</c:v>
                </c:pt>
                <c:pt idx="55">
                  <c:v>0</c:v>
                </c:pt>
                <c:pt idx="56">
                  <c:v>6.0000000000000001E-3</c:v>
                </c:pt>
                <c:pt idx="57">
                  <c:v>1.0999999999999999E-2</c:v>
                </c:pt>
                <c:pt idx="58">
                  <c:v>1.2999999999999999E-2</c:v>
                </c:pt>
                <c:pt idx="59">
                  <c:v>1.7000000000000001E-2</c:v>
                </c:pt>
                <c:pt idx="60">
                  <c:v>1.7000000000000001E-2</c:v>
                </c:pt>
                <c:pt idx="61">
                  <c:v>0.02</c:v>
                </c:pt>
                <c:pt idx="62">
                  <c:v>2.1999999999999999E-2</c:v>
                </c:pt>
                <c:pt idx="63">
                  <c:v>2.5000000000000001E-2</c:v>
                </c:pt>
                <c:pt idx="64">
                  <c:v>2.3E-2</c:v>
                </c:pt>
                <c:pt idx="65">
                  <c:v>1.9E-2</c:v>
                </c:pt>
                <c:pt idx="66">
                  <c:v>0.02</c:v>
                </c:pt>
                <c:pt idx="67">
                  <c:v>2.4E-2</c:v>
                </c:pt>
                <c:pt idx="68">
                  <c:v>2.5999999999999999E-2</c:v>
                </c:pt>
                <c:pt idx="69">
                  <c:v>2.8000000000000001E-2</c:v>
                </c:pt>
                <c:pt idx="70">
                  <c:v>0.03</c:v>
                </c:pt>
                <c:pt idx="71">
                  <c:v>2.5000000000000001E-2</c:v>
                </c:pt>
                <c:pt idx="72">
                  <c:v>2.5999999999999999E-2</c:v>
                </c:pt>
                <c:pt idx="73">
                  <c:v>2.8000000000000001E-2</c:v>
                </c:pt>
                <c:pt idx="74">
                  <c:v>2.9000000000000001E-2</c:v>
                </c:pt>
                <c:pt idx="75">
                  <c:v>2.7E-2</c:v>
                </c:pt>
                <c:pt idx="76">
                  <c:v>3.1E-2</c:v>
                </c:pt>
                <c:pt idx="77">
                  <c:v>3.3000000000000002E-2</c:v>
                </c:pt>
                <c:pt idx="78">
                  <c:v>3.4000000000000002E-2</c:v>
                </c:pt>
                <c:pt idx="79">
                  <c:v>0.03</c:v>
                </c:pt>
                <c:pt idx="80">
                  <c:v>2.7E-2</c:v>
                </c:pt>
                <c:pt idx="81">
                  <c:v>3.1E-2</c:v>
                </c:pt>
                <c:pt idx="82">
                  <c:v>2.5999999999999999E-2</c:v>
                </c:pt>
                <c:pt idx="83">
                  <c:v>2.5999999999999999E-2</c:v>
                </c:pt>
                <c:pt idx="84">
                  <c:v>1.9E-2</c:v>
                </c:pt>
                <c:pt idx="85">
                  <c:v>1.9E-2</c:v>
                </c:pt>
                <c:pt idx="86">
                  <c:v>0.02</c:v>
                </c:pt>
                <c:pt idx="87">
                  <c:v>2.4E-2</c:v>
                </c:pt>
                <c:pt idx="88">
                  <c:v>2.1000000000000001E-2</c:v>
                </c:pt>
                <c:pt idx="89">
                  <c:v>1.6E-2</c:v>
                </c:pt>
                <c:pt idx="90">
                  <c:v>1.6E-2</c:v>
                </c:pt>
                <c:pt idx="91">
                  <c:v>1.9E-2</c:v>
                </c:pt>
                <c:pt idx="92">
                  <c:v>1.4999999999999999E-2</c:v>
                </c:pt>
                <c:pt idx="93">
                  <c:v>0.01</c:v>
                </c:pt>
                <c:pt idx="94">
                  <c:v>0.01</c:v>
                </c:pt>
                <c:pt idx="95">
                  <c:v>1.4E-2</c:v>
                </c:pt>
                <c:pt idx="96">
                  <c:v>0.02</c:v>
                </c:pt>
                <c:pt idx="97">
                  <c:v>1.0999999999999999E-2</c:v>
                </c:pt>
                <c:pt idx="98">
                  <c:v>3.0000000000000001E-3</c:v>
                </c:pt>
                <c:pt idx="99">
                  <c:v>-1.4999999999999999E-2</c:v>
                </c:pt>
                <c:pt idx="100">
                  <c:v>-1.0999999999999999E-2</c:v>
                </c:pt>
                <c:pt idx="101">
                  <c:v>-7.0000000000000001E-3</c:v>
                </c:pt>
                <c:pt idx="102">
                  <c:v>-3.0000000000000001E-3</c:v>
                </c:pt>
                <c:pt idx="103">
                  <c:v>-3.0000000000000001E-3</c:v>
                </c:pt>
                <c:pt idx="104">
                  <c:v>3.0000000000000001E-3</c:v>
                </c:pt>
                <c:pt idx="105">
                  <c:v>6.0000000000000001E-3</c:v>
                </c:pt>
                <c:pt idx="106">
                  <c:v>8.0000000000000002E-3</c:v>
                </c:pt>
                <c:pt idx="107">
                  <c:v>8.0000000000000002E-3</c:v>
                </c:pt>
                <c:pt idx="108">
                  <c:v>1.6E-2</c:v>
                </c:pt>
                <c:pt idx="109">
                  <c:v>0.03</c:v>
                </c:pt>
                <c:pt idx="110">
                  <c:v>4.1000000000000002E-2</c:v>
                </c:pt>
                <c:pt idx="111">
                  <c:v>6.5000000000000002E-2</c:v>
                </c:pt>
                <c:pt idx="112">
                  <c:v>7.0000000000000007E-2</c:v>
                </c:pt>
                <c:pt idx="113">
                  <c:v>7.5999999999999998E-2</c:v>
                </c:pt>
                <c:pt idx="114">
                  <c:v>0.08</c:v>
                </c:pt>
                <c:pt idx="115">
                  <c:v>8.6999999999999994E-2</c:v>
                </c:pt>
                <c:pt idx="116">
                  <c:v>8.7999999999999995E-2</c:v>
                </c:pt>
                <c:pt idx="117">
                  <c:v>8.8999999999999996E-2</c:v>
                </c:pt>
                <c:pt idx="118">
                  <c:v>9.9000000000000005E-2</c:v>
                </c:pt>
                <c:pt idx="119">
                  <c:v>0.1</c:v>
                </c:pt>
                <c:pt idx="120">
                  <c:v>0.10100000000000001</c:v>
                </c:pt>
                <c:pt idx="121">
                  <c:v>0.104</c:v>
                </c:pt>
                <c:pt idx="122">
                  <c:v>0.11700000000000001</c:v>
                </c:pt>
                <c:pt idx="123">
                  <c:v>0.112</c:v>
                </c:pt>
                <c:pt idx="124">
                  <c:v>0.111</c:v>
                </c:pt>
                <c:pt idx="125">
                  <c:v>0.112</c:v>
                </c:pt>
                <c:pt idx="126">
                  <c:v>9.7000000000000003E-2</c:v>
                </c:pt>
                <c:pt idx="127">
                  <c:v>8.6999999999999994E-2</c:v>
                </c:pt>
                <c:pt idx="128">
                  <c:v>8.5000000000000006E-2</c:v>
                </c:pt>
                <c:pt idx="129">
                  <c:v>8.2000000000000003E-2</c:v>
                </c:pt>
                <c:pt idx="130">
                  <c:v>7.3999999999999996E-2</c:v>
                </c:pt>
                <c:pt idx="131">
                  <c:v>6.4000000000000001E-2</c:v>
                </c:pt>
                <c:pt idx="132">
                  <c:v>5.7000000000000002E-2</c:v>
                </c:pt>
                <c:pt idx="133">
                  <c:v>4.8000000000000001E-2</c:v>
                </c:pt>
                <c:pt idx="134">
                  <c:v>2.7E-2</c:v>
                </c:pt>
                <c:pt idx="135">
                  <c:v>2.1000000000000001E-2</c:v>
                </c:pt>
                <c:pt idx="136">
                  <c:v>1.1000000000000001E-2</c:v>
                </c:pt>
                <c:pt idx="137">
                  <c:v>3.0000000000000001E-3</c:v>
                </c:pt>
                <c:pt idx="138">
                  <c:v>1.0999999999999999E-2</c:v>
                </c:pt>
                <c:pt idx="139">
                  <c:v>1.9E-2</c:v>
                </c:pt>
                <c:pt idx="140">
                  <c:v>0.02</c:v>
                </c:pt>
                <c:pt idx="141">
                  <c:v>1.2E-2</c:v>
                </c:pt>
                <c:pt idx="142">
                  <c:v>8.0000000000000002E-3</c:v>
                </c:pt>
                <c:pt idx="143" formatCode="0.0%">
                  <c:v>1.0999999999999999E-2</c:v>
                </c:pt>
                <c:pt idx="144">
                  <c:v>0.01</c:v>
                </c:pt>
                <c:pt idx="145">
                  <c:v>1.6E-2</c:v>
                </c:pt>
                <c:pt idx="146">
                  <c:v>1.7999999999999999E-2</c:v>
                </c:pt>
                <c:pt idx="147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60-48FB-848D-79B3B2CEE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212432"/>
        <c:axId val="1103898480"/>
      </c:lineChart>
      <c:catAx>
        <c:axId val="88421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898480"/>
        <c:crosses val="autoZero"/>
        <c:auto val="1"/>
        <c:lblAlgn val="ctr"/>
        <c:lblOffset val="100"/>
        <c:noMultiLvlLbl val="1"/>
      </c:catAx>
      <c:valAx>
        <c:axId val="110389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21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chemeClr val="tx1"/>
                </a:solidFill>
              </a:rPr>
              <a:t>CPI,</a:t>
            </a:r>
            <a:r>
              <a:rPr lang="en-US" sz="2200" b="1" baseline="0" dirty="0">
                <a:solidFill>
                  <a:schemeClr val="tx1"/>
                </a:solidFill>
              </a:rPr>
              <a:t> April 2024</a:t>
            </a:r>
          </a:p>
          <a:p>
            <a:pPr>
              <a:defRPr/>
            </a:pPr>
            <a:r>
              <a:rPr lang="en-US" sz="1600" b="0" i="1" u="none" strike="noStrike" baseline="0" dirty="0">
                <a:solidFill>
                  <a:schemeClr val="tx1"/>
                </a:solidFill>
                <a:effectLst/>
              </a:rPr>
              <a:t>12-month change</a:t>
            </a:r>
            <a:endParaRPr lang="en-US" sz="1600" i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5AB-45FE-8345-1B215BFF2DD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74-43C2-A6CF-09052D32E6E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317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3-417A-BC4C-11CB6EA8997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E16-4939-A599-2E656B69FED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444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448-4F3B-BAA6-C2CCF46E8E04}"/>
              </c:ext>
            </c:extLst>
          </c:dPt>
          <c:cat>
            <c:strRef>
              <c:f>Sheet1!$A$2:$A$13</c:f>
              <c:strCache>
                <c:ptCount val="12"/>
                <c:pt idx="0">
                  <c:v>Used Cars and Trucks</c:v>
                </c:pt>
                <c:pt idx="1">
                  <c:v>Airline fares</c:v>
                </c:pt>
                <c:pt idx="2">
                  <c:v>lodging incl. hotels and motels</c:v>
                </c:pt>
                <c:pt idx="3">
                  <c:v>Gasoline</c:v>
                </c:pt>
                <c:pt idx="4">
                  <c:v>Apparel</c:v>
                </c:pt>
                <c:pt idx="5">
                  <c:v>Food</c:v>
                </c:pt>
                <c:pt idx="6">
                  <c:v>Energy</c:v>
                </c:pt>
                <c:pt idx="7">
                  <c:v>Medical Care Services</c:v>
                </c:pt>
                <c:pt idx="8">
                  <c:v>All Items</c:v>
                </c:pt>
                <c:pt idx="9">
                  <c:v>Food Away from Home</c:v>
                </c:pt>
                <c:pt idx="10">
                  <c:v>Electricity</c:v>
                </c:pt>
                <c:pt idx="11">
                  <c:v>Shelter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-6.9000000000000006E-2</c:v>
                </c:pt>
                <c:pt idx="1">
                  <c:v>-5.7999999999999996E-2</c:v>
                </c:pt>
                <c:pt idx="2">
                  <c:v>-4.0000000000000001E-3</c:v>
                </c:pt>
                <c:pt idx="3">
                  <c:v>1.2E-2</c:v>
                </c:pt>
                <c:pt idx="4">
                  <c:v>1.3000000000000001E-2</c:v>
                </c:pt>
                <c:pt idx="5">
                  <c:v>2.2000000000000002E-2</c:v>
                </c:pt>
                <c:pt idx="6">
                  <c:v>2.6000000000000002E-2</c:v>
                </c:pt>
                <c:pt idx="7">
                  <c:v>2.7000000000000003E-2</c:v>
                </c:pt>
                <c:pt idx="8">
                  <c:v>3.4000000000000002E-2</c:v>
                </c:pt>
                <c:pt idx="9">
                  <c:v>4.0999999999999995E-2</c:v>
                </c:pt>
                <c:pt idx="10">
                  <c:v>5.0999999999999997E-2</c:v>
                </c:pt>
                <c:pt idx="11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0-4836-AA85-E6A186895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04651200"/>
        <c:axId val="2004653280"/>
      </c:barChart>
      <c:catAx>
        <c:axId val="200465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653280"/>
        <c:crosses val="autoZero"/>
        <c:auto val="1"/>
        <c:lblAlgn val="ctr"/>
        <c:lblOffset val="100"/>
        <c:noMultiLvlLbl val="0"/>
      </c:catAx>
      <c:valAx>
        <c:axId val="200465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6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0.04502</cdr:x>
      <cdr:y>0.22894</cdr:y>
    </cdr:from>
    <cdr:to>
      <cdr:x>0.98573</cdr:x>
      <cdr:y>0.22894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3D7A175C-E9F2-49EB-9E5D-050D6699B6A1}"/>
            </a:ext>
          </a:extLst>
        </cdr:cNvPr>
        <cdr:cNvCxnSpPr/>
      </cdr:nvCxnSpPr>
      <cdr:spPr>
        <a:xfrm xmlns:a="http://schemas.openxmlformats.org/drawingml/2006/main">
          <a:off x="473364" y="1077243"/>
          <a:ext cx="9892145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0.23874</cdr:x>
      <cdr:y>0.23282</cdr:y>
    </cdr:from>
    <cdr:to>
      <cdr:x>0.23874</cdr:x>
      <cdr:y>0.83052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0CC4C0A5-1A7B-4177-B5D2-F9AF66CCC974}"/>
            </a:ext>
          </a:extLst>
        </cdr:cNvPr>
        <cdr:cNvCxnSpPr/>
      </cdr:nvCxnSpPr>
      <cdr:spPr>
        <a:xfrm xmlns:a="http://schemas.openxmlformats.org/drawingml/2006/main" flipV="1">
          <a:off x="2510478" y="1095500"/>
          <a:ext cx="0" cy="2812387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0.26003</cdr:x>
      <cdr:y>0.31321</cdr:y>
    </cdr:from>
    <cdr:to>
      <cdr:x>0.34504</cdr:x>
      <cdr:y>0.40929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F6225916-937F-4D72-AB6E-87B20EAD05C5}"/>
            </a:ext>
          </a:extLst>
        </cdr:cNvPr>
        <cdr:cNvSpPr txBox="1"/>
      </cdr:nvSpPr>
      <cdr:spPr>
        <a:xfrm xmlns:a="http://schemas.openxmlformats.org/drawingml/2006/main">
          <a:off x="2734384" y="1473771"/>
          <a:ext cx="893931" cy="452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ts val="35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1400" b="1" kern="1200" cap="none" spc="0" baseline="0" dirty="0">
              <a:solidFill>
                <a:srgbClr val="FF0000"/>
              </a:solidFill>
              <a:latin typeface="+mj-lt"/>
              <a:ea typeface="+mj-ea"/>
              <a:cs typeface="+mj-cs"/>
            </a:rPr>
            <a:t>22 M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0.04778</cdr:x>
      <cdr:y>0.07974</cdr:y>
    </cdr:from>
    <cdr:to>
      <cdr:x>0.99025</cdr:x>
      <cdr:y>0.07974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3D7A175C-E9F2-49EB-9E5D-050D6699B6A1}"/>
            </a:ext>
          </a:extLst>
        </cdr:cNvPr>
        <cdr:cNvCxnSpPr/>
      </cdr:nvCxnSpPr>
      <cdr:spPr>
        <a:xfrm xmlns:a="http://schemas.openxmlformats.org/drawingml/2006/main">
          <a:off x="502403" y="375205"/>
          <a:ext cx="991067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0.24252</cdr:x>
      <cdr:y>0.08449</cdr:y>
    </cdr:from>
    <cdr:to>
      <cdr:x>0.24252</cdr:x>
      <cdr:y>0.73371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0CC4C0A5-1A7B-4177-B5D2-F9AF66CCC974}"/>
            </a:ext>
          </a:extLst>
        </cdr:cNvPr>
        <cdr:cNvCxnSpPr/>
      </cdr:nvCxnSpPr>
      <cdr:spPr>
        <a:xfrm xmlns:a="http://schemas.openxmlformats.org/drawingml/2006/main" flipV="1">
          <a:off x="2550243" y="397556"/>
          <a:ext cx="0" cy="3054807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0.98152</cdr:x>
      <cdr:y>0.08148</cdr:y>
    </cdr:from>
    <cdr:to>
      <cdr:x>0.98152</cdr:x>
      <cdr:y>0.13446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6786A2A4-3774-45F6-90F8-624BBC9189AB}"/>
            </a:ext>
          </a:extLst>
        </cdr:cNvPr>
        <cdr:cNvCxnSpPr/>
      </cdr:nvCxnSpPr>
      <cdr:spPr>
        <a:xfrm xmlns:a="http://schemas.openxmlformats.org/drawingml/2006/main" flipV="1">
          <a:off x="10321272" y="383392"/>
          <a:ext cx="0" cy="249299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0.24801</cdr:x>
      <cdr:y>0.20809</cdr:y>
    </cdr:from>
    <cdr:to>
      <cdr:x>0.33302</cdr:x>
      <cdr:y>0.30417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F6225916-937F-4D72-AB6E-87B20EAD05C5}"/>
            </a:ext>
          </a:extLst>
        </cdr:cNvPr>
        <cdr:cNvSpPr txBox="1"/>
      </cdr:nvSpPr>
      <cdr:spPr>
        <a:xfrm xmlns:a="http://schemas.openxmlformats.org/drawingml/2006/main">
          <a:off x="2607992" y="979145"/>
          <a:ext cx="893931" cy="452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ts val="35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1400" b="1" kern="1200" dirty="0">
              <a:solidFill>
                <a:srgbClr val="FF0000"/>
              </a:solidFill>
              <a:latin typeface="+mj-lt"/>
              <a:ea typeface="+mj-ea"/>
              <a:cs typeface="+mj-cs"/>
            </a:rPr>
            <a:t>9.9%</a:t>
          </a:r>
          <a:endParaRPr lang="en-US" sz="1400" b="1" kern="1200" cap="none" spc="0" baseline="0" dirty="0">
            <a:solidFill>
              <a:srgbClr val="FF0000"/>
            </a:solidFill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0.93869</cdr:x>
      <cdr:y>0.12062</cdr:y>
    </cdr:from>
    <cdr:to>
      <cdr:x>1</cdr:x>
      <cdr:y>0.21669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1BA20D9D-87DB-47A9-8F0D-A57BA3CDEF4A}"/>
            </a:ext>
          </a:extLst>
        </cdr:cNvPr>
        <cdr:cNvSpPr txBox="1"/>
      </cdr:nvSpPr>
      <cdr:spPr>
        <a:xfrm xmlns:a="http://schemas.openxmlformats.org/drawingml/2006/main">
          <a:off x="9870934" y="567572"/>
          <a:ext cx="644666" cy="452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ts val="35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1400" b="1" kern="1200" dirty="0">
              <a:solidFill>
                <a:srgbClr val="FF0000"/>
              </a:solidFill>
              <a:latin typeface="+mj-lt"/>
              <a:ea typeface="+mj-ea"/>
              <a:cs typeface="+mj-cs"/>
            </a:rPr>
            <a:t>0.7</a:t>
          </a:r>
          <a:r>
            <a:rPr lang="en-US" sz="1400" b="1" kern="1200" cap="none" spc="0" baseline="0" dirty="0">
              <a:solidFill>
                <a:srgbClr val="FF0000"/>
              </a:solidFill>
              <a:latin typeface="+mj-lt"/>
              <a:ea typeface="+mj-ea"/>
              <a:cs typeface="+mj-cs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0.04262</cdr:x>
      <cdr:y>0.13921</cdr:y>
    </cdr:from>
    <cdr:to>
      <cdr:x>0.99103</cdr:x>
      <cdr:y>0.13921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3D7A175C-E9F2-49EB-9E5D-050D6699B6A1}"/>
            </a:ext>
          </a:extLst>
        </cdr:cNvPr>
        <cdr:cNvCxnSpPr/>
      </cdr:nvCxnSpPr>
      <cdr:spPr>
        <a:xfrm xmlns:a="http://schemas.openxmlformats.org/drawingml/2006/main">
          <a:off x="448159" y="655026"/>
          <a:ext cx="997316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0.23681</cdr:x>
      <cdr:y>0.13738</cdr:y>
    </cdr:from>
    <cdr:to>
      <cdr:x>0.23794</cdr:x>
      <cdr:y>0.6395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0CC4C0A5-1A7B-4177-B5D2-F9AF66CCC974}"/>
            </a:ext>
          </a:extLst>
        </cdr:cNvPr>
        <cdr:cNvCxnSpPr/>
      </cdr:nvCxnSpPr>
      <cdr:spPr>
        <a:xfrm xmlns:a="http://schemas.openxmlformats.org/drawingml/2006/main" flipH="1" flipV="1">
          <a:off x="2490162" y="646436"/>
          <a:ext cx="11882" cy="236265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0.97673</cdr:x>
      <cdr:y>0.14091</cdr:y>
    </cdr:from>
    <cdr:to>
      <cdr:x>0.97673</cdr:x>
      <cdr:y>0.26089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6786A2A4-3774-45F6-90F8-624BBC9189AB}"/>
            </a:ext>
          </a:extLst>
        </cdr:cNvPr>
        <cdr:cNvCxnSpPr/>
      </cdr:nvCxnSpPr>
      <cdr:spPr>
        <a:xfrm xmlns:a="http://schemas.openxmlformats.org/drawingml/2006/main" flipV="1">
          <a:off x="10270853" y="663015"/>
          <a:ext cx="0" cy="564548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0.25169</cdr:x>
      <cdr:y>0.273</cdr:y>
    </cdr:from>
    <cdr:to>
      <cdr:x>0.3367</cdr:x>
      <cdr:y>0.36908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F6225916-937F-4D72-AB6E-87B20EAD05C5}"/>
            </a:ext>
          </a:extLst>
        </cdr:cNvPr>
        <cdr:cNvSpPr txBox="1"/>
      </cdr:nvSpPr>
      <cdr:spPr>
        <a:xfrm xmlns:a="http://schemas.openxmlformats.org/drawingml/2006/main">
          <a:off x="2646697" y="1284538"/>
          <a:ext cx="893931" cy="452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91440" tIns="45720" rIns="91440" bIns="45720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914400" rtl="0" eaLnBrk="1" fontAlgn="auto" latinLnBrk="0" hangingPunct="1">
            <a:lnSpc>
              <a:spcPts val="35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1400" b="1" kern="1200" dirty="0">
              <a:solidFill>
                <a:srgbClr val="FF0000"/>
              </a:solidFill>
              <a:latin typeface="+mj-lt"/>
              <a:ea typeface="+mj-ea"/>
              <a:cs typeface="+mj-cs"/>
            </a:rPr>
            <a:t>3.2%</a:t>
          </a:r>
          <a:endParaRPr lang="en-US" sz="1400" b="1" kern="1200" cap="none" spc="0" baseline="0" dirty="0">
            <a:solidFill>
              <a:srgbClr val="FF0000"/>
            </a:solidFill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0.92619</cdr:x>
      <cdr:y>0.13775</cdr:y>
    </cdr:from>
    <cdr:to>
      <cdr:x>1</cdr:x>
      <cdr:y>0.23382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1BA20D9D-87DB-47A9-8F0D-A57BA3CDEF4A}"/>
            </a:ext>
          </a:extLst>
        </cdr:cNvPr>
        <cdr:cNvSpPr txBox="1"/>
      </cdr:nvSpPr>
      <cdr:spPr>
        <a:xfrm xmlns:a="http://schemas.openxmlformats.org/drawingml/2006/main">
          <a:off x="9739444" y="648176"/>
          <a:ext cx="776156" cy="452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91440" tIns="45720" rIns="91440" bIns="45720" rtlCol="0" anchor="ctr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ts val="35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1400" b="1" kern="1200" dirty="0">
              <a:solidFill>
                <a:srgbClr val="FF0000"/>
              </a:solidFill>
              <a:latin typeface="+mj-lt"/>
              <a:ea typeface="+mj-ea"/>
              <a:cs typeface="+mj-cs"/>
            </a:rPr>
            <a:t>0.7</a:t>
          </a:r>
          <a:r>
            <a:rPr lang="en-US" sz="1400" b="1" kern="1200" cap="none" spc="0" baseline="0" dirty="0">
              <a:solidFill>
                <a:srgbClr val="FF0000"/>
              </a:solidFill>
              <a:latin typeface="+mj-lt"/>
              <a:ea typeface="+mj-ea"/>
              <a:cs typeface="+mj-cs"/>
            </a:rPr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0.03623</cdr:x>
      <cdr:y>0.16905</cdr:y>
    </cdr:from>
    <cdr:to>
      <cdr:x>0.98464</cdr:x>
      <cdr:y>0.16905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3D7A175C-E9F2-49EB-9E5D-050D6699B6A1}"/>
            </a:ext>
          </a:extLst>
        </cdr:cNvPr>
        <cdr:cNvCxnSpPr/>
      </cdr:nvCxnSpPr>
      <cdr:spPr>
        <a:xfrm xmlns:a="http://schemas.openxmlformats.org/drawingml/2006/main">
          <a:off x="381000" y="795424"/>
          <a:ext cx="99731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23247-FA43-4D07-9CF5-B136E9891A7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5F6D-3D34-4C38-B85F-28CBFE23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7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95B43-899D-4067-83A2-620FC7C39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359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1FE75-4A0B-4DE9-B8B9-12CED4F92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4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1FE75-4A0B-4DE9-B8B9-12CED4F92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532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1FE75-4A0B-4DE9-B8B9-12CED4F92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264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1FE75-4A0B-4DE9-B8B9-12CED4F92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247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1FE75-4A0B-4DE9-B8B9-12CED4F92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37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1FE75-4A0B-4DE9-B8B9-12CED4F92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93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1FE75-4A0B-4DE9-B8B9-12CED4F92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92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1FE75-4A0B-4DE9-B8B9-12CED4F92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657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1FE75-4A0B-4DE9-B8B9-12CED4F92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363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1FE75-4A0B-4DE9-B8B9-12CED4F92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4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95B43-899D-4067-83A2-620FC7C39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375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1FE75-4A0B-4DE9-B8B9-12CED4F92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20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1FE75-4A0B-4DE9-B8B9-12CED4F92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031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1FE75-4A0B-4DE9-B8B9-12CED4F925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24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95B43-899D-4067-83A2-620FC7C39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95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95B43-899D-4067-83A2-620FC7C39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91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95B43-899D-4067-83A2-620FC7C39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26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95B43-899D-4067-83A2-620FC7C39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77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95B43-899D-4067-83A2-620FC7C39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1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95B43-899D-4067-83A2-620FC7C39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501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95B43-899D-4067-83A2-620FC7C39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8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P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215555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peop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84610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adland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12192000" cy="68556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126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eo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12191999" cy="68556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46228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58714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or quote - beargra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61216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 or quote - beargras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011896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 or quote - beargra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89902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640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4254" y="640856"/>
            <a:ext cx="6449545" cy="10666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Today’s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04509" y="1846907"/>
            <a:ext cx="6449291" cy="4439593"/>
          </a:xfrm>
        </p:spPr>
        <p:txBody>
          <a:bodyPr anchor="ctr">
            <a:noAutofit/>
          </a:bodyPr>
          <a:lstStyle>
            <a:lvl1pPr marL="457200" indent="-457200">
              <a:lnSpc>
                <a:spcPts val="2800"/>
              </a:lnSpc>
              <a:spcAft>
                <a:spcPts val="1800"/>
              </a:spcAft>
              <a:buClr>
                <a:schemeClr val="accent2"/>
              </a:buClr>
              <a:buSzPct val="100000"/>
              <a:buFontTx/>
              <a:buChar char="●"/>
              <a:defRPr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item</a:t>
            </a:r>
          </a:p>
          <a:p>
            <a:pPr lvl="0"/>
            <a:r>
              <a:rPr lang="en-US" dirty="0"/>
              <a:t>Second item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 item</a:t>
            </a:r>
          </a:p>
          <a:p>
            <a:pPr lvl="0"/>
            <a:r>
              <a:rPr lang="en-US" dirty="0"/>
              <a:t>Sixth item</a:t>
            </a:r>
          </a:p>
          <a:p>
            <a:pPr lvl="0"/>
            <a:r>
              <a:rPr lang="en-US" dirty="0"/>
              <a:t>Seventh item</a:t>
            </a:r>
          </a:p>
        </p:txBody>
      </p:sp>
    </p:spTree>
    <p:extLst>
      <p:ext uri="{BB962C8B-B14F-4D97-AF65-F5344CB8AC3E}">
        <p14:creationId xmlns:p14="http://schemas.microsoft.com/office/powerpoint/2010/main" val="1800075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4254" y="640856"/>
            <a:ext cx="6449545" cy="10666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Today’s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04509" y="1846907"/>
            <a:ext cx="6449291" cy="4439593"/>
          </a:xfrm>
        </p:spPr>
        <p:txBody>
          <a:bodyPr anchor="ctr">
            <a:noAutofit/>
          </a:bodyPr>
          <a:lstStyle>
            <a:lvl1pPr marL="457200" indent="-457200">
              <a:lnSpc>
                <a:spcPts val="2800"/>
              </a:lnSpc>
              <a:spcAft>
                <a:spcPts val="1800"/>
              </a:spcAft>
              <a:buClr>
                <a:schemeClr val="accent2"/>
              </a:buClr>
              <a:buSzPct val="100000"/>
              <a:buFontTx/>
              <a:buChar char="●"/>
              <a:defRPr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item</a:t>
            </a:r>
          </a:p>
          <a:p>
            <a:pPr lvl="0"/>
            <a:r>
              <a:rPr lang="en-US" dirty="0"/>
              <a:t>Second item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 item</a:t>
            </a:r>
          </a:p>
          <a:p>
            <a:pPr lvl="0"/>
            <a:r>
              <a:rPr lang="en-US" dirty="0"/>
              <a:t>Sixth item</a:t>
            </a:r>
          </a:p>
          <a:p>
            <a:pPr lvl="0"/>
            <a:r>
              <a:rPr lang="en-US" dirty="0"/>
              <a:t>Seventh item</a:t>
            </a:r>
          </a:p>
        </p:txBody>
      </p:sp>
    </p:spTree>
    <p:extLst>
      <p:ext uri="{BB962C8B-B14F-4D97-AF65-F5344CB8AC3E}">
        <p14:creationId xmlns:p14="http://schemas.microsoft.com/office/powerpoint/2010/main" val="218044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elen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873617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06432"/>
            <a:ext cx="10515600" cy="7844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48929"/>
            <a:ext cx="10515600" cy="3569687"/>
          </a:xfr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800100" indent="-342900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>
              <a:lnSpc>
                <a:spcPts val="3000"/>
              </a:lnSpc>
              <a:spcBef>
                <a:spcPts val="500"/>
              </a:spcBef>
              <a:defRPr sz="1900"/>
            </a:lvl3pPr>
            <a:lvl4pPr>
              <a:lnSpc>
                <a:spcPts val="3000"/>
              </a:lnSpc>
              <a:spcBef>
                <a:spcPts val="500"/>
              </a:spcBef>
              <a:defRPr sz="1600"/>
            </a:lvl4pPr>
            <a:lvl5pPr marL="2171700" indent="-342900">
              <a:lnSpc>
                <a:spcPts val="3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aseline="0"/>
            </a:lvl5pPr>
            <a:lvl6pPr>
              <a:lnSpc>
                <a:spcPts val="3000"/>
              </a:lnSpc>
              <a:spcBef>
                <a:spcPts val="500"/>
              </a:spcBef>
              <a:defRPr/>
            </a:lvl6pPr>
          </a:lstStyle>
          <a:p>
            <a:pPr lvl="0"/>
            <a:r>
              <a:rPr lang="en-US" dirty="0"/>
              <a:t>Supporting details – ONE COLUMN (100 words max)</a:t>
            </a:r>
          </a:p>
          <a:p>
            <a:pPr lvl="0"/>
            <a:r>
              <a:rPr lang="en-US" dirty="0"/>
              <a:t>*Use for bullets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6122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2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06432"/>
            <a:ext cx="10515600" cy="7844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48929"/>
            <a:ext cx="10515600" cy="3569687"/>
          </a:xfrm>
        </p:spPr>
        <p:txBody>
          <a:bodyPr numCol="2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Supporting details – TWO COLUMNS (100 words max)</a:t>
            </a:r>
          </a:p>
          <a:p>
            <a:pPr lvl="0"/>
            <a:r>
              <a:rPr lang="en-US" dirty="0"/>
              <a:t>*Use for text-heavy 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19968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d key messag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203158"/>
            <a:ext cx="5787189" cy="55054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0" y="1612900"/>
            <a:ext cx="4610100" cy="4724526"/>
          </a:xfrm>
        </p:spPr>
        <p:txBody>
          <a:bodyPr>
            <a:normAutofit/>
          </a:bodyPr>
          <a:lstStyle>
            <a:lvl1pPr algn="l">
              <a:lnSpc>
                <a:spcPts val="5500"/>
              </a:lnSpc>
              <a:defRPr sz="3600"/>
            </a:lvl1pPr>
          </a:lstStyle>
          <a:p>
            <a:r>
              <a:rPr lang="en-US" dirty="0"/>
              <a:t>Key message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4154" y="1203159"/>
            <a:ext cx="5967846" cy="5505460"/>
          </a:xfrm>
        </p:spPr>
        <p:txBody>
          <a:bodyPr rIns="4572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2pPr>
            <a:lvl3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3pPr>
            <a:lvl4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4pPr>
            <a:lvl5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 OR 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74650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media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</p:spPr>
        <p:txBody>
          <a:bodyPr/>
          <a:lstStyle>
            <a:lvl1pPr>
              <a:defRPr baseline="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Picture/media</a:t>
            </a:r>
          </a:p>
          <a:p>
            <a:pPr lvl="0"/>
            <a:r>
              <a:rPr lang="en-US" dirty="0"/>
              <a:t>(Please use the CHART MASTER for charts)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60845" y="1612900"/>
            <a:ext cx="4673599" cy="4432300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966144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media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91" y="1612900"/>
            <a:ext cx="4860636" cy="4432300"/>
          </a:xfrm>
        </p:spPr>
        <p:txBody>
          <a:bodyPr/>
          <a:lstStyle>
            <a:lvl1pPr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Picture/media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68518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1612900"/>
            <a:ext cx="4975658" cy="4432300"/>
          </a:xfrm>
        </p:spPr>
        <p:txBody>
          <a:bodyPr anchor="ctr" anchorCtr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1843068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637696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44849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width media/image with 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5"/>
            <a:ext cx="10515600" cy="4366054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/>
              <a:t>Chart/Table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75325"/>
            <a:ext cx="7451725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4024385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35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or quote - tr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C6F8C0-9F15-5444-982F-3FC7E518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10925"/>
            <a:ext cx="12173964" cy="683614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255282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20480"/>
            <a:ext cx="10515600" cy="4704921"/>
          </a:xfr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347472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900"/>
            </a:lvl2pPr>
            <a:lvl3pPr marL="694944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700"/>
            </a:lvl3pPr>
            <a:lvl4pPr marL="1042416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500"/>
            </a:lvl4pPr>
            <a:lvl5pPr marL="1389888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300" baseline="0"/>
            </a:lvl5pPr>
            <a:lvl6pPr>
              <a:lnSpc>
                <a:spcPts val="3000"/>
              </a:lnSpc>
              <a:spcBef>
                <a:spcPts val="500"/>
              </a:spcBef>
              <a:defRPr/>
            </a:lvl6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Supporting details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*Use for bullets</a:t>
            </a:r>
          </a:p>
          <a:p>
            <a:pPr marL="347472" marR="0" lvl="1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 level</a:t>
            </a:r>
          </a:p>
          <a:p>
            <a:pPr marL="694944" marR="0" lvl="2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 level</a:t>
            </a:r>
          </a:p>
          <a:p>
            <a:pPr marL="1042416" marR="0" lvl="3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Third level</a:t>
            </a:r>
          </a:p>
          <a:p>
            <a:pPr marL="1389888" marR="0" lvl="4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10621-B5A6-4AB4-83B9-3F82B05A33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28AE9-8477-42A7-AC05-F67D0B5C21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A11BABB-D6A1-43F9-8C8B-E56555C37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27207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9244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tr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C6F8C0-9F15-5444-982F-3FC7E518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2172948" cy="685799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956718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ransition or quote - beargra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186057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4"/>
            <a:ext cx="10515600" cy="4690907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Chart/Table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97307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chart/table with 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5"/>
            <a:ext cx="10515600" cy="4366054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Chart/Table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75325"/>
            <a:ext cx="7451725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2872248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table/chart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60845" y="1612900"/>
            <a:ext cx="4673599" cy="443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3012780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5582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Picture/table/chart/media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65560" y="1612900"/>
            <a:ext cx="4673599" cy="443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2505105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4254" y="640856"/>
            <a:ext cx="6449545" cy="10666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Today’s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04509" y="1846907"/>
            <a:ext cx="6449291" cy="4439593"/>
          </a:xfrm>
        </p:spPr>
        <p:txBody>
          <a:bodyPr anchor="ctr">
            <a:noAutofit/>
          </a:bodyPr>
          <a:lstStyle>
            <a:lvl1pPr marL="457200" indent="-457200">
              <a:lnSpc>
                <a:spcPts val="2800"/>
              </a:lnSpc>
              <a:spcAft>
                <a:spcPts val="1800"/>
              </a:spcAft>
              <a:buClr>
                <a:schemeClr val="accent2"/>
              </a:buClr>
              <a:buSzPct val="100000"/>
              <a:buFontTx/>
              <a:buChar char="●"/>
              <a:defRPr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First item</a:t>
            </a:r>
          </a:p>
          <a:p>
            <a:pPr lvl="0"/>
            <a:r>
              <a:rPr lang="en-US"/>
              <a:t>Second item</a:t>
            </a:r>
          </a:p>
          <a:p>
            <a:pPr lvl="0"/>
            <a:r>
              <a:rPr lang="en-US"/>
              <a:t>Third item</a:t>
            </a:r>
          </a:p>
          <a:p>
            <a:pPr lvl="0"/>
            <a:r>
              <a:rPr lang="en-US"/>
              <a:t>Fourth item</a:t>
            </a:r>
          </a:p>
          <a:p>
            <a:pPr lvl="0"/>
            <a:r>
              <a:rPr lang="en-US"/>
              <a:t>Fifth item</a:t>
            </a:r>
          </a:p>
          <a:p>
            <a:pPr lvl="0"/>
            <a:r>
              <a:rPr lang="en-US"/>
              <a:t>Sixth item</a:t>
            </a:r>
          </a:p>
          <a:p>
            <a:pPr lvl="0"/>
            <a:r>
              <a:rPr lang="en-US"/>
              <a:t>Seventh item</a:t>
            </a:r>
          </a:p>
        </p:txBody>
      </p:sp>
    </p:spTree>
    <p:extLst>
      <p:ext uri="{BB962C8B-B14F-4D97-AF65-F5344CB8AC3E}">
        <p14:creationId xmlns:p14="http://schemas.microsoft.com/office/powerpoint/2010/main" val="909565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06432"/>
            <a:ext cx="10515600" cy="7844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Key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48929"/>
            <a:ext cx="10515600" cy="3569687"/>
          </a:xfr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800100" indent="-342900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>
              <a:lnSpc>
                <a:spcPts val="3000"/>
              </a:lnSpc>
              <a:spcBef>
                <a:spcPts val="500"/>
              </a:spcBef>
              <a:defRPr sz="1900"/>
            </a:lvl3pPr>
            <a:lvl4pPr>
              <a:lnSpc>
                <a:spcPts val="3000"/>
              </a:lnSpc>
              <a:spcBef>
                <a:spcPts val="500"/>
              </a:spcBef>
              <a:defRPr sz="1600"/>
            </a:lvl4pPr>
            <a:lvl5pPr marL="2171700" indent="-342900">
              <a:lnSpc>
                <a:spcPts val="3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aseline="0"/>
            </a:lvl5pPr>
            <a:lvl6pPr>
              <a:lnSpc>
                <a:spcPts val="3000"/>
              </a:lnSpc>
              <a:spcBef>
                <a:spcPts val="500"/>
              </a:spcBef>
              <a:defRPr/>
            </a:lvl6pPr>
          </a:lstStyle>
          <a:p>
            <a:pPr lvl="0"/>
            <a:r>
              <a:rPr lang="en-US"/>
              <a:t>Supporting details – ONE COLUMN (100 words max)</a:t>
            </a:r>
          </a:p>
          <a:p>
            <a:pPr lvl="0"/>
            <a:r>
              <a:rPr lang="en-US"/>
              <a:t>*Use for bullets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90252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2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06432"/>
            <a:ext cx="10515600" cy="7844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Key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48929"/>
            <a:ext cx="10515600" cy="3569687"/>
          </a:xfrm>
        </p:spPr>
        <p:txBody>
          <a:bodyPr numCol="2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Supporting details – TWO COLUMNS (100 words max)</a:t>
            </a:r>
          </a:p>
          <a:p>
            <a:pPr lvl="0"/>
            <a:r>
              <a:rPr lang="en-US"/>
              <a:t>*Use for text-heavy 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191535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d key messag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203158"/>
            <a:ext cx="5787189" cy="55054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0" y="1612900"/>
            <a:ext cx="4610100" cy="4724526"/>
          </a:xfrm>
        </p:spPr>
        <p:txBody>
          <a:bodyPr>
            <a:normAutofit/>
          </a:bodyPr>
          <a:lstStyle>
            <a:lvl1pPr algn="l">
              <a:lnSpc>
                <a:spcPts val="5500"/>
              </a:lnSpc>
              <a:defRPr sz="3600"/>
            </a:lvl1pPr>
          </a:lstStyle>
          <a:p>
            <a:r>
              <a:rPr lang="en-US"/>
              <a:t>Key message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4154" y="1203159"/>
            <a:ext cx="5967846" cy="5505460"/>
          </a:xfrm>
        </p:spPr>
        <p:txBody>
          <a:bodyPr rIns="4572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2pPr>
            <a:lvl3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3pPr>
            <a:lvl4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4pPr>
            <a:lvl5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 OR 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950748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media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</p:spPr>
        <p:txBody>
          <a:bodyPr/>
          <a:lstStyle>
            <a:lvl1pPr>
              <a:defRPr baseline="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Picture/media</a:t>
            </a:r>
          </a:p>
          <a:p>
            <a:pPr lvl="0"/>
            <a:r>
              <a:rPr lang="en-US"/>
              <a:t>(Please use the CHART MASTER for charts)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60845" y="1612900"/>
            <a:ext cx="4673599" cy="4432300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73172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fi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" y="0"/>
            <a:ext cx="12192404" cy="686896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160622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media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91" y="1612900"/>
            <a:ext cx="4860636" cy="4432300"/>
          </a:xfrm>
        </p:spPr>
        <p:txBody>
          <a:bodyPr/>
          <a:lstStyle>
            <a:lvl1pPr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Picture/media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68518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1612900"/>
            <a:ext cx="4975658" cy="4432300"/>
          </a:xfrm>
        </p:spPr>
        <p:txBody>
          <a:bodyPr anchor="ctr" anchorCtr="0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700503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637696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899153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width media/image with 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5"/>
            <a:ext cx="10515600" cy="4366054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Chart/Table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75325"/>
            <a:ext cx="7451725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171480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83533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158460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/cha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/>
              <a:t>table/chart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60845" y="1612900"/>
            <a:ext cx="4673599" cy="443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Supporting details (60 words max)</a:t>
            </a:r>
          </a:p>
        </p:txBody>
      </p:sp>
    </p:spTree>
    <p:extLst>
      <p:ext uri="{BB962C8B-B14F-4D97-AF65-F5344CB8AC3E}">
        <p14:creationId xmlns:p14="http://schemas.microsoft.com/office/powerpoint/2010/main" val="3870024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P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171376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elen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1274753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tr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C6F8C0-9F15-5444-982F-3FC7E518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2172948" cy="685799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011252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fi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" y="0"/>
            <a:ext cx="12192404" cy="686896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0465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bui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017B12-68EE-A64E-89B9-C11C7CA94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924240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bui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017B12-68EE-A64E-89B9-C11C7CA94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272586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hay bal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4223284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7CA06B-21FF-8C40-BCFB-72158A3D0330}"/>
              </a:ext>
            </a:extLst>
          </p:cNvPr>
          <p:cNvSpPr/>
          <p:nvPr userDrawn="1"/>
        </p:nvSpPr>
        <p:spPr>
          <a:xfrm>
            <a:off x="-137401" y="0"/>
            <a:ext cx="12385156" cy="6864401"/>
          </a:xfrm>
          <a:prstGeom prst="rect">
            <a:avLst/>
          </a:prstGeom>
          <a:solidFill>
            <a:srgbClr val="003A5D">
              <a:alpha val="1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458022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peop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48147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semin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0515567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peop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8998246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adland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12192000" cy="68556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284531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eo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12191999" cy="68556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2931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4051278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or quote - beargra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16423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hay bal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480321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 or quote - beargras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497807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 or quote - beargra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7653451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268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4254" y="640856"/>
            <a:ext cx="6449545" cy="10666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Today’s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04509" y="1846907"/>
            <a:ext cx="6449291" cy="4439593"/>
          </a:xfrm>
        </p:spPr>
        <p:txBody>
          <a:bodyPr anchor="ctr">
            <a:noAutofit/>
          </a:bodyPr>
          <a:lstStyle>
            <a:lvl1pPr marL="457200" indent="-457200">
              <a:lnSpc>
                <a:spcPts val="2800"/>
              </a:lnSpc>
              <a:spcAft>
                <a:spcPts val="1800"/>
              </a:spcAft>
              <a:buClr>
                <a:schemeClr val="accent2"/>
              </a:buClr>
              <a:buSzPct val="100000"/>
              <a:buFontTx/>
              <a:buChar char="●"/>
              <a:defRPr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First item</a:t>
            </a:r>
          </a:p>
          <a:p>
            <a:pPr lvl="0"/>
            <a:r>
              <a:rPr lang="en-US"/>
              <a:t>Second item</a:t>
            </a:r>
          </a:p>
          <a:p>
            <a:pPr lvl="0"/>
            <a:r>
              <a:rPr lang="en-US"/>
              <a:t>Third item</a:t>
            </a:r>
          </a:p>
          <a:p>
            <a:pPr lvl="0"/>
            <a:r>
              <a:rPr lang="en-US"/>
              <a:t>Fourth item</a:t>
            </a:r>
          </a:p>
          <a:p>
            <a:pPr lvl="0"/>
            <a:r>
              <a:rPr lang="en-US"/>
              <a:t>Fifth item</a:t>
            </a:r>
          </a:p>
          <a:p>
            <a:pPr lvl="0"/>
            <a:r>
              <a:rPr lang="en-US"/>
              <a:t>Sixth item</a:t>
            </a:r>
          </a:p>
          <a:p>
            <a:pPr lvl="0"/>
            <a:r>
              <a:rPr lang="en-US"/>
              <a:t>Seventh item</a:t>
            </a:r>
          </a:p>
        </p:txBody>
      </p:sp>
    </p:spTree>
    <p:extLst>
      <p:ext uri="{BB962C8B-B14F-4D97-AF65-F5344CB8AC3E}">
        <p14:creationId xmlns:p14="http://schemas.microsoft.com/office/powerpoint/2010/main" val="306277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7CA06B-21FF-8C40-BCFB-72158A3D0330}"/>
              </a:ext>
            </a:extLst>
          </p:cNvPr>
          <p:cNvSpPr/>
          <p:nvPr userDrawn="1"/>
        </p:nvSpPr>
        <p:spPr>
          <a:xfrm>
            <a:off x="-137401" y="0"/>
            <a:ext cx="12385156" cy="6864401"/>
          </a:xfrm>
          <a:prstGeom prst="rect">
            <a:avLst/>
          </a:prstGeom>
          <a:solidFill>
            <a:srgbClr val="003A5D">
              <a:alpha val="1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21175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peop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172121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semin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333864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3A5D"/>
            </a:gs>
            <a:gs pos="100000">
              <a:srgbClr val="45C2B1"/>
            </a:gs>
          </a:gsLst>
          <a:lin ang="20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918357" y="1623080"/>
            <a:ext cx="8494986" cy="3471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73448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marL="0" marR="0" indent="0" algn="ctr" defTabSz="914400" rtl="0" eaLnBrk="1" fontAlgn="auto" latinLnBrk="0" hangingPunct="1">
        <a:lnSpc>
          <a:spcPts val="5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7940" y="239820"/>
            <a:ext cx="11145860" cy="443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81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Key message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07275"/>
            <a:ext cx="10515600" cy="356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Supporting details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 userDrawn="1"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719" r:id="rId10"/>
    <p:sldLayoutId id="214748373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1000"/>
        </a:spcBef>
        <a:spcAft>
          <a:spcPts val="1200"/>
        </a:spcAft>
        <a:buClr>
          <a:schemeClr val="tx1"/>
        </a:buClr>
        <a:buFont typeface="Arial" panose="020B0604020202020204" pitchFamily="34" charset="0"/>
        <a:buNone/>
        <a:defRPr sz="2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9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6pPr>
      <a:lvl7pPr marL="3086100" indent="-342900" algn="l" defTabSz="914400" rtl="0" eaLnBrk="1" latinLnBrk="0" hangingPunct="1">
        <a:lnSpc>
          <a:spcPts val="3000"/>
        </a:lnSpc>
        <a:spcBef>
          <a:spcPts val="50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7940" y="239820"/>
            <a:ext cx="11145860" cy="443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 userDrawn="1"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6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7940" y="239820"/>
            <a:ext cx="11145860" cy="443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81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Key message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07275"/>
            <a:ext cx="10515600" cy="356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Supporting details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  <a:p>
            <a:pPr lvl="6"/>
            <a:r>
              <a:rPr lang="en-US"/>
              <a:t>Sixth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 userDrawn="1"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6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1000"/>
        </a:spcBef>
        <a:spcAft>
          <a:spcPts val="1200"/>
        </a:spcAft>
        <a:buClr>
          <a:schemeClr val="tx1"/>
        </a:buClr>
        <a:buFont typeface="Arial" panose="020B0604020202020204" pitchFamily="34" charset="0"/>
        <a:buNone/>
        <a:defRPr sz="2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9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6pPr>
      <a:lvl7pPr marL="3086100" indent="-342900" algn="l" defTabSz="914400" rtl="0" eaLnBrk="1" latinLnBrk="0" hangingPunct="1">
        <a:lnSpc>
          <a:spcPts val="3000"/>
        </a:lnSpc>
        <a:spcBef>
          <a:spcPts val="50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3A5D"/>
            </a:gs>
            <a:gs pos="100000">
              <a:srgbClr val="45C2B1"/>
            </a:gs>
          </a:gsLst>
          <a:lin ang="20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918357" y="1623080"/>
            <a:ext cx="8494986" cy="3471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30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Transition or quote slide</a:t>
            </a:r>
          </a:p>
        </p:txBody>
      </p:sp>
    </p:spTree>
    <p:extLst>
      <p:ext uri="{BB962C8B-B14F-4D97-AF65-F5344CB8AC3E}">
        <p14:creationId xmlns:p14="http://schemas.microsoft.com/office/powerpoint/2010/main" val="296212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p:hf hdr="0" ftr="0" dt="0"/>
  <p:txStyles>
    <p:titleStyle>
      <a:lvl1pPr marL="0" marR="0" indent="0" algn="ctr" defTabSz="914400" rtl="0" eaLnBrk="1" fontAlgn="auto" latinLnBrk="0" hangingPunct="1">
        <a:lnSpc>
          <a:spcPts val="5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Joseph.mahon@mpls.frb.org" TargetMode="Externa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64850" y="588233"/>
            <a:ext cx="10304463" cy="2795084"/>
          </a:xfrm>
        </p:spPr>
        <p:txBody>
          <a:bodyPr/>
          <a:lstStyle/>
          <a:p>
            <a:r>
              <a:rPr lang="en-US" sz="5400" dirty="0"/>
              <a:t>Inflation, labor markets, and Business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May 16, 2024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 Mahon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9074" y="5885638"/>
            <a:ext cx="9423928" cy="375821"/>
          </a:xfrm>
        </p:spPr>
        <p:txBody>
          <a:bodyPr/>
          <a:lstStyle/>
          <a:p>
            <a:r>
              <a:rPr lang="en-US" dirty="0"/>
              <a:t>Regional Outreach Director</a:t>
            </a:r>
          </a:p>
        </p:txBody>
      </p:sp>
    </p:spTree>
    <p:extLst>
      <p:ext uri="{BB962C8B-B14F-4D97-AF65-F5344CB8AC3E}">
        <p14:creationId xmlns:p14="http://schemas.microsoft.com/office/powerpoint/2010/main" val="234801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29B3E8-EE25-447F-99F6-9EC95A09E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0" y="171450"/>
            <a:ext cx="9296400" cy="675003"/>
          </a:xfrm>
        </p:spPr>
        <p:txBody>
          <a:bodyPr/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en-US" sz="2200" dirty="0">
                <a:solidFill>
                  <a:srgbClr val="003A5D"/>
                </a:solidFill>
                <a:latin typeface="Arial"/>
              </a:rPr>
              <a:t>employment Well above pre-pandemic peak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en-US" sz="1600" b="0" dirty="0">
                <a:solidFill>
                  <a:srgbClr val="003A5D"/>
                </a:solidFill>
                <a:latin typeface="Arial"/>
              </a:rPr>
              <a:t>Millions, Level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B305904-54A8-48BB-8F98-928FD1C84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011429"/>
              </p:ext>
            </p:extLst>
          </p:nvPr>
        </p:nvGraphicFramePr>
        <p:xfrm>
          <a:off x="838200" y="1320800"/>
          <a:ext cx="1051560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20F0955-FBCD-4DD6-AB29-B2DA3F932D5D}"/>
              </a:ext>
            </a:extLst>
          </p:cNvPr>
          <p:cNvSpPr txBox="1"/>
          <p:nvPr/>
        </p:nvSpPr>
        <p:spPr>
          <a:xfrm>
            <a:off x="6339155" y="2527443"/>
            <a:ext cx="893852" cy="267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D68E7-DEAC-428A-94DC-0FC6C55694C4}"/>
              </a:ext>
            </a:extLst>
          </p:cNvPr>
          <p:cNvSpPr txBox="1"/>
          <p:nvPr/>
        </p:nvSpPr>
        <p:spPr>
          <a:xfrm>
            <a:off x="1219200" y="6153150"/>
            <a:ext cx="2800350" cy="533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209347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29B3E8-EE25-447F-99F6-9EC95A09E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9956" y="227205"/>
            <a:ext cx="8359395" cy="675003"/>
          </a:xfrm>
        </p:spPr>
        <p:txBody>
          <a:bodyPr/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</a:pPr>
            <a:r>
              <a:rPr lang="en-US" sz="2200" b="1" dirty="0">
                <a:solidFill>
                  <a:srgbClr val="003A5D"/>
                </a:solidFill>
                <a:latin typeface="Arial"/>
              </a:rPr>
              <a:t>Employment–Population ratio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</a:pPr>
            <a:r>
              <a:rPr lang="en-US" sz="1600" b="0" dirty="0">
                <a:solidFill>
                  <a:srgbClr val="003A5D"/>
                </a:solidFill>
                <a:latin typeface="Arial"/>
              </a:rPr>
              <a:t>16+, percent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0857D0E9-99CC-4F8E-B87F-100E802FE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62433"/>
              </p:ext>
            </p:extLst>
          </p:nvPr>
        </p:nvGraphicFramePr>
        <p:xfrm>
          <a:off x="838200" y="1320800"/>
          <a:ext cx="1051560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663FC5-2F07-4D48-BE9F-7370E3F26808}"/>
              </a:ext>
            </a:extLst>
          </p:cNvPr>
          <p:cNvSpPr txBox="1"/>
          <p:nvPr/>
        </p:nvSpPr>
        <p:spPr>
          <a:xfrm>
            <a:off x="1219200" y="6153150"/>
            <a:ext cx="2800350" cy="533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80251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29B3E8-EE25-447F-99F6-9EC95A09E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9956" y="227205"/>
            <a:ext cx="8359395" cy="675003"/>
          </a:xfrm>
        </p:spPr>
        <p:txBody>
          <a:bodyPr/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</a:pPr>
            <a:r>
              <a:rPr lang="en-US" sz="2200" dirty="0">
                <a:solidFill>
                  <a:srgbClr val="003A5D"/>
                </a:solidFill>
                <a:latin typeface="Arial"/>
              </a:rPr>
              <a:t>Labor force participation rate</a:t>
            </a:r>
            <a:endParaRPr lang="en-US" sz="2200" b="1" dirty="0">
              <a:solidFill>
                <a:srgbClr val="003A5D"/>
              </a:solidFill>
              <a:latin typeface="Arial"/>
            </a:endParaRP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</a:pPr>
            <a:r>
              <a:rPr lang="en-US" sz="1600" b="0" dirty="0">
                <a:solidFill>
                  <a:srgbClr val="003A5D"/>
                </a:solidFill>
                <a:latin typeface="Arial"/>
              </a:rPr>
              <a:t>16+, percent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63FC5-2F07-4D48-BE9F-7370E3F26808}"/>
              </a:ext>
            </a:extLst>
          </p:cNvPr>
          <p:cNvSpPr txBox="1"/>
          <p:nvPr/>
        </p:nvSpPr>
        <p:spPr>
          <a:xfrm>
            <a:off x="1219200" y="6153150"/>
            <a:ext cx="2800350" cy="533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Source: Bureau of Labor Statistics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0857D0E9-99CC-4F8E-B87F-100E802FE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845093"/>
              </p:ext>
            </p:extLst>
          </p:nvPr>
        </p:nvGraphicFramePr>
        <p:xfrm>
          <a:off x="838200" y="1320800"/>
          <a:ext cx="1051560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661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D29B3E8-EE25-447F-99F6-9EC95A09E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0346" y="227205"/>
            <a:ext cx="9229240" cy="675003"/>
          </a:xfrm>
        </p:spPr>
        <p:txBody>
          <a:bodyPr/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</a:pPr>
            <a:r>
              <a:rPr lang="en-US" sz="2200" dirty="0">
                <a:solidFill>
                  <a:srgbClr val="003A5D"/>
                </a:solidFill>
                <a:latin typeface="Arial"/>
              </a:rPr>
              <a:t>Prime age Labor force participation rate</a:t>
            </a:r>
            <a:endParaRPr lang="en-US" sz="2200" b="1" dirty="0">
              <a:solidFill>
                <a:srgbClr val="003A5D"/>
              </a:solidFill>
              <a:latin typeface="Arial"/>
            </a:endParaRP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</a:pPr>
            <a:r>
              <a:rPr lang="en-US" sz="1600" b="0" dirty="0">
                <a:solidFill>
                  <a:srgbClr val="003A5D"/>
                </a:solidFill>
                <a:latin typeface="Arial"/>
              </a:rPr>
              <a:t>Age 25-54, percent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63FC5-2F07-4D48-BE9F-7370E3F26808}"/>
              </a:ext>
            </a:extLst>
          </p:cNvPr>
          <p:cNvSpPr txBox="1"/>
          <p:nvPr/>
        </p:nvSpPr>
        <p:spPr>
          <a:xfrm>
            <a:off x="1219200" y="6153150"/>
            <a:ext cx="2800350" cy="533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Source: Bureau of Labor Statistics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0857D0E9-99CC-4F8E-B87F-100E802FE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830318"/>
              </p:ext>
            </p:extLst>
          </p:nvPr>
        </p:nvGraphicFramePr>
        <p:xfrm>
          <a:off x="838200" y="1320800"/>
          <a:ext cx="1051560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741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EC70B01-C671-4FE0-BB5B-01074FBF2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581" y="312930"/>
            <a:ext cx="8359395" cy="675003"/>
          </a:xfrm>
        </p:spPr>
        <p:txBody>
          <a:bodyPr/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</a:pPr>
            <a:r>
              <a:rPr lang="en-US" b="1" dirty="0">
                <a:solidFill>
                  <a:srgbClr val="003A5D"/>
                </a:solidFill>
                <a:latin typeface="Arial"/>
              </a:rPr>
              <a:t>Wages rising (before inflation)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51A79A7-6205-4A0D-B56C-F10DAD1B4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385765"/>
              </p:ext>
            </p:extLst>
          </p:nvPr>
        </p:nvGraphicFramePr>
        <p:xfrm>
          <a:off x="838200" y="1375044"/>
          <a:ext cx="1051560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229185-7CC9-4CB2-A27B-04E85AB12979}"/>
              </a:ext>
            </a:extLst>
          </p:cNvPr>
          <p:cNvSpPr txBox="1"/>
          <p:nvPr/>
        </p:nvSpPr>
        <p:spPr>
          <a:xfrm>
            <a:off x="1219200" y="6153150"/>
            <a:ext cx="2800350" cy="533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64650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9AEAE-9E91-4C8D-8002-7102C7906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Inflation Mandate progress</a:t>
            </a:r>
          </a:p>
        </p:txBody>
      </p:sp>
    </p:spTree>
    <p:extLst>
      <p:ext uri="{BB962C8B-B14F-4D97-AF65-F5344CB8AC3E}">
        <p14:creationId xmlns:p14="http://schemas.microsoft.com/office/powerpoint/2010/main" val="163347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EC70B01-C671-4FE0-BB5B-01074FBF2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581" y="312930"/>
            <a:ext cx="11531219" cy="675003"/>
          </a:xfrm>
        </p:spPr>
        <p:txBody>
          <a:bodyPr/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</a:pPr>
            <a:r>
              <a:rPr lang="en-US" b="1" dirty="0">
                <a:solidFill>
                  <a:srgbClr val="003A5D"/>
                </a:solidFill>
                <a:latin typeface="Arial"/>
              </a:rPr>
              <a:t>Inflation rate has declined steadily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51A79A7-6205-4A0D-B56C-F10DAD1B4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699760"/>
              </p:ext>
            </p:extLst>
          </p:nvPr>
        </p:nvGraphicFramePr>
        <p:xfrm>
          <a:off x="838200" y="1375044"/>
          <a:ext cx="1051560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229185-7CC9-4CB2-A27B-04E85AB12979}"/>
              </a:ext>
            </a:extLst>
          </p:cNvPr>
          <p:cNvSpPr txBox="1"/>
          <p:nvPr/>
        </p:nvSpPr>
        <p:spPr>
          <a:xfrm>
            <a:off x="1219200" y="6153150"/>
            <a:ext cx="2800350" cy="533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48343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EC70B01-C671-4FE0-BB5B-01074FBF2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581" y="312930"/>
            <a:ext cx="11531219" cy="675003"/>
          </a:xfrm>
        </p:spPr>
        <p:txBody>
          <a:bodyPr/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</a:pPr>
            <a:r>
              <a:rPr lang="en-US" b="1" dirty="0">
                <a:solidFill>
                  <a:srgbClr val="003A5D"/>
                </a:solidFill>
                <a:latin typeface="Arial"/>
              </a:rPr>
              <a:t>Wholesale prices trending in the right direction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51A79A7-6205-4A0D-B56C-F10DAD1B4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802296"/>
              </p:ext>
            </p:extLst>
          </p:nvPr>
        </p:nvGraphicFramePr>
        <p:xfrm>
          <a:off x="838200" y="1375044"/>
          <a:ext cx="1051560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229185-7CC9-4CB2-A27B-04E85AB12979}"/>
              </a:ext>
            </a:extLst>
          </p:cNvPr>
          <p:cNvSpPr txBox="1"/>
          <p:nvPr/>
        </p:nvSpPr>
        <p:spPr>
          <a:xfrm>
            <a:off x="1219200" y="6153150"/>
            <a:ext cx="2800350" cy="533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92365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427865-1BAD-4BA6-B006-00994415E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814466"/>
              </p:ext>
            </p:extLst>
          </p:nvPr>
        </p:nvGraphicFramePr>
        <p:xfrm>
          <a:off x="838200" y="1320800"/>
          <a:ext cx="1051560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EA53A-62C3-4CCB-BBB6-EA9135558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What’s going up/down the most?</a:t>
            </a:r>
          </a:p>
        </p:txBody>
      </p:sp>
    </p:spTree>
    <p:extLst>
      <p:ext uri="{BB962C8B-B14F-4D97-AF65-F5344CB8AC3E}">
        <p14:creationId xmlns:p14="http://schemas.microsoft.com/office/powerpoint/2010/main" val="3802886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EC70B01-C671-4FE0-BB5B-01074FBF2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581" y="312930"/>
            <a:ext cx="9328346" cy="675003"/>
          </a:xfrm>
        </p:spPr>
        <p:txBody>
          <a:bodyPr/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</a:pPr>
            <a:r>
              <a:rPr lang="en-US" b="1" dirty="0">
                <a:solidFill>
                  <a:srgbClr val="003A5D"/>
                </a:solidFill>
                <a:latin typeface="Arial"/>
              </a:rPr>
              <a:t>Inflation</a:t>
            </a:r>
            <a:r>
              <a:rPr lang="en-US" dirty="0">
                <a:solidFill>
                  <a:srgbClr val="003A5D"/>
                </a:solidFill>
                <a:latin typeface="Arial"/>
              </a:rPr>
              <a:t> took a bite out of wage gains</a:t>
            </a:r>
            <a:endParaRPr lang="en-US" b="1" dirty="0">
              <a:solidFill>
                <a:srgbClr val="003A5D"/>
              </a:solidFill>
              <a:latin typeface="Arial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51A79A7-6205-4A0D-B56C-F10DAD1B4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966217"/>
              </p:ext>
            </p:extLst>
          </p:nvPr>
        </p:nvGraphicFramePr>
        <p:xfrm>
          <a:off x="838200" y="1375044"/>
          <a:ext cx="1051560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229185-7CC9-4CB2-A27B-04E85AB12979}"/>
              </a:ext>
            </a:extLst>
          </p:cNvPr>
          <p:cNvSpPr txBox="1"/>
          <p:nvPr/>
        </p:nvSpPr>
        <p:spPr>
          <a:xfrm>
            <a:off x="1219200" y="6153150"/>
            <a:ext cx="2800350" cy="533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27699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DISCLAIMER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04508" y="1494107"/>
            <a:ext cx="6449291" cy="443959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views expressed here are the presenter's and not necessarily those of the Federal Reserve Bank of Minneapolis or the Federal Reserve System.</a:t>
            </a:r>
          </a:p>
        </p:txBody>
      </p:sp>
    </p:spTree>
    <p:extLst>
      <p:ext uri="{BB962C8B-B14F-4D97-AF65-F5344CB8AC3E}">
        <p14:creationId xmlns:p14="http://schemas.microsoft.com/office/powerpoint/2010/main" val="145102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BC2824-06CF-4238-801A-011899753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899411"/>
              </p:ext>
            </p:extLst>
          </p:nvPr>
        </p:nvGraphicFramePr>
        <p:xfrm>
          <a:off x="838200" y="1828800"/>
          <a:ext cx="10515600" cy="419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BB125-4BCD-410A-949A-ACC421437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recent inflation increasingly services driven</a:t>
            </a:r>
          </a:p>
          <a:p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57707FC-EE5C-46D9-8CD9-BA320B2B82E3}"/>
              </a:ext>
            </a:extLst>
          </p:cNvPr>
          <p:cNvSpPr txBox="1">
            <a:spLocks/>
          </p:cNvSpPr>
          <p:nvPr/>
        </p:nvSpPr>
        <p:spPr>
          <a:xfrm>
            <a:off x="1673664" y="1096998"/>
            <a:ext cx="8706248" cy="675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950" kern="1200" cap="all" spc="225" baseline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3086100" indent="-342900" algn="l" defTabSz="914400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Components of CPI inflation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Percentage point contribution, NSA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E8C23-CBCA-4986-AEF4-D85C8EF04344}"/>
              </a:ext>
            </a:extLst>
          </p:cNvPr>
          <p:cNvSpPr txBox="1"/>
          <p:nvPr/>
        </p:nvSpPr>
        <p:spPr>
          <a:xfrm>
            <a:off x="586902" y="6088090"/>
            <a:ext cx="2800350" cy="533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89490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129BF-87B7-4488-BC84-318BDE9D23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Fed’s response</a:t>
            </a:r>
          </a:p>
        </p:txBody>
      </p:sp>
    </p:spTree>
    <p:extLst>
      <p:ext uri="{BB962C8B-B14F-4D97-AF65-F5344CB8AC3E}">
        <p14:creationId xmlns:p14="http://schemas.microsoft.com/office/powerpoint/2010/main" val="67774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6209" y="927245"/>
            <a:ext cx="10515600" cy="78422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The federal funds rate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6209" y="6176377"/>
            <a:ext cx="5106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Board of Governors of the Federal Reserve System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3C3610A-CA5D-979D-A2CB-77D8A8A24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40" y="282962"/>
            <a:ext cx="11637696" cy="490882"/>
          </a:xfrm>
        </p:spPr>
        <p:txBody>
          <a:bodyPr/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Rates increasing</a:t>
            </a:r>
          </a:p>
          <a:p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38B884F-8967-B5B6-42FC-8AD12FC2A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045889"/>
              </p:ext>
            </p:extLst>
          </p:nvPr>
        </p:nvGraphicFramePr>
        <p:xfrm>
          <a:off x="838200" y="1265238"/>
          <a:ext cx="10515600" cy="43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7862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6209" y="6176377"/>
            <a:ext cx="5106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Board of Governors of the Federal Reserve System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3C3610A-CA5D-979D-A2CB-77D8A8A24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40" y="282962"/>
            <a:ext cx="11637696" cy="490882"/>
          </a:xfrm>
        </p:spPr>
        <p:txBody>
          <a:bodyPr/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Long-term Rates eased recently</a:t>
            </a:r>
          </a:p>
          <a:p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38B884F-8967-B5B6-42FC-8AD12FC2A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932359"/>
              </p:ext>
            </p:extLst>
          </p:nvPr>
        </p:nvGraphicFramePr>
        <p:xfrm>
          <a:off x="838200" y="1265238"/>
          <a:ext cx="10515600" cy="43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401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6D1531-0890-4674-8576-56373ACBD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Balance sheet normalization</a:t>
            </a:r>
          </a:p>
          <a:p>
            <a:endParaRPr lang="en-US" dirty="0"/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70939A4A-DC4C-0727-2597-E8722B039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555253"/>
              </p:ext>
            </p:extLst>
          </p:nvPr>
        </p:nvGraphicFramePr>
        <p:xfrm>
          <a:off x="838200" y="1524000"/>
          <a:ext cx="10515600" cy="459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4359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6D1531-0890-4674-8576-56373ACBD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Long term inflation expectations stable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3583C-51E9-5D79-21CF-325519BF5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4" y="1606791"/>
            <a:ext cx="10674092" cy="36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52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0203FB-4894-F80E-F53F-BD3385C6D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Regional Business</a:t>
            </a:r>
            <a:r>
              <a:rPr lang="en-US" sz="4000" dirty="0"/>
              <a:t> conditions</a:t>
            </a:r>
          </a:p>
        </p:txBody>
      </p:sp>
    </p:spTree>
    <p:extLst>
      <p:ext uri="{BB962C8B-B14F-4D97-AF65-F5344CB8AC3E}">
        <p14:creationId xmlns:p14="http://schemas.microsoft.com/office/powerpoint/2010/main" val="2755153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4D488-2A97-5FCD-F74F-6F965D7DA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F3B2D-1975-342A-9B9D-8401AF7D7B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NEW: Monthly Business Conditions Dashboard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BA70F0-587A-9BFD-D2CC-884DE888E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08" y="999606"/>
            <a:ext cx="6478384" cy="48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49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07F99-0444-5639-78A8-ABDB255D8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01297-2F69-30CE-8A1F-07CA98432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NEW: Monthly Business Conditions Dashboard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FA366-C303-E46C-7ABC-F3129AE2F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13" y="927084"/>
            <a:ext cx="6671774" cy="50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98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91548" y="1638392"/>
            <a:ext cx="7725726" cy="4512367"/>
          </a:xfrm>
        </p:spPr>
        <p:txBody>
          <a:bodyPr/>
          <a:lstStyle/>
          <a:p>
            <a:pPr marL="404495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>
                <a:latin typeface="+mj-lt"/>
              </a:rPr>
              <a:t>Conducted between January 16 and February 6, 2024</a:t>
            </a:r>
          </a:p>
          <a:p>
            <a:pPr marL="404495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>
                <a:latin typeface="+mj-lt"/>
              </a:rPr>
              <a:t>600+ responses from </a:t>
            </a:r>
            <a:r>
              <a:rPr lang="en-US" b="1">
                <a:latin typeface="+mj-lt"/>
                <a:cs typeface="Arial"/>
              </a:rPr>
              <a:t>across the Ninth District</a:t>
            </a:r>
          </a:p>
          <a:p>
            <a:pPr marL="404495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+mj-lt"/>
                <a:cs typeface="Arial"/>
              </a:rPr>
              <a:t>Shout out to our partners for distributing the survey!</a:t>
            </a:r>
          </a:p>
          <a:p>
            <a:pPr marL="404495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Continued balance by firm size, sector and state</a:t>
            </a:r>
          </a:p>
          <a:p>
            <a:pPr marL="404495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Results are a snapshot </a:t>
            </a:r>
            <a:endParaRPr lang="en-US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Non-probability sampling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Interpret cautiously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6CCCA0-1CDC-473B-B364-841F58C5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53" y="346662"/>
            <a:ext cx="6449545" cy="1081618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General Business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0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57768" y="1604182"/>
            <a:ext cx="8250823" cy="47045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Reserve background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update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market progress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dynamics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Fed’s response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business conditions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C91251-1E78-40DB-9683-E1E86648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492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80B4-934F-4A29-A73F-54715AB5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06312"/>
            <a:ext cx="4269443" cy="591358"/>
          </a:xfrm>
        </p:spPr>
        <p:txBody>
          <a:bodyPr/>
          <a:lstStyle/>
          <a:p>
            <a:r>
              <a:rPr lang="en-US"/>
              <a:t>Quick take-aways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FDB20-7F5F-4AAD-95F4-1007F07D7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7141" y="1277913"/>
            <a:ext cx="7548128" cy="44706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Most recent 3-month period saw continued lower revenue and lower profit trends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Smaller firms continued to see poorer results. The other bad news: The gap narrowed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Tricky to square with fact that overall economy has been growing; however, Ninth District states have been slower than national average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Hiring still happening, but slowing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Inflation top concern, followed by interest rates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 availability improving; wage pressure still present, but easing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Outlook: Overall sentiment is modestly positive</a:t>
            </a:r>
          </a:p>
        </p:txBody>
      </p:sp>
    </p:spTree>
    <p:extLst>
      <p:ext uri="{BB962C8B-B14F-4D97-AF65-F5344CB8AC3E}">
        <p14:creationId xmlns:p14="http://schemas.microsoft.com/office/powerpoint/2010/main" val="305238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81C3E7-20C7-448C-AEF9-AD72A1C5A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6006" y="2174884"/>
            <a:ext cx="9739988" cy="2364843"/>
          </a:xfrm>
        </p:spPr>
        <p:txBody>
          <a:bodyPr/>
          <a:lstStyle/>
          <a:p>
            <a:r>
              <a:rPr lang="en-US" dirty="0"/>
              <a:t>Recent revenue trends</a:t>
            </a:r>
          </a:p>
        </p:txBody>
      </p:sp>
    </p:spTree>
    <p:extLst>
      <p:ext uri="{BB962C8B-B14F-4D97-AF65-F5344CB8AC3E}">
        <p14:creationId xmlns:p14="http://schemas.microsoft.com/office/powerpoint/2010/main" val="456078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A0881-5F00-4B36-9552-8BF865B44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/>
              <a:t>recent and future revenue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6DBC83E-0425-4654-BF02-F74A57C1DE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40" y="1534981"/>
            <a:ext cx="3002155" cy="44841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firms seeing lower revenues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Unseasonably warm winter impacted many respondents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compositional factors influencing overall sentiment (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on this in a bit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but probably not enough to change the overall trend</a:t>
            </a:r>
            <a:endParaRPr lang="en-US" sz="20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/>
        </p:nvGraphicFramePr>
        <p:xfrm>
          <a:off x="3733014" y="1059969"/>
          <a:ext cx="8037454" cy="469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9053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1C5742-B6E5-E7EF-99A0-8F5FF89C8F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/>
              <a:t>Y-O-Y survey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A3C6F-EA1D-05C6-5523-B9C5F2A2FFFC}"/>
              </a:ext>
            </a:extLst>
          </p:cNvPr>
          <p:cNvSpPr txBox="1"/>
          <p:nvPr/>
        </p:nvSpPr>
        <p:spPr>
          <a:xfrm>
            <a:off x="543696" y="1151109"/>
            <a:ext cx="11145795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5C2B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Revenue trend worsening, and expected to continue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138CF4-6FB5-7700-7B1E-2A632C6F853B}"/>
              </a:ext>
            </a:extLst>
          </p:cNvPr>
          <p:cNvCxnSpPr/>
          <p:nvPr/>
        </p:nvCxnSpPr>
        <p:spPr>
          <a:xfrm>
            <a:off x="6116594" y="1959262"/>
            <a:ext cx="0" cy="369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9E761CB-250D-D9D1-30D6-A37A4932E815}"/>
              </a:ext>
            </a:extLst>
          </p:cNvPr>
          <p:cNvGraphicFramePr>
            <a:graphicFrameLocks/>
          </p:cNvGraphicFramePr>
          <p:nvPr/>
        </p:nvGraphicFramePr>
        <p:xfrm>
          <a:off x="91782" y="2004645"/>
          <a:ext cx="5964195" cy="400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3E15140-FF24-1F29-70BB-1CC2CBA69D4C}"/>
              </a:ext>
            </a:extLst>
          </p:cNvPr>
          <p:cNvGraphicFramePr>
            <a:graphicFrameLocks/>
          </p:cNvGraphicFramePr>
          <p:nvPr/>
        </p:nvGraphicFramePr>
        <p:xfrm>
          <a:off x="6237829" y="1959262"/>
          <a:ext cx="5745623" cy="400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2047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81C3E7-20C7-448C-AEF9-AD72A1C5A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6006" y="2174884"/>
            <a:ext cx="9739988" cy="2912132"/>
          </a:xfrm>
        </p:spPr>
        <p:txBody>
          <a:bodyPr/>
          <a:lstStyle/>
          <a:p>
            <a:r>
              <a:rPr lang="en-US"/>
              <a:t>Workforce &amp; wage trends</a:t>
            </a:r>
          </a:p>
        </p:txBody>
      </p:sp>
    </p:spTree>
    <p:extLst>
      <p:ext uri="{BB962C8B-B14F-4D97-AF65-F5344CB8AC3E}">
        <p14:creationId xmlns:p14="http://schemas.microsoft.com/office/powerpoint/2010/main" val="2073822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42D42-5A4A-4A35-89F8-5F2630AC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/>
              <a:t>Labor demand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8BF30-D1E2-45F7-B2D6-BBA7D0081D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9498" y="1311419"/>
            <a:ext cx="3330341" cy="4432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Many firms still hiring in some capacity, but overall labor demand lower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More firms cutting or not hiring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Share hiring more full-time workers continued to erode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1CF4EA-B5CD-7168-812F-E9191E19ACAF}"/>
              </a:ext>
            </a:extLst>
          </p:cNvPr>
          <p:cNvGraphicFramePr>
            <a:graphicFrameLocks/>
          </p:cNvGraphicFramePr>
          <p:nvPr/>
        </p:nvGraphicFramePr>
        <p:xfrm>
          <a:off x="272205" y="1386882"/>
          <a:ext cx="7758113" cy="494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3698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162F5-6670-45AC-ACB1-7318C5FA3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/>
              <a:t>Staffing: Mixed signals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B88A7-9125-40EE-B3B3-244EBE210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580" y="945029"/>
            <a:ext cx="2708561" cy="5208635"/>
          </a:xfrm>
        </p:spPr>
        <p:txBody>
          <a:bodyPr/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i="0" u="none" strike="noStrike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Overall, more firms expect future staffing will increase than decrease 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lang="en-US" b="1" dirty="0">
              <a:solidFill>
                <a:srgbClr val="77777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share continues to erode, especially compared with Jan 2023 survey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089527D-AFF4-CE95-CBFC-D62936878F7E}"/>
              </a:ext>
            </a:extLst>
          </p:cNvPr>
          <p:cNvGraphicFramePr>
            <a:graphicFrameLocks/>
          </p:cNvGraphicFramePr>
          <p:nvPr/>
        </p:nvGraphicFramePr>
        <p:xfrm>
          <a:off x="3451978" y="1137570"/>
          <a:ext cx="8116135" cy="482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2943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81C3E7-20C7-448C-AEF9-AD72A1C5A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6006" y="1827015"/>
            <a:ext cx="9739988" cy="2912132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771766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4F078-314C-4C1C-8B84-2266EB2163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/>
              <a:t>Challenges to operations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4A3B2D7-D10C-E6C9-37C0-2980C863E2E4}"/>
              </a:ext>
            </a:extLst>
          </p:cNvPr>
          <p:cNvGraphicFramePr>
            <a:graphicFrameLocks/>
          </p:cNvGraphicFramePr>
          <p:nvPr/>
        </p:nvGraphicFramePr>
        <p:xfrm>
          <a:off x="207940" y="1274231"/>
          <a:ext cx="11862141" cy="494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DF1C6E59-C041-3BC8-2528-6A0BE633A71A}"/>
              </a:ext>
            </a:extLst>
          </p:cNvPr>
          <p:cNvSpPr/>
          <p:nvPr/>
        </p:nvSpPr>
        <p:spPr>
          <a:xfrm>
            <a:off x="519765" y="1937869"/>
            <a:ext cx="1318661" cy="103633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DB2657-D979-0EF2-3CBD-684F032CEFFF}"/>
              </a:ext>
            </a:extLst>
          </p:cNvPr>
          <p:cNvSpPr/>
          <p:nvPr/>
        </p:nvSpPr>
        <p:spPr>
          <a:xfrm>
            <a:off x="3917086" y="2942592"/>
            <a:ext cx="1405289" cy="114405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6689E3-7DCF-AF01-CEE5-982EBDDCCF57}"/>
              </a:ext>
            </a:extLst>
          </p:cNvPr>
          <p:cNvSpPr/>
          <p:nvPr/>
        </p:nvSpPr>
        <p:spPr>
          <a:xfrm>
            <a:off x="7305575" y="3231418"/>
            <a:ext cx="1297807" cy="136826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739DF1-E7F4-8D3E-1F6B-FA45BA540FFA}"/>
              </a:ext>
            </a:extLst>
          </p:cNvPr>
          <p:cNvSpPr/>
          <p:nvPr/>
        </p:nvSpPr>
        <p:spPr>
          <a:xfrm>
            <a:off x="2771535" y="2157889"/>
            <a:ext cx="1318661" cy="125345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437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EF2BD-F168-2A04-D7DF-C09C544E79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625" y="163097"/>
            <a:ext cx="11360173" cy="4908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Interest Rates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56AA88-EC9C-8B7C-F269-2CBD5CE37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55" y="1188271"/>
            <a:ext cx="8123755" cy="47383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A8EFF8-F139-5FF5-574A-A5F50AB3879C}"/>
              </a:ext>
            </a:extLst>
          </p:cNvPr>
          <p:cNvSpPr txBox="1"/>
          <p:nvPr/>
        </p:nvSpPr>
        <p:spPr>
          <a:xfrm>
            <a:off x="9230429" y="1706682"/>
            <a:ext cx="2688855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Interest rates are now #2 challenge for businesses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A5D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Segoe UI"/>
              </a:rPr>
              <a:t>Also asked about positive impact; not surprisingly, few are seeing positive effects (&lt; 5%)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A5D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Segoe U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4329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Organization of the Fed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5" y="933086"/>
            <a:ext cx="10158984" cy="52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86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81C3E7-20C7-448C-AEF9-AD72A1C5A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6006" y="2174884"/>
            <a:ext cx="9739988" cy="2912132"/>
          </a:xfrm>
        </p:spPr>
        <p:txBody>
          <a:bodyPr/>
          <a:lstStyle/>
          <a:p>
            <a:r>
              <a:rPr lang="en-US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96759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80139-E7AA-4DD8-ABDE-099C555207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/>
              <a:t>Outlook: decline, still positive overall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A8356-7DFF-41E4-86C4-042FC8418A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4750" y="1212850"/>
            <a:ext cx="2781701" cy="4432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This year’s outlook worsened slightly compared with other years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Still net positive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despite revenue and profit trends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Also fairly similar across firm size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2E3927E-8261-42AA-8B0B-81AB464A31C9}"/>
              </a:ext>
            </a:extLst>
          </p:cNvPr>
          <p:cNvGraphicFramePr>
            <a:graphicFrameLocks/>
          </p:cNvGraphicFramePr>
          <p:nvPr/>
        </p:nvGraphicFramePr>
        <p:xfrm>
          <a:off x="396798" y="1586933"/>
          <a:ext cx="7779523" cy="458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063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54814" y="1667799"/>
            <a:ext cx="8282371" cy="3522401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3600" dirty="0">
                <a:solidFill>
                  <a:schemeClr val="bg2"/>
                </a:solidFill>
              </a:rPr>
              <a:t>Thank you!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bg2"/>
                </a:solidFill>
              </a:rPr>
              <a:t>@MinneapolisFed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Joseph.mahon@mpls.frb.org</a:t>
            </a: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chemeClr val="accent6"/>
                </a:solidFill>
              </a:rPr>
              <a:t>Or Connect on LinkedIn</a:t>
            </a:r>
          </a:p>
        </p:txBody>
      </p:sp>
    </p:spTree>
    <p:extLst>
      <p:ext uri="{BB962C8B-B14F-4D97-AF65-F5344CB8AC3E}">
        <p14:creationId xmlns:p14="http://schemas.microsoft.com/office/powerpoint/2010/main" val="97463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U.S. economic update</a:t>
            </a:r>
          </a:p>
        </p:txBody>
      </p:sp>
    </p:spTree>
    <p:extLst>
      <p:ext uri="{BB962C8B-B14F-4D97-AF65-F5344CB8AC3E}">
        <p14:creationId xmlns:p14="http://schemas.microsoft.com/office/powerpoint/2010/main" val="12805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8B998-EA61-4982-ABFF-2FD86359B9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Recession? Not yet.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C295B-B69F-CB8D-B773-E959FAB40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75" y="1521229"/>
            <a:ext cx="9041873" cy="38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5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8B998-EA61-4982-ABFF-2FD86359B9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Recession? Not yet.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F5089-C0B4-8E66-EAE1-BB4A28B35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434" y="1356308"/>
            <a:ext cx="7713131" cy="41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4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75DBE5-8634-4FB4-BB36-008F95CEA9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Employment mandate progress</a:t>
            </a:r>
          </a:p>
        </p:txBody>
      </p:sp>
    </p:spTree>
    <p:extLst>
      <p:ext uri="{BB962C8B-B14F-4D97-AF65-F5344CB8AC3E}">
        <p14:creationId xmlns:p14="http://schemas.microsoft.com/office/powerpoint/2010/main" val="158566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EC70B01-C671-4FE0-BB5B-01074FBF2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581" y="312930"/>
            <a:ext cx="10389511" cy="675003"/>
          </a:xfrm>
        </p:spPr>
        <p:txBody>
          <a:bodyPr/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</a:pPr>
            <a:r>
              <a:rPr lang="en-US" b="1" dirty="0">
                <a:solidFill>
                  <a:srgbClr val="003A5D"/>
                </a:solidFill>
                <a:latin typeface="Arial"/>
              </a:rPr>
              <a:t>Unemployment below pre-pandemic levels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51A79A7-6205-4A0D-B56C-F10DAD1B4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960332"/>
              </p:ext>
            </p:extLst>
          </p:nvPr>
        </p:nvGraphicFramePr>
        <p:xfrm>
          <a:off x="838200" y="1375044"/>
          <a:ext cx="1051560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229185-7CC9-4CB2-A27B-04E85AB12979}"/>
              </a:ext>
            </a:extLst>
          </p:cNvPr>
          <p:cNvSpPr txBox="1"/>
          <p:nvPr/>
        </p:nvSpPr>
        <p:spPr>
          <a:xfrm>
            <a:off x="1219200" y="6153150"/>
            <a:ext cx="2800350" cy="533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60242551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, transition, and quote slides">
  <a:themeElements>
    <a:clrScheme name="FRB Brand 2019">
      <a:dk1>
        <a:srgbClr val="003A5D"/>
      </a:dk1>
      <a:lt1>
        <a:sysClr val="window" lastClr="FFFFFF"/>
      </a:lt1>
      <a:dk2>
        <a:srgbClr val="45C2B1"/>
      </a:dk2>
      <a:lt2>
        <a:srgbClr val="EDEEEF"/>
      </a:lt2>
      <a:accent1>
        <a:srgbClr val="45C2B1"/>
      </a:accent1>
      <a:accent2>
        <a:srgbClr val="D0AF21"/>
      </a:accent2>
      <a:accent3>
        <a:srgbClr val="238DC1"/>
      </a:accent3>
      <a:accent4>
        <a:srgbClr val="6BC4E8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MFed 2019">
      <a:majorFont>
        <a:latin typeface="Arial 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LS-ppt-template-1019.potx" id="{9D0DA72D-9BC2-49BA-A765-8053486257BF}" vid="{DFE7E9A1-BCF8-42AC-B49B-5151E75B66CF}"/>
    </a:ext>
  </a:extLst>
</a:theme>
</file>

<file path=ppt/theme/theme2.xml><?xml version="1.0" encoding="utf-8"?>
<a:theme xmlns:a="http://schemas.openxmlformats.org/drawingml/2006/main" name="MPLS-ppt-template-1019">
  <a:themeElements>
    <a:clrScheme name="FRB Brand 2019">
      <a:dk1>
        <a:srgbClr val="003A5D"/>
      </a:dk1>
      <a:lt1>
        <a:sysClr val="window" lastClr="FFFFFF"/>
      </a:lt1>
      <a:dk2>
        <a:srgbClr val="45C2B1"/>
      </a:dk2>
      <a:lt2>
        <a:srgbClr val="EDEEEF"/>
      </a:lt2>
      <a:accent1>
        <a:srgbClr val="45C2B1"/>
      </a:accent1>
      <a:accent2>
        <a:srgbClr val="D0AF21"/>
      </a:accent2>
      <a:accent3>
        <a:srgbClr val="238DC1"/>
      </a:accent3>
      <a:accent4>
        <a:srgbClr val="6BC4E8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MFed 2019">
      <a:majorFont>
        <a:latin typeface="Arial 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PLS-ppt-template-1019.potx" id="{9D0DA72D-9BC2-49BA-A765-8053486257BF}" vid="{BF6C55A9-D8A6-43DA-8B38-C3EC322DA716}"/>
    </a:ext>
  </a:extLst>
</a:theme>
</file>

<file path=ppt/theme/theme3.xml><?xml version="1.0" encoding="utf-8"?>
<a:theme xmlns:a="http://schemas.openxmlformats.org/drawingml/2006/main" name="Charts and Tables">
  <a:themeElements>
    <a:clrScheme name="MPLS Charts">
      <a:dk1>
        <a:srgbClr val="595959"/>
      </a:dk1>
      <a:lt1>
        <a:sysClr val="window" lastClr="FFFFFF"/>
      </a:lt1>
      <a:dk2>
        <a:srgbClr val="45C2B1"/>
      </a:dk2>
      <a:lt2>
        <a:srgbClr val="EDEEEF"/>
      </a:lt2>
      <a:accent1>
        <a:srgbClr val="003A5D"/>
      </a:accent1>
      <a:accent2>
        <a:srgbClr val="D0AF21"/>
      </a:accent2>
      <a:accent3>
        <a:srgbClr val="238DC1"/>
      </a:accent3>
      <a:accent4>
        <a:srgbClr val="777777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LS-ppt-template-1019.potx" id="{FEFC0F15-9CCC-44EA-93FF-00461B413579}" vid="{2CF60A84-6582-4088-8636-1F48CA7FD95C}"/>
    </a:ext>
  </a:extLst>
</a:theme>
</file>

<file path=ppt/theme/theme4.xml><?xml version="1.0" encoding="utf-8"?>
<a:theme xmlns:a="http://schemas.openxmlformats.org/drawingml/2006/main" name="1_MPLS-ppt-template-1019">
  <a:themeElements>
    <a:clrScheme name="FRB Brand 2019">
      <a:dk1>
        <a:srgbClr val="003A5D"/>
      </a:dk1>
      <a:lt1>
        <a:sysClr val="window" lastClr="FFFFFF"/>
      </a:lt1>
      <a:dk2>
        <a:srgbClr val="45C2B1"/>
      </a:dk2>
      <a:lt2>
        <a:srgbClr val="EDEEEF"/>
      </a:lt2>
      <a:accent1>
        <a:srgbClr val="45C2B1"/>
      </a:accent1>
      <a:accent2>
        <a:srgbClr val="D0AF21"/>
      </a:accent2>
      <a:accent3>
        <a:srgbClr val="238DC1"/>
      </a:accent3>
      <a:accent4>
        <a:srgbClr val="6BC4E8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MFed 2019">
      <a:majorFont>
        <a:latin typeface="Arial 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PLS-ppt-template-1019.potx" id="{9D0DA72D-9BC2-49BA-A765-8053486257BF}" vid="{BF6C55A9-D8A6-43DA-8B38-C3EC322DA716}"/>
    </a:ext>
  </a:extLst>
</a:theme>
</file>

<file path=ppt/theme/theme5.xml><?xml version="1.0" encoding="utf-8"?>
<a:theme xmlns:a="http://schemas.openxmlformats.org/drawingml/2006/main" name="1_Title, transition, and quote slides">
  <a:themeElements>
    <a:clrScheme name="FRB Brand 2019">
      <a:dk1>
        <a:srgbClr val="003A5D"/>
      </a:dk1>
      <a:lt1>
        <a:sysClr val="window" lastClr="FFFFFF"/>
      </a:lt1>
      <a:dk2>
        <a:srgbClr val="45C2B1"/>
      </a:dk2>
      <a:lt2>
        <a:srgbClr val="EDEEEF"/>
      </a:lt2>
      <a:accent1>
        <a:srgbClr val="45C2B1"/>
      </a:accent1>
      <a:accent2>
        <a:srgbClr val="D0AF21"/>
      </a:accent2>
      <a:accent3>
        <a:srgbClr val="238DC1"/>
      </a:accent3>
      <a:accent4>
        <a:srgbClr val="6BC4E8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MFed 2019">
      <a:majorFont>
        <a:latin typeface="Arial 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LS-ppt-template-1019.potx" id="{9D0DA72D-9BC2-49BA-A765-8053486257BF}" vid="{DFE7E9A1-BCF8-42AC-B49B-5151E75B66C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PLS Charts">
    <a:dk1>
      <a:srgbClr val="595959"/>
    </a:dk1>
    <a:lt1>
      <a:sysClr val="window" lastClr="FFFFFF"/>
    </a:lt1>
    <a:dk2>
      <a:srgbClr val="45C2B1"/>
    </a:dk2>
    <a:lt2>
      <a:srgbClr val="EDEEEF"/>
    </a:lt2>
    <a:accent1>
      <a:srgbClr val="003A5D"/>
    </a:accent1>
    <a:accent2>
      <a:srgbClr val="D0AF21"/>
    </a:accent2>
    <a:accent3>
      <a:srgbClr val="238DC1"/>
    </a:accent3>
    <a:accent4>
      <a:srgbClr val="777777"/>
    </a:accent4>
    <a:accent5>
      <a:srgbClr val="AAAAAA"/>
    </a:accent5>
    <a:accent6>
      <a:srgbClr val="777777"/>
    </a:accent6>
    <a:hlink>
      <a:srgbClr val="01A68F"/>
    </a:hlink>
    <a:folHlink>
      <a:srgbClr val="EFD266"/>
    </a:folHlink>
  </a:clrScheme>
  <a:fontScheme name="Custom 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4261</TotalTime>
  <Words>785</Words>
  <Application>Microsoft Office PowerPoint</Application>
  <PresentationFormat>Widescreen</PresentationFormat>
  <Paragraphs>166</Paragraphs>
  <Slides>42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</vt:lpstr>
      <vt:lpstr>Calibri</vt:lpstr>
      <vt:lpstr>Times</vt:lpstr>
      <vt:lpstr>Times New Roman</vt:lpstr>
      <vt:lpstr>Title, transition, and quote slides</vt:lpstr>
      <vt:lpstr>MPLS-ppt-template-1019</vt:lpstr>
      <vt:lpstr>Charts and Tables</vt:lpstr>
      <vt:lpstr>1_MPLS-ppt-template-1019</vt:lpstr>
      <vt:lpstr>1_Title, transition, and quote slides</vt:lpstr>
      <vt:lpstr>PowerPoint Presentation</vt:lpstr>
      <vt:lpstr>DISCLAIMER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federal funds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Business Survey</vt:lpstr>
      <vt:lpstr>Quick take-aways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Mahon, Joseph</dc:creator>
  <cp:lastModifiedBy>Mahon, Joseph</cp:lastModifiedBy>
  <cp:revision>74</cp:revision>
  <dcterms:created xsi:type="dcterms:W3CDTF">2021-10-04T19:44:07Z</dcterms:created>
  <dcterms:modified xsi:type="dcterms:W3CDTF">2024-05-16T13:39:43Z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269c60-0483-4c57-9e8c-3779d6900235_Enabled">
    <vt:lpwstr>true</vt:lpwstr>
  </property>
  <property fmtid="{D5CDD505-2E9C-101B-9397-08002B2CF9AE}" pid="3" name="MSIP_Label_65269c60-0483-4c57-9e8c-3779d6900235_SetDate">
    <vt:lpwstr>2022-11-29T22:08:44Z</vt:lpwstr>
  </property>
  <property fmtid="{D5CDD505-2E9C-101B-9397-08002B2CF9AE}" pid="4" name="MSIP_Label_65269c60-0483-4c57-9e8c-3779d6900235_Method">
    <vt:lpwstr>Privileged</vt:lpwstr>
  </property>
  <property fmtid="{D5CDD505-2E9C-101B-9397-08002B2CF9AE}" pid="5" name="MSIP_Label_65269c60-0483-4c57-9e8c-3779d6900235_Name">
    <vt:lpwstr>65269c60-0483-4c57-9e8c-3779d6900235</vt:lpwstr>
  </property>
  <property fmtid="{D5CDD505-2E9C-101B-9397-08002B2CF9AE}" pid="6" name="MSIP_Label_65269c60-0483-4c57-9e8c-3779d6900235_SiteId">
    <vt:lpwstr>b397c653-5b19-463f-b9fc-af658ded9128</vt:lpwstr>
  </property>
  <property fmtid="{D5CDD505-2E9C-101B-9397-08002B2CF9AE}" pid="7" name="MSIP_Label_65269c60-0483-4c57-9e8c-3779d6900235_ActionId">
    <vt:lpwstr>4862dc04-f715-4bb6-81ac-92d1939e1990</vt:lpwstr>
  </property>
  <property fmtid="{D5CDD505-2E9C-101B-9397-08002B2CF9AE}" pid="8" name="MSIP_Label_65269c60-0483-4c57-9e8c-3779d6900235_ContentBits">
    <vt:lpwstr>0</vt:lpwstr>
  </property>
</Properties>
</file>