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1"/>
  </p:notesMasterIdLst>
  <p:sldIdLst>
    <p:sldId id="256" r:id="rId2"/>
    <p:sldId id="257" r:id="rId3"/>
    <p:sldId id="259" r:id="rId4"/>
    <p:sldId id="273" r:id="rId5"/>
    <p:sldId id="274" r:id="rId6"/>
    <p:sldId id="275" r:id="rId7"/>
    <p:sldId id="276" r:id="rId8"/>
    <p:sldId id="277" r:id="rId9"/>
    <p:sldId id="27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EC7EB-C817-45A0-AE1B-75F374DD97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5668242C-3248-4C78-9610-4D6CAE738990}">
      <dgm:prSet phldrT="[Texto]" custT="1"/>
      <dgm:spPr/>
      <dgm:t>
        <a:bodyPr/>
        <a:lstStyle/>
        <a:p>
          <a:r>
            <a:rPr lang="es-CL" sz="1500" dirty="0">
              <a:latin typeface="Times New Roman" panose="02020603050405020304" pitchFamily="18" charset="0"/>
              <a:cs typeface="Times New Roman" panose="02020603050405020304" pitchFamily="18" charset="0"/>
            </a:rPr>
            <a:t>Lávese las manos a fondo y con frecuencia usando un desinfectante a base de alcohol o con agua y jabón. </a:t>
          </a:r>
          <a:endParaRPr lang="es-ES" sz="1500" dirty="0">
            <a:latin typeface="Times New Roman" panose="02020603050405020304" pitchFamily="18" charset="0"/>
            <a:cs typeface="Times New Roman" panose="02020603050405020304" pitchFamily="18" charset="0"/>
          </a:endParaRPr>
        </a:p>
      </dgm:t>
    </dgm:pt>
    <dgm:pt modelId="{D358994D-F30E-420A-BE44-3B58AF976D64}" type="parTrans" cxnId="{8B421FBE-7E34-4DE3-AADE-1525014BF0D2}">
      <dgm:prSet/>
      <dgm:spPr/>
      <dgm:t>
        <a:bodyPr/>
        <a:lstStyle/>
        <a:p>
          <a:endParaRPr lang="es-ES" sz="1400"/>
        </a:p>
      </dgm:t>
    </dgm:pt>
    <dgm:pt modelId="{CF0224B6-8EC2-49CA-9901-27A58A2842A5}" type="sibTrans" cxnId="{8B421FBE-7E34-4DE3-AADE-1525014BF0D2}">
      <dgm:prSet/>
      <dgm:spPr/>
      <dgm:t>
        <a:bodyPr/>
        <a:lstStyle/>
        <a:p>
          <a:endParaRPr lang="es-ES" sz="1400"/>
        </a:p>
      </dgm:t>
    </dgm:pt>
    <dgm:pt modelId="{9412E04E-04AC-46C9-9032-0098550CA937}">
      <dgm:prSet custT="1"/>
      <dgm:spPr/>
      <dgm:t>
        <a:bodyPr/>
        <a:lstStyle/>
        <a:p>
          <a:r>
            <a:rPr lang="es-CL" sz="1500" dirty="0">
              <a:latin typeface="Times New Roman" panose="02020603050405020304" pitchFamily="18" charset="0"/>
              <a:cs typeface="Times New Roman" panose="02020603050405020304" pitchFamily="18" charset="0"/>
            </a:rPr>
            <a:t>Mantenga una distancia mínima de 1 metro (3 pies) entre usted y cualquier persona que tosa o estornude que presente riesgo de haber contraído el virus. </a:t>
          </a:r>
          <a:endParaRPr lang="es-ES" sz="1500" dirty="0">
            <a:latin typeface="Times New Roman" panose="02020603050405020304" pitchFamily="18" charset="0"/>
            <a:cs typeface="Times New Roman" panose="02020603050405020304" pitchFamily="18" charset="0"/>
          </a:endParaRPr>
        </a:p>
      </dgm:t>
    </dgm:pt>
    <dgm:pt modelId="{DBD165C3-79DD-4BBA-826C-0547DC556236}" type="parTrans" cxnId="{5726D558-203E-419C-8D42-A90682AB031B}">
      <dgm:prSet/>
      <dgm:spPr/>
      <dgm:t>
        <a:bodyPr/>
        <a:lstStyle/>
        <a:p>
          <a:endParaRPr lang="es-ES" sz="1400"/>
        </a:p>
      </dgm:t>
    </dgm:pt>
    <dgm:pt modelId="{921C56AA-90D3-42B0-A822-2B21882F212B}" type="sibTrans" cxnId="{5726D558-203E-419C-8D42-A90682AB031B}">
      <dgm:prSet/>
      <dgm:spPr/>
      <dgm:t>
        <a:bodyPr/>
        <a:lstStyle/>
        <a:p>
          <a:endParaRPr lang="es-ES" sz="1400"/>
        </a:p>
      </dgm:t>
    </dgm:pt>
    <dgm:pt modelId="{EC59E91A-C80C-4ECC-B9AE-0072BB1270ED}">
      <dgm:prSet custT="1"/>
      <dgm:spPr/>
      <dgm:t>
        <a:bodyPr/>
        <a:lstStyle/>
        <a:p>
          <a:r>
            <a:rPr lang="es-CL" sz="1500" dirty="0">
              <a:latin typeface="Times New Roman" panose="02020603050405020304" pitchFamily="18" charset="0"/>
              <a:cs typeface="Times New Roman" panose="02020603050405020304" pitchFamily="18" charset="0"/>
            </a:rPr>
            <a:t>Evite tocarse los ojos, la nariz y la boca ¿Por qué? Las manos tocan muchas superficies y pueden recoger virus. Una vez contaminadas, las manos pueden transferir el virus a los ojos, la nariz o la boca. Desde allí, el virus puede entrar en su cuerpo y causarle la enfermedad.</a:t>
          </a:r>
          <a:endParaRPr lang="es-ES" sz="1500" dirty="0">
            <a:latin typeface="Times New Roman" panose="02020603050405020304" pitchFamily="18" charset="0"/>
            <a:cs typeface="Times New Roman" panose="02020603050405020304" pitchFamily="18" charset="0"/>
          </a:endParaRPr>
        </a:p>
      </dgm:t>
    </dgm:pt>
    <dgm:pt modelId="{E8C96EFF-8FEC-4E0C-BA11-2EE154A9D996}" type="parTrans" cxnId="{97420963-23BC-4706-B0EC-DD3E689C660E}">
      <dgm:prSet/>
      <dgm:spPr/>
      <dgm:t>
        <a:bodyPr/>
        <a:lstStyle/>
        <a:p>
          <a:endParaRPr lang="es-ES" sz="1400"/>
        </a:p>
      </dgm:t>
    </dgm:pt>
    <dgm:pt modelId="{D0F388B0-7C1E-46F6-93CC-E30E645B7FD9}" type="sibTrans" cxnId="{97420963-23BC-4706-B0EC-DD3E689C660E}">
      <dgm:prSet/>
      <dgm:spPr/>
      <dgm:t>
        <a:bodyPr/>
        <a:lstStyle/>
        <a:p>
          <a:endParaRPr lang="es-ES" sz="1400"/>
        </a:p>
      </dgm:t>
    </dgm:pt>
    <dgm:pt modelId="{3EAEE191-C774-496D-8086-2E0F50BA8D55}">
      <dgm:prSet custT="1"/>
      <dgm:spPr/>
      <dgm:t>
        <a:bodyPr/>
        <a:lstStyle/>
        <a:p>
          <a:r>
            <a:rPr lang="es-CL" sz="1500" dirty="0">
              <a:latin typeface="Times New Roman" panose="02020603050405020304" pitchFamily="18" charset="0"/>
              <a:cs typeface="Times New Roman" panose="02020603050405020304" pitchFamily="18" charset="0"/>
            </a:rPr>
            <a:t>Mantener una buena higiene de las vías respiratorias. Eso significa cubrirse la boca y la nariz con el codo doblado o con un pañuelo (desecharlo inmediatamente) de papel al toser o estornudar. </a:t>
          </a:r>
          <a:endParaRPr lang="es-ES" sz="1500" dirty="0">
            <a:latin typeface="Times New Roman" panose="02020603050405020304" pitchFamily="18" charset="0"/>
            <a:cs typeface="Times New Roman" panose="02020603050405020304" pitchFamily="18" charset="0"/>
          </a:endParaRPr>
        </a:p>
      </dgm:t>
    </dgm:pt>
    <dgm:pt modelId="{7B1C0660-C8C9-41A5-A1AD-9A57B8E72125}" type="parTrans" cxnId="{FE666302-01CD-4EAC-972D-1C7863A59FB6}">
      <dgm:prSet/>
      <dgm:spPr/>
      <dgm:t>
        <a:bodyPr/>
        <a:lstStyle/>
        <a:p>
          <a:endParaRPr lang="es-ES"/>
        </a:p>
      </dgm:t>
    </dgm:pt>
    <dgm:pt modelId="{CB655E16-312F-4A81-B30F-2D6BCAF8330B}" type="sibTrans" cxnId="{FE666302-01CD-4EAC-972D-1C7863A59FB6}">
      <dgm:prSet/>
      <dgm:spPr/>
      <dgm:t>
        <a:bodyPr/>
        <a:lstStyle/>
        <a:p>
          <a:endParaRPr lang="es-ES"/>
        </a:p>
      </dgm:t>
    </dgm:pt>
    <dgm:pt modelId="{AEAF9592-085E-4E78-A697-147421FB2CCC}" type="pres">
      <dgm:prSet presAssocID="{547EC7EB-C817-45A0-AE1B-75F374DD977C}" presName="linear" presStyleCnt="0">
        <dgm:presLayoutVars>
          <dgm:dir/>
          <dgm:animLvl val="lvl"/>
          <dgm:resizeHandles val="exact"/>
        </dgm:presLayoutVars>
      </dgm:prSet>
      <dgm:spPr/>
    </dgm:pt>
    <dgm:pt modelId="{57EDA3F5-86EE-4442-ADBA-A47C98885AEE}" type="pres">
      <dgm:prSet presAssocID="{5668242C-3248-4C78-9610-4D6CAE738990}" presName="parentLin" presStyleCnt="0"/>
      <dgm:spPr/>
    </dgm:pt>
    <dgm:pt modelId="{C3F819BB-8EA8-4757-9399-A2EFE4A5AFCF}" type="pres">
      <dgm:prSet presAssocID="{5668242C-3248-4C78-9610-4D6CAE738990}" presName="parentLeftMargin" presStyleLbl="node1" presStyleIdx="0" presStyleCnt="4"/>
      <dgm:spPr/>
    </dgm:pt>
    <dgm:pt modelId="{D6B0FFF9-CE6F-42DB-9258-4181F06B2870}" type="pres">
      <dgm:prSet presAssocID="{5668242C-3248-4C78-9610-4D6CAE738990}" presName="parentText" presStyleLbl="node1" presStyleIdx="0" presStyleCnt="4" custLinFactNeighborX="-2558" custLinFactNeighborY="16848">
        <dgm:presLayoutVars>
          <dgm:chMax val="0"/>
          <dgm:bulletEnabled val="1"/>
        </dgm:presLayoutVars>
      </dgm:prSet>
      <dgm:spPr/>
    </dgm:pt>
    <dgm:pt modelId="{AB20D2B4-350D-4811-8DD6-08359E8A3C61}" type="pres">
      <dgm:prSet presAssocID="{5668242C-3248-4C78-9610-4D6CAE738990}" presName="negativeSpace" presStyleCnt="0"/>
      <dgm:spPr/>
    </dgm:pt>
    <dgm:pt modelId="{64664B4A-E02C-4B6D-98EA-E78AFB499984}" type="pres">
      <dgm:prSet presAssocID="{5668242C-3248-4C78-9610-4D6CAE738990}" presName="childText" presStyleLbl="conFgAcc1" presStyleIdx="0" presStyleCnt="4" custLinFactY="-5318" custLinFactNeighborX="-3425" custLinFactNeighborY="-100000">
        <dgm:presLayoutVars>
          <dgm:bulletEnabled val="1"/>
        </dgm:presLayoutVars>
      </dgm:prSet>
      <dgm:spPr/>
    </dgm:pt>
    <dgm:pt modelId="{13567004-802B-4A9E-8D4E-9BBED977FAB2}" type="pres">
      <dgm:prSet presAssocID="{CF0224B6-8EC2-49CA-9901-27A58A2842A5}" presName="spaceBetweenRectangles" presStyleCnt="0"/>
      <dgm:spPr/>
    </dgm:pt>
    <dgm:pt modelId="{B092D945-6C48-46E3-A4AD-38875F5781B7}" type="pres">
      <dgm:prSet presAssocID="{9412E04E-04AC-46C9-9032-0098550CA937}" presName="parentLin" presStyleCnt="0"/>
      <dgm:spPr/>
    </dgm:pt>
    <dgm:pt modelId="{3324A5B9-BAC0-48C0-8DCD-5E99F78D4E8B}" type="pres">
      <dgm:prSet presAssocID="{9412E04E-04AC-46C9-9032-0098550CA937}" presName="parentLeftMargin" presStyleLbl="node1" presStyleIdx="0" presStyleCnt="4"/>
      <dgm:spPr/>
    </dgm:pt>
    <dgm:pt modelId="{FDDD3600-9F41-4E5F-A995-5924E1028420}" type="pres">
      <dgm:prSet presAssocID="{9412E04E-04AC-46C9-9032-0098550CA937}" presName="parentText" presStyleLbl="node1" presStyleIdx="1" presStyleCnt="4">
        <dgm:presLayoutVars>
          <dgm:chMax val="0"/>
          <dgm:bulletEnabled val="1"/>
        </dgm:presLayoutVars>
      </dgm:prSet>
      <dgm:spPr/>
    </dgm:pt>
    <dgm:pt modelId="{D2BDA9DB-5895-4DF7-A4AB-9463EDD6ED3E}" type="pres">
      <dgm:prSet presAssocID="{9412E04E-04AC-46C9-9032-0098550CA937}" presName="negativeSpace" presStyleCnt="0"/>
      <dgm:spPr/>
    </dgm:pt>
    <dgm:pt modelId="{F6611F75-3DD8-4B8F-926F-BB8BEFE6BA8A}" type="pres">
      <dgm:prSet presAssocID="{9412E04E-04AC-46C9-9032-0098550CA937}" presName="childText" presStyleLbl="conFgAcc1" presStyleIdx="1" presStyleCnt="4" custLinFactY="-8289" custLinFactNeighborX="-395" custLinFactNeighborY="-100000">
        <dgm:presLayoutVars>
          <dgm:bulletEnabled val="1"/>
        </dgm:presLayoutVars>
      </dgm:prSet>
      <dgm:spPr/>
    </dgm:pt>
    <dgm:pt modelId="{2E1BAE20-44A4-4FB0-8B0C-E8CF0E503E74}" type="pres">
      <dgm:prSet presAssocID="{921C56AA-90D3-42B0-A822-2B21882F212B}" presName="spaceBetweenRectangles" presStyleCnt="0"/>
      <dgm:spPr/>
    </dgm:pt>
    <dgm:pt modelId="{E7C1340C-571B-40F9-B763-242ECA2A591B}" type="pres">
      <dgm:prSet presAssocID="{EC59E91A-C80C-4ECC-B9AE-0072BB1270ED}" presName="parentLin" presStyleCnt="0"/>
      <dgm:spPr/>
    </dgm:pt>
    <dgm:pt modelId="{C5F2E3B7-C7F2-40BD-BE8D-C2F863EE557F}" type="pres">
      <dgm:prSet presAssocID="{EC59E91A-C80C-4ECC-B9AE-0072BB1270ED}" presName="parentLeftMargin" presStyleLbl="node1" presStyleIdx="1" presStyleCnt="4"/>
      <dgm:spPr/>
    </dgm:pt>
    <dgm:pt modelId="{53E32DC4-4571-4426-BA6A-D3A5D5853724}" type="pres">
      <dgm:prSet presAssocID="{EC59E91A-C80C-4ECC-B9AE-0072BB1270ED}" presName="parentText" presStyleLbl="node1" presStyleIdx="2" presStyleCnt="4">
        <dgm:presLayoutVars>
          <dgm:chMax val="0"/>
          <dgm:bulletEnabled val="1"/>
        </dgm:presLayoutVars>
      </dgm:prSet>
      <dgm:spPr/>
    </dgm:pt>
    <dgm:pt modelId="{4D6F1829-9066-43DC-A517-C9A7B68EBDFF}" type="pres">
      <dgm:prSet presAssocID="{EC59E91A-C80C-4ECC-B9AE-0072BB1270ED}" presName="negativeSpace" presStyleCnt="0"/>
      <dgm:spPr/>
    </dgm:pt>
    <dgm:pt modelId="{5448DBF5-3A62-42EB-97E9-5116CBF2FF9F}" type="pres">
      <dgm:prSet presAssocID="{EC59E91A-C80C-4ECC-B9AE-0072BB1270ED}" presName="childText" presStyleLbl="conFgAcc1" presStyleIdx="2" presStyleCnt="4" custLinFactY="-3832" custLinFactNeighborY="-100000">
        <dgm:presLayoutVars>
          <dgm:bulletEnabled val="1"/>
        </dgm:presLayoutVars>
      </dgm:prSet>
      <dgm:spPr/>
    </dgm:pt>
    <dgm:pt modelId="{E01A02AE-1A6C-4031-959B-E93D56654256}" type="pres">
      <dgm:prSet presAssocID="{D0F388B0-7C1E-46F6-93CC-E30E645B7FD9}" presName="spaceBetweenRectangles" presStyleCnt="0"/>
      <dgm:spPr/>
    </dgm:pt>
    <dgm:pt modelId="{570E89CA-259E-4B16-9F31-7127F1F03146}" type="pres">
      <dgm:prSet presAssocID="{3EAEE191-C774-496D-8086-2E0F50BA8D55}" presName="parentLin" presStyleCnt="0"/>
      <dgm:spPr/>
    </dgm:pt>
    <dgm:pt modelId="{815C80AC-1D66-4D63-AD1D-3C355FAA8DD9}" type="pres">
      <dgm:prSet presAssocID="{3EAEE191-C774-496D-8086-2E0F50BA8D55}" presName="parentLeftMargin" presStyleLbl="node1" presStyleIdx="2" presStyleCnt="4"/>
      <dgm:spPr/>
    </dgm:pt>
    <dgm:pt modelId="{C8BE9DB2-9BCB-4D21-B2C0-DD92ECA02464}" type="pres">
      <dgm:prSet presAssocID="{3EAEE191-C774-496D-8086-2E0F50BA8D55}" presName="parentText" presStyleLbl="node1" presStyleIdx="3" presStyleCnt="4" custLinFactNeighborX="15346">
        <dgm:presLayoutVars>
          <dgm:chMax val="0"/>
          <dgm:bulletEnabled val="1"/>
        </dgm:presLayoutVars>
      </dgm:prSet>
      <dgm:spPr/>
    </dgm:pt>
    <dgm:pt modelId="{1A3DDD09-58A8-449D-970F-3BA85312038E}" type="pres">
      <dgm:prSet presAssocID="{3EAEE191-C774-496D-8086-2E0F50BA8D55}" presName="negativeSpace" presStyleCnt="0"/>
      <dgm:spPr/>
    </dgm:pt>
    <dgm:pt modelId="{DB8F9C2E-7204-45B6-9369-133189F4FA8F}" type="pres">
      <dgm:prSet presAssocID="{3EAEE191-C774-496D-8086-2E0F50BA8D55}" presName="childText" presStyleLbl="conFgAcc1" presStyleIdx="3" presStyleCnt="4" custLinFactNeighborX="-132" custLinFactNeighborY="-50738">
        <dgm:presLayoutVars>
          <dgm:bulletEnabled val="1"/>
        </dgm:presLayoutVars>
      </dgm:prSet>
      <dgm:spPr/>
    </dgm:pt>
  </dgm:ptLst>
  <dgm:cxnLst>
    <dgm:cxn modelId="{FE666302-01CD-4EAC-972D-1C7863A59FB6}" srcId="{547EC7EB-C817-45A0-AE1B-75F374DD977C}" destId="{3EAEE191-C774-496D-8086-2E0F50BA8D55}" srcOrd="3" destOrd="0" parTransId="{7B1C0660-C8C9-41A5-A1AD-9A57B8E72125}" sibTransId="{CB655E16-312F-4A81-B30F-2D6BCAF8330B}"/>
    <dgm:cxn modelId="{8E192829-015D-4A62-AEE8-5F2B0665ACBE}" type="presOf" srcId="{547EC7EB-C817-45A0-AE1B-75F374DD977C}" destId="{AEAF9592-085E-4E78-A697-147421FB2CCC}" srcOrd="0" destOrd="0" presId="urn:microsoft.com/office/officeart/2005/8/layout/list1"/>
    <dgm:cxn modelId="{F6FAE429-F272-4A0C-8061-12951BDE7667}" type="presOf" srcId="{EC59E91A-C80C-4ECC-B9AE-0072BB1270ED}" destId="{53E32DC4-4571-4426-BA6A-D3A5D5853724}" srcOrd="1" destOrd="0" presId="urn:microsoft.com/office/officeart/2005/8/layout/list1"/>
    <dgm:cxn modelId="{1F720441-FC37-4525-936C-FB0DE9A476C6}" type="presOf" srcId="{5668242C-3248-4C78-9610-4D6CAE738990}" destId="{D6B0FFF9-CE6F-42DB-9258-4181F06B2870}" srcOrd="1" destOrd="0" presId="urn:microsoft.com/office/officeart/2005/8/layout/list1"/>
    <dgm:cxn modelId="{97420963-23BC-4706-B0EC-DD3E689C660E}" srcId="{547EC7EB-C817-45A0-AE1B-75F374DD977C}" destId="{EC59E91A-C80C-4ECC-B9AE-0072BB1270ED}" srcOrd="2" destOrd="0" parTransId="{E8C96EFF-8FEC-4E0C-BA11-2EE154A9D996}" sibTransId="{D0F388B0-7C1E-46F6-93CC-E30E645B7FD9}"/>
    <dgm:cxn modelId="{35532943-0771-4A41-A109-BB347E1E902A}" type="presOf" srcId="{3EAEE191-C774-496D-8086-2E0F50BA8D55}" destId="{C8BE9DB2-9BCB-4D21-B2C0-DD92ECA02464}" srcOrd="1" destOrd="0" presId="urn:microsoft.com/office/officeart/2005/8/layout/list1"/>
    <dgm:cxn modelId="{FCB1514C-3B26-4808-AB0C-69330FB567D8}" type="presOf" srcId="{9412E04E-04AC-46C9-9032-0098550CA937}" destId="{FDDD3600-9F41-4E5F-A995-5924E1028420}" srcOrd="1" destOrd="0" presId="urn:microsoft.com/office/officeart/2005/8/layout/list1"/>
    <dgm:cxn modelId="{5726D558-203E-419C-8D42-A90682AB031B}" srcId="{547EC7EB-C817-45A0-AE1B-75F374DD977C}" destId="{9412E04E-04AC-46C9-9032-0098550CA937}" srcOrd="1" destOrd="0" parTransId="{DBD165C3-79DD-4BBA-826C-0547DC556236}" sibTransId="{921C56AA-90D3-42B0-A822-2B21882F212B}"/>
    <dgm:cxn modelId="{12E9AC9A-1FB5-4444-99DA-09186C4E328E}" type="presOf" srcId="{9412E04E-04AC-46C9-9032-0098550CA937}" destId="{3324A5B9-BAC0-48C0-8DCD-5E99F78D4E8B}" srcOrd="0" destOrd="0" presId="urn:microsoft.com/office/officeart/2005/8/layout/list1"/>
    <dgm:cxn modelId="{BBB468A1-E4E3-4944-BFFA-AD238DB2BB5B}" type="presOf" srcId="{EC59E91A-C80C-4ECC-B9AE-0072BB1270ED}" destId="{C5F2E3B7-C7F2-40BD-BE8D-C2F863EE557F}" srcOrd="0" destOrd="0" presId="urn:microsoft.com/office/officeart/2005/8/layout/list1"/>
    <dgm:cxn modelId="{8B421FBE-7E34-4DE3-AADE-1525014BF0D2}" srcId="{547EC7EB-C817-45A0-AE1B-75F374DD977C}" destId="{5668242C-3248-4C78-9610-4D6CAE738990}" srcOrd="0" destOrd="0" parTransId="{D358994D-F30E-420A-BE44-3B58AF976D64}" sibTransId="{CF0224B6-8EC2-49CA-9901-27A58A2842A5}"/>
    <dgm:cxn modelId="{4DA9F7F0-95C4-4922-B155-EBF37EFADD20}" type="presOf" srcId="{5668242C-3248-4C78-9610-4D6CAE738990}" destId="{C3F819BB-8EA8-4757-9399-A2EFE4A5AFCF}" srcOrd="0" destOrd="0" presId="urn:microsoft.com/office/officeart/2005/8/layout/list1"/>
    <dgm:cxn modelId="{BD2B3DF4-57A0-4777-88A8-6BB129FBB461}" type="presOf" srcId="{3EAEE191-C774-496D-8086-2E0F50BA8D55}" destId="{815C80AC-1D66-4D63-AD1D-3C355FAA8DD9}" srcOrd="0" destOrd="0" presId="urn:microsoft.com/office/officeart/2005/8/layout/list1"/>
    <dgm:cxn modelId="{400CEF6F-1F06-42C8-ADCF-2490D4368C38}" type="presParOf" srcId="{AEAF9592-085E-4E78-A697-147421FB2CCC}" destId="{57EDA3F5-86EE-4442-ADBA-A47C98885AEE}" srcOrd="0" destOrd="0" presId="urn:microsoft.com/office/officeart/2005/8/layout/list1"/>
    <dgm:cxn modelId="{36BA12C7-845A-41B3-9858-299DECFCAEA3}" type="presParOf" srcId="{57EDA3F5-86EE-4442-ADBA-A47C98885AEE}" destId="{C3F819BB-8EA8-4757-9399-A2EFE4A5AFCF}" srcOrd="0" destOrd="0" presId="urn:microsoft.com/office/officeart/2005/8/layout/list1"/>
    <dgm:cxn modelId="{BAED71BB-D572-4DF6-8BA9-ACD281133DDD}" type="presParOf" srcId="{57EDA3F5-86EE-4442-ADBA-A47C98885AEE}" destId="{D6B0FFF9-CE6F-42DB-9258-4181F06B2870}" srcOrd="1" destOrd="0" presId="urn:microsoft.com/office/officeart/2005/8/layout/list1"/>
    <dgm:cxn modelId="{3124F439-24C7-4802-AAAD-C3425C4900C5}" type="presParOf" srcId="{AEAF9592-085E-4E78-A697-147421FB2CCC}" destId="{AB20D2B4-350D-4811-8DD6-08359E8A3C61}" srcOrd="1" destOrd="0" presId="urn:microsoft.com/office/officeart/2005/8/layout/list1"/>
    <dgm:cxn modelId="{D2516536-AC1E-42DD-9203-876850BF5731}" type="presParOf" srcId="{AEAF9592-085E-4E78-A697-147421FB2CCC}" destId="{64664B4A-E02C-4B6D-98EA-E78AFB499984}" srcOrd="2" destOrd="0" presId="urn:microsoft.com/office/officeart/2005/8/layout/list1"/>
    <dgm:cxn modelId="{07964C65-42C0-4147-8412-ED73C384BFE6}" type="presParOf" srcId="{AEAF9592-085E-4E78-A697-147421FB2CCC}" destId="{13567004-802B-4A9E-8D4E-9BBED977FAB2}" srcOrd="3" destOrd="0" presId="urn:microsoft.com/office/officeart/2005/8/layout/list1"/>
    <dgm:cxn modelId="{31E1FAF4-CF57-4977-A92A-333E06DCB41D}" type="presParOf" srcId="{AEAF9592-085E-4E78-A697-147421FB2CCC}" destId="{B092D945-6C48-46E3-A4AD-38875F5781B7}" srcOrd="4" destOrd="0" presId="urn:microsoft.com/office/officeart/2005/8/layout/list1"/>
    <dgm:cxn modelId="{8DF8CA62-DC86-4548-87A7-D183E1D2540E}" type="presParOf" srcId="{B092D945-6C48-46E3-A4AD-38875F5781B7}" destId="{3324A5B9-BAC0-48C0-8DCD-5E99F78D4E8B}" srcOrd="0" destOrd="0" presId="urn:microsoft.com/office/officeart/2005/8/layout/list1"/>
    <dgm:cxn modelId="{8436AAFF-2576-4EB0-AB90-6AB6B9125C6C}" type="presParOf" srcId="{B092D945-6C48-46E3-A4AD-38875F5781B7}" destId="{FDDD3600-9F41-4E5F-A995-5924E1028420}" srcOrd="1" destOrd="0" presId="urn:microsoft.com/office/officeart/2005/8/layout/list1"/>
    <dgm:cxn modelId="{58B2BE12-FA61-4F7C-98F6-3DDDB023418C}" type="presParOf" srcId="{AEAF9592-085E-4E78-A697-147421FB2CCC}" destId="{D2BDA9DB-5895-4DF7-A4AB-9463EDD6ED3E}" srcOrd="5" destOrd="0" presId="urn:microsoft.com/office/officeart/2005/8/layout/list1"/>
    <dgm:cxn modelId="{7BCCE5CC-EDCE-450B-B123-8BD96D449458}" type="presParOf" srcId="{AEAF9592-085E-4E78-A697-147421FB2CCC}" destId="{F6611F75-3DD8-4B8F-926F-BB8BEFE6BA8A}" srcOrd="6" destOrd="0" presId="urn:microsoft.com/office/officeart/2005/8/layout/list1"/>
    <dgm:cxn modelId="{4A46A769-F3A0-4E4D-8782-E711CB4083A3}" type="presParOf" srcId="{AEAF9592-085E-4E78-A697-147421FB2CCC}" destId="{2E1BAE20-44A4-4FB0-8B0C-E8CF0E503E74}" srcOrd="7" destOrd="0" presId="urn:microsoft.com/office/officeart/2005/8/layout/list1"/>
    <dgm:cxn modelId="{5C3AF460-C621-4C94-91F7-0C41772570AB}" type="presParOf" srcId="{AEAF9592-085E-4E78-A697-147421FB2CCC}" destId="{E7C1340C-571B-40F9-B763-242ECA2A591B}" srcOrd="8" destOrd="0" presId="urn:microsoft.com/office/officeart/2005/8/layout/list1"/>
    <dgm:cxn modelId="{88E6B1D1-C693-4112-BC6E-C5A733BC3476}" type="presParOf" srcId="{E7C1340C-571B-40F9-B763-242ECA2A591B}" destId="{C5F2E3B7-C7F2-40BD-BE8D-C2F863EE557F}" srcOrd="0" destOrd="0" presId="urn:microsoft.com/office/officeart/2005/8/layout/list1"/>
    <dgm:cxn modelId="{25BCEE2A-1637-4B64-908C-DB67C83F4C5D}" type="presParOf" srcId="{E7C1340C-571B-40F9-B763-242ECA2A591B}" destId="{53E32DC4-4571-4426-BA6A-D3A5D5853724}" srcOrd="1" destOrd="0" presId="urn:microsoft.com/office/officeart/2005/8/layout/list1"/>
    <dgm:cxn modelId="{DB5DE8EF-B80B-4900-866C-3030BBA952E1}" type="presParOf" srcId="{AEAF9592-085E-4E78-A697-147421FB2CCC}" destId="{4D6F1829-9066-43DC-A517-C9A7B68EBDFF}" srcOrd="9" destOrd="0" presId="urn:microsoft.com/office/officeart/2005/8/layout/list1"/>
    <dgm:cxn modelId="{C5CBC72A-E621-45D9-983C-2A1EFA645CCA}" type="presParOf" srcId="{AEAF9592-085E-4E78-A697-147421FB2CCC}" destId="{5448DBF5-3A62-42EB-97E9-5116CBF2FF9F}" srcOrd="10" destOrd="0" presId="urn:microsoft.com/office/officeart/2005/8/layout/list1"/>
    <dgm:cxn modelId="{D1438654-C073-4CC1-B4E1-6DB9FD93F2DA}" type="presParOf" srcId="{AEAF9592-085E-4E78-A697-147421FB2CCC}" destId="{E01A02AE-1A6C-4031-959B-E93D56654256}" srcOrd="11" destOrd="0" presId="urn:microsoft.com/office/officeart/2005/8/layout/list1"/>
    <dgm:cxn modelId="{28012318-BFF2-4712-9193-BB9DCFDC9B2D}" type="presParOf" srcId="{AEAF9592-085E-4E78-A697-147421FB2CCC}" destId="{570E89CA-259E-4B16-9F31-7127F1F03146}" srcOrd="12" destOrd="0" presId="urn:microsoft.com/office/officeart/2005/8/layout/list1"/>
    <dgm:cxn modelId="{C6B805F2-19F1-4A0A-B985-9156A4386B22}" type="presParOf" srcId="{570E89CA-259E-4B16-9F31-7127F1F03146}" destId="{815C80AC-1D66-4D63-AD1D-3C355FAA8DD9}" srcOrd="0" destOrd="0" presId="urn:microsoft.com/office/officeart/2005/8/layout/list1"/>
    <dgm:cxn modelId="{CC8C65FE-200F-4238-9E5A-EE3A8A18518F}" type="presParOf" srcId="{570E89CA-259E-4B16-9F31-7127F1F03146}" destId="{C8BE9DB2-9BCB-4D21-B2C0-DD92ECA02464}" srcOrd="1" destOrd="0" presId="urn:microsoft.com/office/officeart/2005/8/layout/list1"/>
    <dgm:cxn modelId="{AB623B1B-290D-475C-B028-711870506011}" type="presParOf" srcId="{AEAF9592-085E-4E78-A697-147421FB2CCC}" destId="{1A3DDD09-58A8-449D-970F-3BA85312038E}" srcOrd="13" destOrd="0" presId="urn:microsoft.com/office/officeart/2005/8/layout/list1"/>
    <dgm:cxn modelId="{F4F25B09-598F-44C8-B40D-918AF509C722}" type="presParOf" srcId="{AEAF9592-085E-4E78-A697-147421FB2CCC}" destId="{DB8F9C2E-7204-45B6-9369-133189F4FA8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64B4A-E02C-4B6D-98EA-E78AFB499984}">
      <dsp:nvSpPr>
        <dsp:cNvPr id="0" name=""/>
        <dsp:cNvSpPr/>
      </dsp:nvSpPr>
      <dsp:spPr>
        <a:xfrm>
          <a:off x="0" y="243087"/>
          <a:ext cx="11000509" cy="730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B0FFF9-CE6F-42DB-9258-4181F06B2870}">
      <dsp:nvSpPr>
        <dsp:cNvPr id="0" name=""/>
        <dsp:cNvSpPr/>
      </dsp:nvSpPr>
      <dsp:spPr>
        <a:xfrm>
          <a:off x="535955" y="154743"/>
          <a:ext cx="7700356"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55" tIns="0" rIns="291055" bIns="0" numCol="1" spcCol="1270" anchor="ctr" anchorCtr="0">
          <a:noAutofit/>
        </a:bodyPr>
        <a:lstStyle/>
        <a:p>
          <a:pPr marL="0" lvl="0" indent="0" algn="l" defTabSz="666750">
            <a:lnSpc>
              <a:spcPct val="90000"/>
            </a:lnSpc>
            <a:spcBef>
              <a:spcPct val="0"/>
            </a:spcBef>
            <a:spcAft>
              <a:spcPct val="35000"/>
            </a:spcAft>
            <a:buNone/>
          </a:pPr>
          <a:r>
            <a:rPr lang="es-CL" sz="1500" kern="1200" dirty="0">
              <a:latin typeface="Times New Roman" panose="02020603050405020304" pitchFamily="18" charset="0"/>
              <a:cs typeface="Times New Roman" panose="02020603050405020304" pitchFamily="18" charset="0"/>
            </a:rPr>
            <a:t>Lávese las manos a fondo y con frecuencia usando un desinfectante a base de alcohol o con agua y jabón. </a:t>
          </a:r>
          <a:endParaRPr lang="es-ES" sz="1500" kern="1200" dirty="0">
            <a:latin typeface="Times New Roman" panose="02020603050405020304" pitchFamily="18" charset="0"/>
            <a:cs typeface="Times New Roman" panose="02020603050405020304" pitchFamily="18" charset="0"/>
          </a:endParaRPr>
        </a:p>
      </dsp:txBody>
      <dsp:txXfrm>
        <a:off x="577745" y="196533"/>
        <a:ext cx="7616776" cy="772500"/>
      </dsp:txXfrm>
    </dsp:sp>
    <dsp:sp modelId="{F6611F75-3DD8-4B8F-926F-BB8BEFE6BA8A}">
      <dsp:nvSpPr>
        <dsp:cNvPr id="0" name=""/>
        <dsp:cNvSpPr/>
      </dsp:nvSpPr>
      <dsp:spPr>
        <a:xfrm>
          <a:off x="0" y="1536814"/>
          <a:ext cx="11000509" cy="730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DD3600-9F41-4E5F-A995-5924E1028420}">
      <dsp:nvSpPr>
        <dsp:cNvPr id="0" name=""/>
        <dsp:cNvSpPr/>
      </dsp:nvSpPr>
      <dsp:spPr>
        <a:xfrm>
          <a:off x="550025" y="1325951"/>
          <a:ext cx="7700356"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55" tIns="0" rIns="291055" bIns="0" numCol="1" spcCol="1270" anchor="ctr" anchorCtr="0">
          <a:noAutofit/>
        </a:bodyPr>
        <a:lstStyle/>
        <a:p>
          <a:pPr marL="0" lvl="0" indent="0" algn="l" defTabSz="666750">
            <a:lnSpc>
              <a:spcPct val="90000"/>
            </a:lnSpc>
            <a:spcBef>
              <a:spcPct val="0"/>
            </a:spcBef>
            <a:spcAft>
              <a:spcPct val="35000"/>
            </a:spcAft>
            <a:buNone/>
          </a:pPr>
          <a:r>
            <a:rPr lang="es-CL" sz="1500" kern="1200" dirty="0">
              <a:latin typeface="Times New Roman" panose="02020603050405020304" pitchFamily="18" charset="0"/>
              <a:cs typeface="Times New Roman" panose="02020603050405020304" pitchFamily="18" charset="0"/>
            </a:rPr>
            <a:t>Mantenga una distancia mínima de 1 metro (3 pies) entre usted y cualquier persona que tosa o estornude que presente riesgo de haber contraído el virus. </a:t>
          </a:r>
          <a:endParaRPr lang="es-ES" sz="1500" kern="1200" dirty="0">
            <a:latin typeface="Times New Roman" panose="02020603050405020304" pitchFamily="18" charset="0"/>
            <a:cs typeface="Times New Roman" panose="02020603050405020304" pitchFamily="18" charset="0"/>
          </a:endParaRPr>
        </a:p>
      </dsp:txBody>
      <dsp:txXfrm>
        <a:off x="591815" y="1367741"/>
        <a:ext cx="7616776" cy="772500"/>
      </dsp:txXfrm>
    </dsp:sp>
    <dsp:sp modelId="{5448DBF5-3A62-42EB-97E9-5116CBF2FF9F}">
      <dsp:nvSpPr>
        <dsp:cNvPr id="0" name=""/>
        <dsp:cNvSpPr/>
      </dsp:nvSpPr>
      <dsp:spPr>
        <a:xfrm>
          <a:off x="0" y="2884826"/>
          <a:ext cx="11000509" cy="730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32DC4-4571-4426-BA6A-D3A5D5853724}">
      <dsp:nvSpPr>
        <dsp:cNvPr id="0" name=""/>
        <dsp:cNvSpPr/>
      </dsp:nvSpPr>
      <dsp:spPr>
        <a:xfrm>
          <a:off x="550025" y="2641391"/>
          <a:ext cx="7700356"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55" tIns="0" rIns="291055" bIns="0" numCol="1" spcCol="1270" anchor="ctr" anchorCtr="0">
          <a:noAutofit/>
        </a:bodyPr>
        <a:lstStyle/>
        <a:p>
          <a:pPr marL="0" lvl="0" indent="0" algn="l" defTabSz="666750">
            <a:lnSpc>
              <a:spcPct val="90000"/>
            </a:lnSpc>
            <a:spcBef>
              <a:spcPct val="0"/>
            </a:spcBef>
            <a:spcAft>
              <a:spcPct val="35000"/>
            </a:spcAft>
            <a:buNone/>
          </a:pPr>
          <a:r>
            <a:rPr lang="es-CL" sz="1500" kern="1200" dirty="0">
              <a:latin typeface="Times New Roman" panose="02020603050405020304" pitchFamily="18" charset="0"/>
              <a:cs typeface="Times New Roman" panose="02020603050405020304" pitchFamily="18" charset="0"/>
            </a:rPr>
            <a:t>Evite tocarse los ojos, la nariz y la boca ¿Por qué? Las manos tocan muchas superficies y pueden recoger virus. Una vez contaminadas, las manos pueden transferir el virus a los ojos, la nariz o la boca. Desde allí, el virus puede entrar en su cuerpo y causarle la enfermedad.</a:t>
          </a:r>
          <a:endParaRPr lang="es-ES" sz="1500" kern="1200" dirty="0">
            <a:latin typeface="Times New Roman" panose="02020603050405020304" pitchFamily="18" charset="0"/>
            <a:cs typeface="Times New Roman" panose="02020603050405020304" pitchFamily="18" charset="0"/>
          </a:endParaRPr>
        </a:p>
      </dsp:txBody>
      <dsp:txXfrm>
        <a:off x="591815" y="2683181"/>
        <a:ext cx="7616776" cy="772500"/>
      </dsp:txXfrm>
    </dsp:sp>
    <dsp:sp modelId="{DB8F9C2E-7204-45B6-9369-133189F4FA8F}">
      <dsp:nvSpPr>
        <dsp:cNvPr id="0" name=""/>
        <dsp:cNvSpPr/>
      </dsp:nvSpPr>
      <dsp:spPr>
        <a:xfrm>
          <a:off x="0" y="4167692"/>
          <a:ext cx="11000509" cy="730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E9DB2-9BCB-4D21-B2C0-DD92ECA02464}">
      <dsp:nvSpPr>
        <dsp:cNvPr id="0" name=""/>
        <dsp:cNvSpPr/>
      </dsp:nvSpPr>
      <dsp:spPr>
        <a:xfrm>
          <a:off x="634432" y="3956831"/>
          <a:ext cx="7700356"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055" tIns="0" rIns="291055" bIns="0" numCol="1" spcCol="1270" anchor="ctr" anchorCtr="0">
          <a:noAutofit/>
        </a:bodyPr>
        <a:lstStyle/>
        <a:p>
          <a:pPr marL="0" lvl="0" indent="0" algn="l" defTabSz="666750">
            <a:lnSpc>
              <a:spcPct val="90000"/>
            </a:lnSpc>
            <a:spcBef>
              <a:spcPct val="0"/>
            </a:spcBef>
            <a:spcAft>
              <a:spcPct val="35000"/>
            </a:spcAft>
            <a:buNone/>
          </a:pPr>
          <a:r>
            <a:rPr lang="es-CL" sz="1500" kern="1200" dirty="0">
              <a:latin typeface="Times New Roman" panose="02020603050405020304" pitchFamily="18" charset="0"/>
              <a:cs typeface="Times New Roman" panose="02020603050405020304" pitchFamily="18" charset="0"/>
            </a:rPr>
            <a:t>Mantener una buena higiene de las vías respiratorias. Eso significa cubrirse la boca y la nariz con el codo doblado o con un pañuelo (desecharlo inmediatamente) de papel al toser o estornudar. </a:t>
          </a:r>
          <a:endParaRPr lang="es-ES" sz="1500" kern="1200" dirty="0">
            <a:latin typeface="Times New Roman" panose="02020603050405020304" pitchFamily="18" charset="0"/>
            <a:cs typeface="Times New Roman" panose="02020603050405020304" pitchFamily="18" charset="0"/>
          </a:endParaRPr>
        </a:p>
      </dsp:txBody>
      <dsp:txXfrm>
        <a:off x="676222" y="3998621"/>
        <a:ext cx="7616776"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31B29-B282-4CB6-9BC7-89399DF0A17E}" type="datetimeFigureOut">
              <a:rPr lang="es-CL" smtClean="0"/>
              <a:t>07-04-2020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329FA-1304-4445-9B25-48D1C2AD263A}" type="slidenum">
              <a:rPr lang="es-CL" smtClean="0"/>
              <a:t>‹Nº›</a:t>
            </a:fld>
            <a:endParaRPr lang="es-CL"/>
          </a:p>
        </p:txBody>
      </p:sp>
    </p:spTree>
    <p:extLst>
      <p:ext uri="{BB962C8B-B14F-4D97-AF65-F5344CB8AC3E}">
        <p14:creationId xmlns:p14="http://schemas.microsoft.com/office/powerpoint/2010/main" val="389885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009329FA-1304-4445-9B25-48D1C2AD263A}" type="slidenum">
              <a:rPr lang="es-CL" smtClean="0"/>
              <a:t>3</a:t>
            </a:fld>
            <a:endParaRPr lang="es-CL"/>
          </a:p>
        </p:txBody>
      </p:sp>
    </p:spTree>
    <p:extLst>
      <p:ext uri="{BB962C8B-B14F-4D97-AF65-F5344CB8AC3E}">
        <p14:creationId xmlns:p14="http://schemas.microsoft.com/office/powerpoint/2010/main" val="223122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DD030137-5D6F-46E8-8329-61DA60DE75BB}" type="datetimeFigureOut">
              <a:rPr lang="es-CL" smtClean="0"/>
              <a:t>07-04-2020</a:t>
            </a:fld>
            <a:endParaRPr lang="es-C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s-CL"/>
          </a:p>
        </p:txBody>
      </p:sp>
      <p:sp>
        <p:nvSpPr>
          <p:cNvPr id="6" name="Slide Number Placeholder 5"/>
          <p:cNvSpPr>
            <a:spLocks noGrp="1"/>
          </p:cNvSpPr>
          <p:nvPr>
            <p:ph type="sldNum" sz="quarter" idx="12"/>
          </p:nvPr>
        </p:nvSpPr>
        <p:spPr>
          <a:xfrm>
            <a:off x="10469880" y="320040"/>
            <a:ext cx="914400" cy="320040"/>
          </a:xfrm>
        </p:spPr>
        <p:txBody>
          <a:bodyPr/>
          <a:lstStyle/>
          <a:p>
            <a:fld id="{AA7429F1-91DB-41BC-ADDB-40F3CF747B3F}" type="slidenum">
              <a:rPr lang="es-CL" smtClean="0"/>
              <a:t>‹Nº›</a:t>
            </a:fld>
            <a:endParaRPr lang="es-CL"/>
          </a:p>
        </p:txBody>
      </p:sp>
    </p:spTree>
    <p:extLst>
      <p:ext uri="{BB962C8B-B14F-4D97-AF65-F5344CB8AC3E}">
        <p14:creationId xmlns:p14="http://schemas.microsoft.com/office/powerpoint/2010/main" val="1572478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030137-5D6F-46E8-8329-61DA60DE75BB}" type="datetimeFigureOut">
              <a:rPr lang="es-CL" smtClean="0"/>
              <a:t>07-04-2020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A7429F1-91DB-41BC-ADDB-40F3CF747B3F}" type="slidenum">
              <a:rPr lang="es-CL" smtClean="0"/>
              <a:t>‹Nº›</a:t>
            </a:fld>
            <a:endParaRPr lang="es-CL"/>
          </a:p>
        </p:txBody>
      </p:sp>
    </p:spTree>
    <p:extLst>
      <p:ext uri="{BB962C8B-B14F-4D97-AF65-F5344CB8AC3E}">
        <p14:creationId xmlns:p14="http://schemas.microsoft.com/office/powerpoint/2010/main" val="70090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DD030137-5D6F-46E8-8329-61DA60DE75BB}" type="datetimeFigureOut">
              <a:rPr lang="es-CL" smtClean="0"/>
              <a:t>07-04-2020</a:t>
            </a:fld>
            <a:endParaRPr lang="es-CL"/>
          </a:p>
        </p:txBody>
      </p:sp>
      <p:sp>
        <p:nvSpPr>
          <p:cNvPr id="5" name="Footer Placeholder 4"/>
          <p:cNvSpPr>
            <a:spLocks noGrp="1"/>
          </p:cNvSpPr>
          <p:nvPr>
            <p:ph type="ftr" sz="quarter" idx="11"/>
          </p:nvPr>
        </p:nvSpPr>
        <p:spPr>
          <a:xfrm>
            <a:off x="804672" y="6227064"/>
            <a:ext cx="10588752" cy="320040"/>
          </a:xfrm>
        </p:spPr>
        <p:txBody>
          <a:bodyPr/>
          <a:lstStyle/>
          <a:p>
            <a:endParaRPr lang="es-CL"/>
          </a:p>
        </p:txBody>
      </p:sp>
      <p:sp>
        <p:nvSpPr>
          <p:cNvPr id="6" name="Slide Number Placeholder 5"/>
          <p:cNvSpPr>
            <a:spLocks noGrp="1"/>
          </p:cNvSpPr>
          <p:nvPr>
            <p:ph type="sldNum" sz="quarter" idx="12"/>
          </p:nvPr>
        </p:nvSpPr>
        <p:spPr>
          <a:xfrm>
            <a:off x="10469880" y="320040"/>
            <a:ext cx="914400" cy="320040"/>
          </a:xfrm>
        </p:spPr>
        <p:txBody>
          <a:bodyPr/>
          <a:lstStyle/>
          <a:p>
            <a:fld id="{AA7429F1-91DB-41BC-ADDB-40F3CF747B3F}" type="slidenum">
              <a:rPr lang="es-CL" smtClean="0"/>
              <a:t>‹Nº›</a:t>
            </a:fld>
            <a:endParaRPr lang="es-CL"/>
          </a:p>
        </p:txBody>
      </p:sp>
    </p:spTree>
    <p:extLst>
      <p:ext uri="{BB962C8B-B14F-4D97-AF65-F5344CB8AC3E}">
        <p14:creationId xmlns:p14="http://schemas.microsoft.com/office/powerpoint/2010/main" val="108905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030137-5D6F-46E8-8329-61DA60DE75BB}" type="datetimeFigureOut">
              <a:rPr lang="es-CL" smtClean="0"/>
              <a:t>07-04-2020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A7429F1-91DB-41BC-ADDB-40F3CF747B3F}" type="slidenum">
              <a:rPr lang="es-CL" smtClean="0"/>
              <a:t>‹Nº›</a:t>
            </a:fld>
            <a:endParaRPr lang="es-CL"/>
          </a:p>
        </p:txBody>
      </p:sp>
    </p:spTree>
    <p:extLst>
      <p:ext uri="{BB962C8B-B14F-4D97-AF65-F5344CB8AC3E}">
        <p14:creationId xmlns:p14="http://schemas.microsoft.com/office/powerpoint/2010/main" val="384140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04672" y="320040"/>
            <a:ext cx="3657600" cy="320040"/>
          </a:xfrm>
        </p:spPr>
        <p:txBody>
          <a:bodyPr/>
          <a:lstStyle/>
          <a:p>
            <a:fld id="{DD030137-5D6F-46E8-8329-61DA60DE75BB}" type="datetimeFigureOut">
              <a:rPr lang="es-CL" smtClean="0"/>
              <a:t>07-04-2020</a:t>
            </a:fld>
            <a:endParaRPr lang="es-C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s-CL"/>
          </a:p>
        </p:txBody>
      </p:sp>
      <p:sp>
        <p:nvSpPr>
          <p:cNvPr id="6" name="Slide Number Placeholder 5"/>
          <p:cNvSpPr>
            <a:spLocks noGrp="1"/>
          </p:cNvSpPr>
          <p:nvPr>
            <p:ph type="sldNum" sz="quarter" idx="12"/>
          </p:nvPr>
        </p:nvSpPr>
        <p:spPr>
          <a:xfrm>
            <a:off x="10469880" y="320040"/>
            <a:ext cx="914400" cy="320040"/>
          </a:xfrm>
        </p:spPr>
        <p:txBody>
          <a:bodyPr/>
          <a:lstStyle/>
          <a:p>
            <a:fld id="{AA7429F1-91DB-41BC-ADDB-40F3CF747B3F}" type="slidenum">
              <a:rPr lang="es-CL" smtClean="0"/>
              <a:t>‹Nº›</a:t>
            </a:fld>
            <a:endParaRPr lang="es-CL"/>
          </a:p>
        </p:txBody>
      </p:sp>
    </p:spTree>
    <p:extLst>
      <p:ext uri="{BB962C8B-B14F-4D97-AF65-F5344CB8AC3E}">
        <p14:creationId xmlns:p14="http://schemas.microsoft.com/office/powerpoint/2010/main" val="2027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DD030137-5D6F-46E8-8329-61DA60DE75BB}" type="datetimeFigureOut">
              <a:rPr lang="es-CL" smtClean="0"/>
              <a:t>07-04-2020</a:t>
            </a:fld>
            <a:endParaRPr lang="es-CL"/>
          </a:p>
        </p:txBody>
      </p:sp>
      <p:sp>
        <p:nvSpPr>
          <p:cNvPr id="6" name="Footer Placeholder 5"/>
          <p:cNvSpPr>
            <a:spLocks noGrp="1"/>
          </p:cNvSpPr>
          <p:nvPr>
            <p:ph type="ftr" sz="quarter" idx="11"/>
          </p:nvPr>
        </p:nvSpPr>
        <p:spPr>
          <a:xfrm>
            <a:off x="804672" y="6227064"/>
            <a:ext cx="10588752" cy="320040"/>
          </a:xfrm>
        </p:spPr>
        <p:txBody>
          <a:bodyPr/>
          <a:lstStyle/>
          <a:p>
            <a:endParaRPr lang="es-CL"/>
          </a:p>
        </p:txBody>
      </p:sp>
      <p:sp>
        <p:nvSpPr>
          <p:cNvPr id="7" name="Slide Number Placeholder 6"/>
          <p:cNvSpPr>
            <a:spLocks noGrp="1"/>
          </p:cNvSpPr>
          <p:nvPr>
            <p:ph type="sldNum" sz="quarter" idx="12"/>
          </p:nvPr>
        </p:nvSpPr>
        <p:spPr>
          <a:xfrm>
            <a:off x="10469880" y="320040"/>
            <a:ext cx="914400" cy="320040"/>
          </a:xfrm>
        </p:spPr>
        <p:txBody>
          <a:bodyPr/>
          <a:lstStyle/>
          <a:p>
            <a:fld id="{AA7429F1-91DB-41BC-ADDB-40F3CF747B3F}" type="slidenum">
              <a:rPr lang="es-CL" smtClean="0"/>
              <a:t>‹Nº›</a:t>
            </a:fld>
            <a:endParaRPr lang="es-CL"/>
          </a:p>
        </p:txBody>
      </p:sp>
    </p:spTree>
    <p:extLst>
      <p:ext uri="{BB962C8B-B14F-4D97-AF65-F5344CB8AC3E}">
        <p14:creationId xmlns:p14="http://schemas.microsoft.com/office/powerpoint/2010/main" val="210787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125305" y="1488985"/>
            <a:ext cx="6264350" cy="169685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118447" y="4351687"/>
            <a:ext cx="6265588" cy="17040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DD030137-5D6F-46E8-8329-61DA60DE75BB}" type="datetimeFigureOut">
              <a:rPr lang="es-CL" smtClean="0"/>
              <a:t>07-04-2020</a:t>
            </a:fld>
            <a:endParaRPr lang="es-CL"/>
          </a:p>
        </p:txBody>
      </p:sp>
      <p:sp>
        <p:nvSpPr>
          <p:cNvPr id="8" name="Footer Placeholder 7"/>
          <p:cNvSpPr>
            <a:spLocks noGrp="1"/>
          </p:cNvSpPr>
          <p:nvPr>
            <p:ph type="ftr" sz="quarter" idx="11"/>
          </p:nvPr>
        </p:nvSpPr>
        <p:spPr>
          <a:xfrm>
            <a:off x="804672" y="6227064"/>
            <a:ext cx="10588752" cy="320040"/>
          </a:xfrm>
        </p:spPr>
        <p:txBody>
          <a:bodyPr/>
          <a:lstStyle/>
          <a:p>
            <a:endParaRPr lang="es-CL"/>
          </a:p>
        </p:txBody>
      </p:sp>
      <p:sp>
        <p:nvSpPr>
          <p:cNvPr id="9" name="Slide Number Placeholder 8"/>
          <p:cNvSpPr>
            <a:spLocks noGrp="1"/>
          </p:cNvSpPr>
          <p:nvPr>
            <p:ph type="sldNum" sz="quarter" idx="12"/>
          </p:nvPr>
        </p:nvSpPr>
        <p:spPr>
          <a:xfrm>
            <a:off x="10469880" y="320040"/>
            <a:ext cx="914400" cy="320040"/>
          </a:xfrm>
        </p:spPr>
        <p:txBody>
          <a:bodyPr/>
          <a:lstStyle/>
          <a:p>
            <a:fld id="{AA7429F1-91DB-41BC-ADDB-40F3CF747B3F}" type="slidenum">
              <a:rPr lang="es-CL" smtClean="0"/>
              <a:t>‹Nº›</a:t>
            </a:fld>
            <a:endParaRPr lang="es-CL"/>
          </a:p>
        </p:txBody>
      </p:sp>
    </p:spTree>
    <p:extLst>
      <p:ext uri="{BB962C8B-B14F-4D97-AF65-F5344CB8AC3E}">
        <p14:creationId xmlns:p14="http://schemas.microsoft.com/office/powerpoint/2010/main" val="33878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D030137-5D6F-46E8-8329-61DA60DE75BB}" type="datetimeFigureOut">
              <a:rPr lang="es-CL" smtClean="0"/>
              <a:t>07-04-2020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A7429F1-91DB-41BC-ADDB-40F3CF747B3F}" type="slidenum">
              <a:rPr lang="es-CL" smtClean="0"/>
              <a:t>‹Nº›</a:t>
            </a:fld>
            <a:endParaRPr lang="es-CL"/>
          </a:p>
        </p:txBody>
      </p:sp>
    </p:spTree>
    <p:extLst>
      <p:ext uri="{BB962C8B-B14F-4D97-AF65-F5344CB8AC3E}">
        <p14:creationId xmlns:p14="http://schemas.microsoft.com/office/powerpoint/2010/main" val="101288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DD030137-5D6F-46E8-8329-61DA60DE75BB}" type="datetimeFigureOut">
              <a:rPr lang="es-CL" smtClean="0"/>
              <a:t>07-04-2020</a:t>
            </a:fld>
            <a:endParaRPr lang="es-CL"/>
          </a:p>
        </p:txBody>
      </p:sp>
      <p:sp>
        <p:nvSpPr>
          <p:cNvPr id="3" name="Footer Placeholder 2"/>
          <p:cNvSpPr>
            <a:spLocks noGrp="1"/>
          </p:cNvSpPr>
          <p:nvPr>
            <p:ph type="ftr" sz="quarter" idx="11"/>
          </p:nvPr>
        </p:nvSpPr>
        <p:spPr>
          <a:xfrm>
            <a:off x="804672" y="6227064"/>
            <a:ext cx="10588752" cy="320040"/>
          </a:xfrm>
        </p:spPr>
        <p:txBody>
          <a:bodyPr/>
          <a:lstStyle/>
          <a:p>
            <a:endParaRPr lang="es-CL"/>
          </a:p>
        </p:txBody>
      </p:sp>
      <p:sp>
        <p:nvSpPr>
          <p:cNvPr id="4" name="Slide Number Placeholder 3"/>
          <p:cNvSpPr>
            <a:spLocks noGrp="1"/>
          </p:cNvSpPr>
          <p:nvPr>
            <p:ph type="sldNum" sz="quarter" idx="12"/>
          </p:nvPr>
        </p:nvSpPr>
        <p:spPr>
          <a:xfrm>
            <a:off x="10469880" y="320040"/>
            <a:ext cx="914400" cy="320040"/>
          </a:xfrm>
        </p:spPr>
        <p:txBody>
          <a:bodyPr/>
          <a:lstStyle/>
          <a:p>
            <a:fld id="{AA7429F1-91DB-41BC-ADDB-40F3CF747B3F}" type="slidenum">
              <a:rPr lang="es-CL" smtClean="0"/>
              <a:t>‹Nº›</a:t>
            </a:fld>
            <a:endParaRPr lang="es-CL"/>
          </a:p>
        </p:txBody>
      </p:sp>
    </p:spTree>
    <p:extLst>
      <p:ext uri="{BB962C8B-B14F-4D97-AF65-F5344CB8AC3E}">
        <p14:creationId xmlns:p14="http://schemas.microsoft.com/office/powerpoint/2010/main" val="314107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030137-5D6F-46E8-8329-61DA60DE75BB}" type="datetimeFigureOut">
              <a:rPr lang="es-CL" smtClean="0"/>
              <a:t>07-04-2020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A7429F1-91DB-41BC-ADDB-40F3CF747B3F}" type="slidenum">
              <a:rPr lang="es-CL" smtClean="0"/>
              <a:t>‹Nº›</a:t>
            </a:fld>
            <a:endParaRPr lang="es-CL"/>
          </a:p>
        </p:txBody>
      </p:sp>
    </p:spTree>
    <p:extLst>
      <p:ext uri="{BB962C8B-B14F-4D97-AF65-F5344CB8AC3E}">
        <p14:creationId xmlns:p14="http://schemas.microsoft.com/office/powerpoint/2010/main" val="392741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804672" y="320040"/>
            <a:ext cx="3657600" cy="320040"/>
          </a:xfrm>
        </p:spPr>
        <p:txBody>
          <a:bodyPr/>
          <a:lstStyle/>
          <a:p>
            <a:fld id="{DD030137-5D6F-46E8-8329-61DA60DE75BB}" type="datetimeFigureOut">
              <a:rPr lang="es-CL" smtClean="0"/>
              <a:t>07-04-2020</a:t>
            </a:fld>
            <a:endParaRPr lang="es-CL"/>
          </a:p>
        </p:txBody>
      </p:sp>
      <p:sp>
        <p:nvSpPr>
          <p:cNvPr id="6" name="Footer Placeholder 5"/>
          <p:cNvSpPr>
            <a:spLocks noGrp="1"/>
          </p:cNvSpPr>
          <p:nvPr>
            <p:ph type="ftr" sz="quarter" idx="11"/>
          </p:nvPr>
        </p:nvSpPr>
        <p:spPr>
          <a:xfrm>
            <a:off x="804672" y="6227064"/>
            <a:ext cx="5942203" cy="320040"/>
          </a:xfrm>
        </p:spPr>
        <p:txBody>
          <a:bodyPr/>
          <a:lstStyle/>
          <a:p>
            <a:endParaRPr lang="es-CL"/>
          </a:p>
        </p:txBody>
      </p:sp>
      <p:sp>
        <p:nvSpPr>
          <p:cNvPr id="7" name="Slide Number Placeholder 6"/>
          <p:cNvSpPr>
            <a:spLocks noGrp="1"/>
          </p:cNvSpPr>
          <p:nvPr>
            <p:ph type="sldNum" sz="quarter" idx="12"/>
          </p:nvPr>
        </p:nvSpPr>
        <p:spPr>
          <a:xfrm>
            <a:off x="5828377" y="320040"/>
            <a:ext cx="914400" cy="320040"/>
          </a:xfrm>
        </p:spPr>
        <p:txBody>
          <a:bodyPr/>
          <a:lstStyle/>
          <a:p>
            <a:fld id="{AA7429F1-91DB-41BC-ADDB-40F3CF747B3F}" type="slidenum">
              <a:rPr lang="es-CL" smtClean="0"/>
              <a:t>‹Nº›</a:t>
            </a:fld>
            <a:endParaRPr lang="es-CL"/>
          </a:p>
        </p:txBody>
      </p:sp>
    </p:spTree>
    <p:extLst>
      <p:ext uri="{BB962C8B-B14F-4D97-AF65-F5344CB8AC3E}">
        <p14:creationId xmlns:p14="http://schemas.microsoft.com/office/powerpoint/2010/main" val="377398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DD030137-5D6F-46E8-8329-61DA60DE75BB}" type="datetimeFigureOut">
              <a:rPr lang="es-CL" smtClean="0"/>
              <a:t>07-04-2020</a:t>
            </a:fld>
            <a:endParaRPr lang="es-CL"/>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A7429F1-91DB-41BC-ADDB-40F3CF747B3F}" type="slidenum">
              <a:rPr lang="es-CL" smtClean="0"/>
              <a:t>‹Nº›</a:t>
            </a:fld>
            <a:endParaRPr lang="es-CL"/>
          </a:p>
        </p:txBody>
      </p:sp>
    </p:spTree>
    <p:extLst>
      <p:ext uri="{BB962C8B-B14F-4D97-AF65-F5344CB8AC3E}">
        <p14:creationId xmlns:p14="http://schemas.microsoft.com/office/powerpoint/2010/main" val="37731670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419643"/>
            <a:ext cx="9144000" cy="1833559"/>
          </a:xfrm>
        </p:spPr>
        <p:txBody>
          <a:bodyPr>
            <a:noAutofit/>
          </a:bodyPr>
          <a:lstStyle/>
          <a:p>
            <a:pPr algn="ctr"/>
            <a:r>
              <a:rPr lang="es-CL" sz="4400" dirty="0">
                <a:solidFill>
                  <a:schemeClr val="tx1"/>
                </a:solidFill>
                <a:latin typeface="Times New Roman" panose="02020603050405020304" pitchFamily="18" charset="0"/>
                <a:cs typeface="Times New Roman" panose="02020603050405020304" pitchFamily="18" charset="0"/>
              </a:rPr>
              <a:t>Pauta para docentes, padres y apoderados  </a:t>
            </a:r>
            <a:br>
              <a:rPr lang="es-CL" sz="4400" dirty="0">
                <a:solidFill>
                  <a:schemeClr val="tx1"/>
                </a:solidFill>
                <a:latin typeface="Times New Roman" panose="02020603050405020304" pitchFamily="18" charset="0"/>
                <a:cs typeface="Times New Roman" panose="02020603050405020304" pitchFamily="18" charset="0"/>
              </a:rPr>
            </a:br>
            <a:r>
              <a:rPr lang="es-CL" sz="4400" dirty="0">
                <a:solidFill>
                  <a:schemeClr val="tx1"/>
                </a:solidFill>
                <a:latin typeface="Times New Roman" panose="02020603050405020304" pitchFamily="18" charset="0"/>
                <a:cs typeface="Times New Roman" panose="02020603050405020304" pitchFamily="18" charset="0"/>
              </a:rPr>
              <a:t>de niños y niñas: </a:t>
            </a:r>
            <a:br>
              <a:rPr lang="es-CL" sz="4400" dirty="0">
                <a:solidFill>
                  <a:schemeClr val="tx1"/>
                </a:solidFill>
                <a:latin typeface="Times New Roman" panose="02020603050405020304" pitchFamily="18" charset="0"/>
                <a:cs typeface="Times New Roman" panose="02020603050405020304" pitchFamily="18" charset="0"/>
              </a:rPr>
            </a:br>
            <a:r>
              <a:rPr lang="es-CL" sz="4400" dirty="0">
                <a:solidFill>
                  <a:schemeClr val="tx1"/>
                </a:solidFill>
                <a:latin typeface="Times New Roman" panose="02020603050405020304" pitchFamily="18" charset="0"/>
                <a:cs typeface="Times New Roman" panose="02020603050405020304" pitchFamily="18" charset="0"/>
              </a:rPr>
              <a:t>“Nos cuidamos todos</a:t>
            </a:r>
            <a:r>
              <a:rPr lang="es-CL" sz="4400" dirty="0">
                <a:solidFill>
                  <a:schemeClr val="accent2">
                    <a:lumMod val="75000"/>
                  </a:schemeClr>
                </a:solidFill>
                <a:latin typeface="Times New Roman" panose="02020603050405020304" pitchFamily="18" charset="0"/>
                <a:cs typeface="Times New Roman" panose="02020603050405020304" pitchFamily="18" charset="0"/>
              </a:rPr>
              <a:t>”</a:t>
            </a:r>
          </a:p>
        </p:txBody>
      </p:sp>
      <p:sp>
        <p:nvSpPr>
          <p:cNvPr id="3" name="Subtítulo 2"/>
          <p:cNvSpPr>
            <a:spLocks noGrp="1"/>
          </p:cNvSpPr>
          <p:nvPr>
            <p:ph type="subTitle" idx="1"/>
          </p:nvPr>
        </p:nvSpPr>
        <p:spPr>
          <a:xfrm>
            <a:off x="1667901" y="4557303"/>
            <a:ext cx="8856198" cy="2319524"/>
          </a:xfrm>
        </p:spPr>
        <p:txBody>
          <a:bodyPr>
            <a:normAutofit fontScale="85000" lnSpcReduction="10000"/>
          </a:bodyPr>
          <a:lstStyle/>
          <a:p>
            <a:pPr algn="ctr"/>
            <a:r>
              <a:rPr lang="es-CL" dirty="0">
                <a:latin typeface="Times New Roman" panose="02020603050405020304" pitchFamily="18" charset="0"/>
                <a:cs typeface="Times New Roman" panose="02020603050405020304" pitchFamily="18" charset="0"/>
              </a:rPr>
              <a:t>Serie de recomendaciones y actividades guiadas para docentes, padres y apoderados del colegio español con bases psicológicas para afrontar de manera adecuada el actual brote de Coronavirus Covid-19 </a:t>
            </a:r>
          </a:p>
          <a:p>
            <a:endParaRPr lang="es-CL" dirty="0">
              <a:solidFill>
                <a:schemeClr val="tx1"/>
              </a:solidFill>
              <a:latin typeface="Times New Roman" panose="02020603050405020304" pitchFamily="18" charset="0"/>
              <a:cs typeface="Times New Roman" panose="02020603050405020304" pitchFamily="18" charset="0"/>
            </a:endParaRPr>
          </a:p>
          <a:p>
            <a:pPr algn="ctr"/>
            <a:endParaRPr lang="es-CL" dirty="0">
              <a:solidFill>
                <a:schemeClr val="tx1"/>
              </a:solidFill>
              <a:latin typeface="Times New Roman" panose="02020603050405020304" pitchFamily="18" charset="0"/>
              <a:cs typeface="Times New Roman" panose="02020603050405020304" pitchFamily="18" charset="0"/>
            </a:endParaRPr>
          </a:p>
          <a:p>
            <a:pPr algn="ctr"/>
            <a:r>
              <a:rPr lang="es-CL" dirty="0" err="1">
                <a:solidFill>
                  <a:schemeClr val="tx1"/>
                </a:solidFill>
                <a:latin typeface="Times New Roman" panose="02020603050405020304" pitchFamily="18" charset="0"/>
                <a:cs typeface="Times New Roman" panose="02020603050405020304" pitchFamily="18" charset="0"/>
              </a:rPr>
              <a:t>Ps</a:t>
            </a:r>
            <a:r>
              <a:rPr lang="es-CL" dirty="0">
                <a:solidFill>
                  <a:schemeClr val="tx1"/>
                </a:solidFill>
                <a:latin typeface="Times New Roman" panose="02020603050405020304" pitchFamily="18" charset="0"/>
                <a:cs typeface="Times New Roman" panose="02020603050405020304" pitchFamily="18" charset="0"/>
              </a:rPr>
              <a:t>. Juliette Garrido Torres</a:t>
            </a:r>
          </a:p>
          <a:p>
            <a:pPr algn="ctr"/>
            <a:r>
              <a:rPr lang="es-CL" dirty="0">
                <a:solidFill>
                  <a:schemeClr val="tx1"/>
                </a:solidFill>
                <a:latin typeface="Times New Roman" panose="02020603050405020304" pitchFamily="18" charset="0"/>
                <a:cs typeface="Times New Roman" panose="02020603050405020304" pitchFamily="18" charset="0"/>
              </a:rPr>
              <a:t>Departamento de convivencia </a:t>
            </a:r>
          </a:p>
          <a:p>
            <a:pPr algn="ctr"/>
            <a:r>
              <a:rPr lang="es-CL" dirty="0">
                <a:solidFill>
                  <a:schemeClr val="tx1"/>
                </a:solidFill>
                <a:latin typeface="Times New Roman" panose="02020603050405020304" pitchFamily="18" charset="0"/>
                <a:cs typeface="Times New Roman" panose="02020603050405020304" pitchFamily="18" charset="0"/>
              </a:rPr>
              <a:t>marzo, 2020</a:t>
            </a:r>
          </a:p>
        </p:txBody>
      </p:sp>
      <p:pic>
        <p:nvPicPr>
          <p:cNvPr id="4" name="Imagen 3"/>
          <p:cNvPicPr>
            <a:picLocks noChangeAspect="1"/>
          </p:cNvPicPr>
          <p:nvPr/>
        </p:nvPicPr>
        <p:blipFill>
          <a:blip r:embed="rId2"/>
          <a:stretch>
            <a:fillRect/>
          </a:stretch>
        </p:blipFill>
        <p:spPr>
          <a:xfrm>
            <a:off x="9372600" y="394964"/>
            <a:ext cx="2819400" cy="1480185"/>
          </a:xfrm>
          <a:prstGeom prst="rect">
            <a:avLst/>
          </a:prstGeom>
        </p:spPr>
      </p:pic>
      <p:pic>
        <p:nvPicPr>
          <p:cNvPr id="6" name="Imagen 5">
            <a:extLst>
              <a:ext uri="{FF2B5EF4-FFF2-40B4-BE49-F238E27FC236}">
                <a16:creationId xmlns:a16="http://schemas.microsoft.com/office/drawing/2014/main" id="{0B23B464-548E-4603-BA3B-8CD1DB669EFA}"/>
              </a:ext>
            </a:extLst>
          </p:cNvPr>
          <p:cNvPicPr>
            <a:picLocks noChangeAspect="1"/>
          </p:cNvPicPr>
          <p:nvPr/>
        </p:nvPicPr>
        <p:blipFill>
          <a:blip r:embed="rId3"/>
          <a:stretch>
            <a:fillRect/>
          </a:stretch>
        </p:blipFill>
        <p:spPr>
          <a:xfrm>
            <a:off x="556027" y="285274"/>
            <a:ext cx="1111874" cy="1589875"/>
          </a:xfrm>
          <a:prstGeom prst="rect">
            <a:avLst/>
          </a:prstGeom>
        </p:spPr>
      </p:pic>
    </p:spTree>
    <p:extLst>
      <p:ext uri="{BB962C8B-B14F-4D97-AF65-F5344CB8AC3E}">
        <p14:creationId xmlns:p14="http://schemas.microsoft.com/office/powerpoint/2010/main" val="303815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ítulo 1"/>
          <p:cNvSpPr>
            <a:spLocks noGrp="1"/>
          </p:cNvSpPr>
          <p:nvPr>
            <p:ph type="title"/>
          </p:nvPr>
        </p:nvSpPr>
        <p:spPr>
          <a:xfrm>
            <a:off x="7269686" y="795527"/>
            <a:ext cx="4438126" cy="1433323"/>
          </a:xfrm>
        </p:spPr>
        <p:txBody>
          <a:bodyPr>
            <a:normAutofit/>
          </a:bodyPr>
          <a:lstStyle/>
          <a:p>
            <a:pPr algn="l"/>
            <a:r>
              <a:rPr lang="es-CL" sz="2500" dirty="0">
                <a:solidFill>
                  <a:schemeClr val="tx2"/>
                </a:solidFill>
                <a:latin typeface="Times New Roman" panose="02020603050405020304" pitchFamily="18" charset="0"/>
                <a:cs typeface="Times New Roman" panose="02020603050405020304" pitchFamily="18" charset="0"/>
              </a:rPr>
              <a:t>Comenzando desde cero…</a:t>
            </a:r>
            <a:br>
              <a:rPr lang="es-CL" sz="2500" dirty="0">
                <a:solidFill>
                  <a:schemeClr val="tx2"/>
                </a:solidFill>
                <a:latin typeface="Times New Roman" panose="02020603050405020304" pitchFamily="18" charset="0"/>
                <a:cs typeface="Times New Roman" panose="02020603050405020304" pitchFamily="18" charset="0"/>
              </a:rPr>
            </a:br>
            <a:r>
              <a:rPr lang="es-CL" sz="2500" dirty="0">
                <a:solidFill>
                  <a:schemeClr val="tx2"/>
                </a:solidFill>
                <a:latin typeface="Times New Roman" panose="02020603050405020304" pitchFamily="18" charset="0"/>
                <a:cs typeface="Times New Roman" panose="02020603050405020304" pitchFamily="18" charset="0"/>
              </a:rPr>
              <a:t>¿QUÉ ES EL CORONAVIRUS COVID-19?</a:t>
            </a:r>
          </a:p>
        </p:txBody>
      </p:sp>
      <p:sp>
        <p:nvSpPr>
          <p:cNvPr id="34"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EBA02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A596F47E-4A28-45CC-9B9B-EA792BA6CF2B}"/>
              </a:ext>
            </a:extLst>
          </p:cNvPr>
          <p:cNvPicPr>
            <a:picLocks noChangeAspect="1"/>
          </p:cNvPicPr>
          <p:nvPr/>
        </p:nvPicPr>
        <p:blipFill rotWithShape="1">
          <a:blip r:embed="rId2"/>
          <a:srcRect l="19167" r="4567" b="-1"/>
          <a:stretch/>
        </p:blipFill>
        <p:spPr>
          <a:xfrm>
            <a:off x="479425" y="882523"/>
            <a:ext cx="5641848" cy="4919472"/>
          </a:xfrm>
          <a:prstGeom prst="rect">
            <a:avLst/>
          </a:prstGeom>
          <a:ln w="12700">
            <a:noFill/>
          </a:ln>
        </p:spPr>
      </p:pic>
      <p:sp>
        <p:nvSpPr>
          <p:cNvPr id="3" name="Marcador de contenido 2"/>
          <p:cNvSpPr>
            <a:spLocks noGrp="1"/>
          </p:cNvSpPr>
          <p:nvPr>
            <p:ph idx="1"/>
          </p:nvPr>
        </p:nvSpPr>
        <p:spPr>
          <a:xfrm>
            <a:off x="7293817" y="2405063"/>
            <a:ext cx="4617196" cy="4271962"/>
          </a:xfrm>
        </p:spPr>
        <p:txBody>
          <a:bodyPr>
            <a:noAutofit/>
          </a:bodyPr>
          <a:lstStyle/>
          <a:p>
            <a:pPr>
              <a:lnSpc>
                <a:spcPct val="110000"/>
              </a:lnSpc>
              <a:buClr>
                <a:srgbClr val="EBA028"/>
              </a:buClr>
            </a:pPr>
            <a:r>
              <a:rPr lang="es-CL" sz="1500" dirty="0">
                <a:latin typeface="Times New Roman" panose="02020603050405020304" pitchFamily="18" charset="0"/>
                <a:cs typeface="Times New Roman" panose="02020603050405020304" pitchFamily="18" charset="0"/>
              </a:rPr>
              <a:t>El COVID-19 es la enfermedad infecciosa causada por el coronavirus que se ha descubierto más recientemente. Tanto el nuevo virus como la enfermedad eran desconocidos antes de que estallara el brote en Wuhan (China) en diciembre de 2019.</a:t>
            </a:r>
          </a:p>
          <a:p>
            <a:pPr>
              <a:lnSpc>
                <a:spcPct val="110000"/>
              </a:lnSpc>
              <a:buClr>
                <a:srgbClr val="EBA028"/>
              </a:buClr>
            </a:pPr>
            <a:r>
              <a:rPr lang="es-CL" sz="1500" b="1" dirty="0">
                <a:latin typeface="Times New Roman" panose="02020603050405020304" pitchFamily="18" charset="0"/>
                <a:cs typeface="Times New Roman" panose="02020603050405020304" pitchFamily="18" charset="0"/>
              </a:rPr>
              <a:t>¿Cuáles son los síntomas del COVID-19?</a:t>
            </a:r>
          </a:p>
          <a:p>
            <a:pPr>
              <a:lnSpc>
                <a:spcPct val="110000"/>
              </a:lnSpc>
              <a:buClr>
                <a:srgbClr val="EBA028"/>
              </a:buClr>
              <a:buFont typeface="Wingdings" panose="05000000000000000000" pitchFamily="2" charset="2"/>
              <a:buChar char="v"/>
            </a:pPr>
            <a:r>
              <a:rPr lang="es-CL" sz="1500" dirty="0">
                <a:latin typeface="Times New Roman" panose="02020603050405020304" pitchFamily="18" charset="0"/>
                <a:cs typeface="Times New Roman" panose="02020603050405020304" pitchFamily="18" charset="0"/>
              </a:rPr>
              <a:t>Los síntomas más comunes del COVID-19 son fiebre, cansancio y tos seca. </a:t>
            </a:r>
          </a:p>
          <a:p>
            <a:pPr>
              <a:lnSpc>
                <a:spcPct val="110000"/>
              </a:lnSpc>
              <a:buClr>
                <a:srgbClr val="EBA028"/>
              </a:buClr>
              <a:buFont typeface="Wingdings" panose="05000000000000000000" pitchFamily="2" charset="2"/>
              <a:buChar char="v"/>
            </a:pPr>
            <a:r>
              <a:rPr lang="es-CL" sz="1500" dirty="0">
                <a:latin typeface="Times New Roman" panose="02020603050405020304" pitchFamily="18" charset="0"/>
                <a:cs typeface="Times New Roman" panose="02020603050405020304" pitchFamily="18" charset="0"/>
              </a:rPr>
              <a:t>Algunos pacientes pueden presentar dolores, congestión nasal, rinorrea, dolor de garganta o diarrea. Estos síntomas suelen ser leves y aparecen de forma gradual. </a:t>
            </a:r>
          </a:p>
          <a:p>
            <a:pPr>
              <a:lnSpc>
                <a:spcPct val="110000"/>
              </a:lnSpc>
              <a:buClr>
                <a:srgbClr val="EBA028"/>
              </a:buClr>
              <a:buFont typeface="Wingdings" panose="05000000000000000000" pitchFamily="2" charset="2"/>
              <a:buChar char="v"/>
            </a:pPr>
            <a:r>
              <a:rPr lang="es-CL" sz="1500" dirty="0">
                <a:latin typeface="Times New Roman" panose="02020603050405020304" pitchFamily="18" charset="0"/>
                <a:cs typeface="Times New Roman" panose="02020603050405020304" pitchFamily="18" charset="0"/>
              </a:rPr>
              <a:t>Algunas personas se infectan pero no desarrollan ningún síntoma y no se encuentran en mal estado. </a:t>
            </a:r>
          </a:p>
        </p:txBody>
      </p:sp>
    </p:spTree>
    <p:extLst>
      <p:ext uri="{BB962C8B-B14F-4D97-AF65-F5344CB8AC3E}">
        <p14:creationId xmlns:p14="http://schemas.microsoft.com/office/powerpoint/2010/main" val="253939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737098029"/>
              </p:ext>
            </p:extLst>
          </p:nvPr>
        </p:nvGraphicFramePr>
        <p:xfrm>
          <a:off x="734291" y="1482436"/>
          <a:ext cx="11000509" cy="512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1548005" y="392882"/>
            <a:ext cx="9373079" cy="707886"/>
          </a:xfrm>
          <a:prstGeom prst="rect">
            <a:avLst/>
          </a:prstGeom>
        </p:spPr>
        <p:txBody>
          <a:bodyPr wrap="none">
            <a:spAutoFit/>
          </a:bodyPr>
          <a:lstStyle/>
          <a:p>
            <a:r>
              <a:rPr lang="es-CL" sz="4000" dirty="0">
                <a:latin typeface="Times New Roman" panose="02020603050405020304" pitchFamily="18" charset="0"/>
                <a:cs typeface="Times New Roman" panose="02020603050405020304" pitchFamily="18" charset="0"/>
              </a:rPr>
              <a:t>¿Cómo prevengo el contagio de COVID-19?</a:t>
            </a:r>
          </a:p>
        </p:txBody>
      </p:sp>
      <p:pic>
        <p:nvPicPr>
          <p:cNvPr id="2" name="Imagen 1">
            <a:extLst>
              <a:ext uri="{FF2B5EF4-FFF2-40B4-BE49-F238E27FC236}">
                <a16:creationId xmlns:a16="http://schemas.microsoft.com/office/drawing/2014/main" id="{4E0C8913-3C91-4EC1-A448-1CC34E95740C}"/>
              </a:ext>
            </a:extLst>
          </p:cNvPr>
          <p:cNvPicPr>
            <a:picLocks noChangeAspect="1"/>
          </p:cNvPicPr>
          <p:nvPr/>
        </p:nvPicPr>
        <p:blipFill>
          <a:blip r:embed="rId8"/>
          <a:stretch>
            <a:fillRect/>
          </a:stretch>
        </p:blipFill>
        <p:spPr>
          <a:xfrm>
            <a:off x="9491894" y="1263601"/>
            <a:ext cx="1429190" cy="1429190"/>
          </a:xfrm>
          <a:prstGeom prst="rect">
            <a:avLst/>
          </a:prstGeom>
        </p:spPr>
      </p:pic>
      <p:pic>
        <p:nvPicPr>
          <p:cNvPr id="3" name="Imagen 2">
            <a:extLst>
              <a:ext uri="{FF2B5EF4-FFF2-40B4-BE49-F238E27FC236}">
                <a16:creationId xmlns:a16="http://schemas.microsoft.com/office/drawing/2014/main" id="{0A32F626-871A-4E12-8B68-BC2FB6057A88}"/>
              </a:ext>
            </a:extLst>
          </p:cNvPr>
          <p:cNvPicPr>
            <a:picLocks noChangeAspect="1"/>
          </p:cNvPicPr>
          <p:nvPr/>
        </p:nvPicPr>
        <p:blipFill>
          <a:blip r:embed="rId9"/>
          <a:stretch>
            <a:fillRect/>
          </a:stretch>
        </p:blipFill>
        <p:spPr>
          <a:xfrm>
            <a:off x="9132278" y="2681212"/>
            <a:ext cx="2148422" cy="1431137"/>
          </a:xfrm>
          <a:prstGeom prst="rect">
            <a:avLst/>
          </a:prstGeom>
        </p:spPr>
      </p:pic>
      <p:pic>
        <p:nvPicPr>
          <p:cNvPr id="4" name="Imagen 3">
            <a:extLst>
              <a:ext uri="{FF2B5EF4-FFF2-40B4-BE49-F238E27FC236}">
                <a16:creationId xmlns:a16="http://schemas.microsoft.com/office/drawing/2014/main" id="{A1F3B4E3-56FB-4C70-AEF5-04ECBA924051}"/>
              </a:ext>
            </a:extLst>
          </p:cNvPr>
          <p:cNvPicPr>
            <a:picLocks noChangeAspect="1"/>
          </p:cNvPicPr>
          <p:nvPr/>
        </p:nvPicPr>
        <p:blipFill>
          <a:blip r:embed="rId10"/>
          <a:stretch>
            <a:fillRect/>
          </a:stretch>
        </p:blipFill>
        <p:spPr>
          <a:xfrm>
            <a:off x="9605586" y="3946374"/>
            <a:ext cx="1201806" cy="1429190"/>
          </a:xfrm>
          <a:prstGeom prst="rect">
            <a:avLst/>
          </a:prstGeom>
        </p:spPr>
      </p:pic>
      <p:pic>
        <p:nvPicPr>
          <p:cNvPr id="7" name="Imagen 6">
            <a:extLst>
              <a:ext uri="{FF2B5EF4-FFF2-40B4-BE49-F238E27FC236}">
                <a16:creationId xmlns:a16="http://schemas.microsoft.com/office/drawing/2014/main" id="{C21CFAF0-73C4-436B-9652-DCD31E33C079}"/>
              </a:ext>
            </a:extLst>
          </p:cNvPr>
          <p:cNvPicPr>
            <a:picLocks noChangeAspect="1"/>
          </p:cNvPicPr>
          <p:nvPr/>
        </p:nvPicPr>
        <p:blipFill>
          <a:blip r:embed="rId11"/>
          <a:stretch>
            <a:fillRect/>
          </a:stretch>
        </p:blipFill>
        <p:spPr>
          <a:xfrm>
            <a:off x="9359279" y="5568395"/>
            <a:ext cx="2098430" cy="1259058"/>
          </a:xfrm>
          <a:prstGeom prst="rect">
            <a:avLst/>
          </a:prstGeom>
        </p:spPr>
      </p:pic>
    </p:spTree>
    <p:extLst>
      <p:ext uri="{BB962C8B-B14F-4D97-AF65-F5344CB8AC3E}">
        <p14:creationId xmlns:p14="http://schemas.microsoft.com/office/powerpoint/2010/main" val="6536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33">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60" name="Rectangle 35">
            <a:extLst>
              <a:ext uri="{FF2B5EF4-FFF2-40B4-BE49-F238E27FC236}">
                <a16:creationId xmlns:a16="http://schemas.microsoft.com/office/drawing/2014/main" id="{970A98CA-71CF-41CD-937B-850795886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37">
            <a:extLst>
              <a:ext uri="{FF2B5EF4-FFF2-40B4-BE49-F238E27FC236}">
                <a16:creationId xmlns:a16="http://schemas.microsoft.com/office/drawing/2014/main" id="{6F326EE7-A508-4EF7-AFBF-63D7A596E9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5" name="Freeform 5">
              <a:extLst>
                <a:ext uri="{FF2B5EF4-FFF2-40B4-BE49-F238E27FC236}">
                  <a16:creationId xmlns:a16="http://schemas.microsoft.com/office/drawing/2014/main" id="{E5D2B1BD-1F12-4523-A9CC-D3186D542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
              <a:extLst>
                <a:ext uri="{FF2B5EF4-FFF2-40B4-BE49-F238E27FC236}">
                  <a16:creationId xmlns:a16="http://schemas.microsoft.com/office/drawing/2014/main" id="{741741D2-ED67-4813-83F3-5EB418BB6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FF2A87CA-AEEF-44CB-AE35-AA98FE9B4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651423C2-A694-4809-8972-E7C432E60E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B49B31D5-A22A-4C8A-8516-3DEEFAF469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177DF76B-4383-4F06-8125-43E9162D27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1">
              <a:extLst>
                <a:ext uri="{FF2B5EF4-FFF2-40B4-BE49-F238E27FC236}">
                  <a16:creationId xmlns:a16="http://schemas.microsoft.com/office/drawing/2014/main" id="{1F488673-3613-4D34-BF97-A4B6ADA63C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26877494-71D4-4879-8E63-55A8239AB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13">
              <a:extLst>
                <a:ext uri="{FF2B5EF4-FFF2-40B4-BE49-F238E27FC236}">
                  <a16:creationId xmlns:a16="http://schemas.microsoft.com/office/drawing/2014/main" id="{8DC06A40-DE2B-41AF-A528-2E900DD560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768B663C-FBC1-4556-9328-EAF4995DC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5">
              <a:extLst>
                <a:ext uri="{FF2B5EF4-FFF2-40B4-BE49-F238E27FC236}">
                  <a16:creationId xmlns:a16="http://schemas.microsoft.com/office/drawing/2014/main" id="{2BD7EBB2-5F33-4651-9A8D-22BB0EFEC6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515B1D80-2CCA-480A-9E73-5AE4D385D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7">
              <a:extLst>
                <a:ext uri="{FF2B5EF4-FFF2-40B4-BE49-F238E27FC236}">
                  <a16:creationId xmlns:a16="http://schemas.microsoft.com/office/drawing/2014/main" id="{FDBE8DEF-819D-4AA7-8815-52EB22ACF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AE90681D-42FE-4C0F-80CA-EA05785E0B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9">
              <a:extLst>
                <a:ext uri="{FF2B5EF4-FFF2-40B4-BE49-F238E27FC236}">
                  <a16:creationId xmlns:a16="http://schemas.microsoft.com/office/drawing/2014/main" id="{FA86AD07-319B-411F-AC45-AA52F8D3C3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C859D20C-F34C-48EB-BE36-9CEE77C2C0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21">
              <a:extLst>
                <a:ext uri="{FF2B5EF4-FFF2-40B4-BE49-F238E27FC236}">
                  <a16:creationId xmlns:a16="http://schemas.microsoft.com/office/drawing/2014/main" id="{E65C4ECC-A417-4C0C-B0DA-45536454BA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CC6F4AC2-FAA9-45AD-A4BC-8237BCE70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23">
              <a:extLst>
                <a:ext uri="{FF2B5EF4-FFF2-40B4-BE49-F238E27FC236}">
                  <a16:creationId xmlns:a16="http://schemas.microsoft.com/office/drawing/2014/main" id="{4A9DE6F0-4620-4084-B281-FE044DB2C8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4" name="Rectangle 58">
            <a:extLst>
              <a:ext uri="{FF2B5EF4-FFF2-40B4-BE49-F238E27FC236}">
                <a16:creationId xmlns:a16="http://schemas.microsoft.com/office/drawing/2014/main" id="{57FEE73E-FB69-4E9E-BF08-78CA18862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9" y="0"/>
            <a:ext cx="12191695" cy="419792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 name="Imagen 3">
            <a:extLst>
              <a:ext uri="{FF2B5EF4-FFF2-40B4-BE49-F238E27FC236}">
                <a16:creationId xmlns:a16="http://schemas.microsoft.com/office/drawing/2014/main" id="{DEF75E32-DF3E-4B4D-987F-12A707E56CC0}"/>
              </a:ext>
            </a:extLst>
          </p:cNvPr>
          <p:cNvPicPr>
            <a:picLocks noChangeAspect="1"/>
          </p:cNvPicPr>
          <p:nvPr/>
        </p:nvPicPr>
        <p:blipFill>
          <a:blip r:embed="rId2"/>
          <a:stretch>
            <a:fillRect/>
          </a:stretch>
        </p:blipFill>
        <p:spPr>
          <a:xfrm>
            <a:off x="80960" y="113334"/>
            <a:ext cx="5973588" cy="3975151"/>
          </a:xfrm>
          <a:prstGeom prst="rect">
            <a:avLst/>
          </a:prstGeom>
          <a:ln w="12700">
            <a:noFill/>
          </a:ln>
        </p:spPr>
      </p:pic>
      <p:pic>
        <p:nvPicPr>
          <p:cNvPr id="5" name="Imagen 4">
            <a:extLst>
              <a:ext uri="{FF2B5EF4-FFF2-40B4-BE49-F238E27FC236}">
                <a16:creationId xmlns:a16="http://schemas.microsoft.com/office/drawing/2014/main" id="{27583EAD-139E-4CDC-AF9C-01F0AE91261B}"/>
              </a:ext>
            </a:extLst>
          </p:cNvPr>
          <p:cNvPicPr>
            <a:picLocks noChangeAspect="1"/>
          </p:cNvPicPr>
          <p:nvPr/>
        </p:nvPicPr>
        <p:blipFill>
          <a:blip r:embed="rId3"/>
          <a:stretch>
            <a:fillRect/>
          </a:stretch>
        </p:blipFill>
        <p:spPr>
          <a:xfrm>
            <a:off x="6137148" y="102144"/>
            <a:ext cx="5966465" cy="3997531"/>
          </a:xfrm>
          <a:prstGeom prst="rect">
            <a:avLst/>
          </a:prstGeom>
          <a:ln w="12700">
            <a:noFill/>
          </a:ln>
        </p:spPr>
      </p:pic>
      <p:grpSp>
        <p:nvGrpSpPr>
          <p:cNvPr id="61" name="Group 60">
            <a:extLst>
              <a:ext uri="{FF2B5EF4-FFF2-40B4-BE49-F238E27FC236}">
                <a16:creationId xmlns:a16="http://schemas.microsoft.com/office/drawing/2014/main" id="{9D45FA45-1472-4C71-BA56-6BFB628AD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2" name="Isosceles Triangle 39">
              <a:extLst>
                <a:ext uri="{FF2B5EF4-FFF2-40B4-BE49-F238E27FC236}">
                  <a16:creationId xmlns:a16="http://schemas.microsoft.com/office/drawing/2014/main" id="{72B03240-6F06-45A1-9634-C4D45839D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3366D9C-D995-48FE-B2BD-ECE2EE2A4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26DD9C9A-F05D-46C2-9907-6D89BF1B1F1D}"/>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dirty="0">
                <a:latin typeface="Times New Roman" panose="02020603050405020304" pitchFamily="18" charset="0"/>
                <a:cs typeface="Times New Roman" panose="02020603050405020304" pitchFamily="18" charset="0"/>
              </a:rPr>
              <a:t>Como </a:t>
            </a:r>
            <a:r>
              <a:rPr lang="en-US" dirty="0" err="1">
                <a:latin typeface="Times New Roman" panose="02020603050405020304" pitchFamily="18" charset="0"/>
                <a:cs typeface="Times New Roman" panose="02020603050405020304" pitchFamily="18" charset="0"/>
              </a:rPr>
              <a:t>sobrellevamos</a:t>
            </a:r>
            <a:r>
              <a:rPr lang="en-US" dirty="0">
                <a:latin typeface="Times New Roman" panose="02020603050405020304" pitchFamily="18" charset="0"/>
                <a:cs typeface="Times New Roman" panose="02020603050405020304" pitchFamily="18" charset="0"/>
              </a:rPr>
              <a:t> esto </a:t>
            </a:r>
            <a:r>
              <a:rPr lang="en-US" dirty="0" err="1">
                <a:latin typeface="Times New Roman" panose="02020603050405020304" pitchFamily="18" charset="0"/>
                <a:cs typeface="Times New Roman" panose="02020603050405020304" pitchFamily="18" charset="0"/>
              </a:rPr>
              <a:t>en</a:t>
            </a:r>
            <a:r>
              <a:rPr lang="en-US" dirty="0">
                <a:latin typeface="Times New Roman" panose="02020603050405020304" pitchFamily="18" charset="0"/>
                <a:cs typeface="Times New Roman" panose="02020603050405020304" pitchFamily="18" charset="0"/>
              </a:rPr>
              <a:t> casa…..</a:t>
            </a:r>
          </a:p>
        </p:txBody>
      </p:sp>
      <p:sp>
        <p:nvSpPr>
          <p:cNvPr id="3" name="Marcador de contenido 2">
            <a:extLst>
              <a:ext uri="{FF2B5EF4-FFF2-40B4-BE49-F238E27FC236}">
                <a16:creationId xmlns:a16="http://schemas.microsoft.com/office/drawing/2014/main" id="{B5F5F368-26C3-4740-AD91-85C03C631469}"/>
              </a:ext>
            </a:extLst>
          </p:cNvPr>
          <p:cNvSpPr>
            <a:spLocks noGrp="1"/>
          </p:cNvSpPr>
          <p:nvPr>
            <p:ph idx="1"/>
          </p:nvPr>
        </p:nvSpPr>
        <p:spPr>
          <a:xfrm>
            <a:off x="1878529" y="6030263"/>
            <a:ext cx="8833654" cy="522636"/>
          </a:xfrm>
        </p:spPr>
        <p:txBody>
          <a:bodyPr vert="horz" lIns="91440" tIns="0" rIns="91440" bIns="45720" rtlCol="0">
            <a:normAutofit/>
          </a:bodyPr>
          <a:lstStyle/>
          <a:p>
            <a:pPr marL="0" indent="0" algn="ctr">
              <a:lnSpc>
                <a:spcPct val="100000"/>
              </a:lnSpc>
              <a:buNone/>
            </a:pPr>
            <a:r>
              <a:rPr lang="en-US" b="1" i="1" cap="all" spc="200" dirty="0">
                <a:latin typeface="Times New Roman" panose="02020603050405020304" pitchFamily="18" charset="0"/>
                <a:cs typeface="Times New Roman" panose="02020603050405020304" pitchFamily="18" charset="0"/>
              </a:rPr>
              <a:t>¿Qué estoy sintiendo?</a:t>
            </a:r>
            <a:r>
              <a:rPr lang="en-US" sz="1600" b="1" i="1" cap="all" spc="200" dirty="0">
                <a:solidFill>
                  <a:srgbClr val="FFFE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8498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5"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8"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4"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5"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6"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7"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9"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0"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1"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2"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3"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15" name="Group 114">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16" name="Rectangle 115">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Isosceles Triangle 116">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Rectangle 117">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20" name="Rectangle 11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6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7"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72"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4"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5"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76" name="Freeform: Shape 142">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33" name="Imagen 32">
            <a:extLst>
              <a:ext uri="{FF2B5EF4-FFF2-40B4-BE49-F238E27FC236}">
                <a16:creationId xmlns:a16="http://schemas.microsoft.com/office/drawing/2014/main" id="{561C34C8-EB1A-4193-9235-90EF44FB0081}"/>
              </a:ext>
            </a:extLst>
          </p:cNvPr>
          <p:cNvPicPr>
            <a:picLocks noChangeAspect="1"/>
          </p:cNvPicPr>
          <p:nvPr/>
        </p:nvPicPr>
        <p:blipFill>
          <a:blip r:embed="rId2"/>
          <a:stretch>
            <a:fillRect/>
          </a:stretch>
        </p:blipFill>
        <p:spPr>
          <a:xfrm>
            <a:off x="3885857" y="626940"/>
            <a:ext cx="4429280" cy="3864547"/>
          </a:xfrm>
          <a:prstGeom prst="rect">
            <a:avLst/>
          </a:prstGeom>
        </p:spPr>
      </p:pic>
      <p:sp>
        <p:nvSpPr>
          <p:cNvPr id="5" name="Elipse 4">
            <a:extLst>
              <a:ext uri="{FF2B5EF4-FFF2-40B4-BE49-F238E27FC236}">
                <a16:creationId xmlns:a16="http://schemas.microsoft.com/office/drawing/2014/main" id="{DAA05014-2835-471D-8741-00185DBF2FB9}"/>
              </a:ext>
            </a:extLst>
          </p:cNvPr>
          <p:cNvSpPr/>
          <p:nvPr/>
        </p:nvSpPr>
        <p:spPr>
          <a:xfrm>
            <a:off x="750916" y="1510572"/>
            <a:ext cx="2384026" cy="1204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CL"/>
              <a:t>Sentirse agotado</a:t>
            </a:r>
          </a:p>
        </p:txBody>
      </p:sp>
      <p:sp>
        <p:nvSpPr>
          <p:cNvPr id="7" name="Elipse 6">
            <a:extLst>
              <a:ext uri="{FF2B5EF4-FFF2-40B4-BE49-F238E27FC236}">
                <a16:creationId xmlns:a16="http://schemas.microsoft.com/office/drawing/2014/main" id="{10B0941C-D48D-4994-86E6-DADBF63A6841}"/>
              </a:ext>
            </a:extLst>
          </p:cNvPr>
          <p:cNvSpPr/>
          <p:nvPr/>
        </p:nvSpPr>
        <p:spPr>
          <a:xfrm>
            <a:off x="9100824" y="708122"/>
            <a:ext cx="2715016" cy="1435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CL"/>
              <a:t>Sentir preocupación </a:t>
            </a:r>
          </a:p>
        </p:txBody>
      </p:sp>
      <p:sp>
        <p:nvSpPr>
          <p:cNvPr id="8" name="Elipse 7">
            <a:extLst>
              <a:ext uri="{FF2B5EF4-FFF2-40B4-BE49-F238E27FC236}">
                <a16:creationId xmlns:a16="http://schemas.microsoft.com/office/drawing/2014/main" id="{F6108F15-CB1E-448F-B613-E0AB2FFF6BC6}"/>
              </a:ext>
            </a:extLst>
          </p:cNvPr>
          <p:cNvSpPr/>
          <p:nvPr/>
        </p:nvSpPr>
        <p:spPr>
          <a:xfrm>
            <a:off x="9056446" y="3265845"/>
            <a:ext cx="2677293" cy="1369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CL"/>
              <a:t>Sentirse enojado </a:t>
            </a:r>
          </a:p>
        </p:txBody>
      </p:sp>
      <p:sp>
        <p:nvSpPr>
          <p:cNvPr id="10" name="Elipse 9">
            <a:extLst>
              <a:ext uri="{FF2B5EF4-FFF2-40B4-BE49-F238E27FC236}">
                <a16:creationId xmlns:a16="http://schemas.microsoft.com/office/drawing/2014/main" id="{CC6F32DE-8ECD-4687-A403-B6984F1E1DA2}"/>
              </a:ext>
            </a:extLst>
          </p:cNvPr>
          <p:cNvSpPr/>
          <p:nvPr/>
        </p:nvSpPr>
        <p:spPr>
          <a:xfrm>
            <a:off x="1401818" y="3072589"/>
            <a:ext cx="2384026" cy="17563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CL" dirty="0"/>
              <a:t>Sentirse confundidos </a:t>
            </a:r>
          </a:p>
        </p:txBody>
      </p:sp>
      <p:sp>
        <p:nvSpPr>
          <p:cNvPr id="35" name="CuadroTexto 34">
            <a:extLst>
              <a:ext uri="{FF2B5EF4-FFF2-40B4-BE49-F238E27FC236}">
                <a16:creationId xmlns:a16="http://schemas.microsoft.com/office/drawing/2014/main" id="{98045383-66E6-4878-9A2F-5CDB79C476C8}"/>
              </a:ext>
            </a:extLst>
          </p:cNvPr>
          <p:cNvSpPr txBox="1"/>
          <p:nvPr/>
        </p:nvSpPr>
        <p:spPr>
          <a:xfrm>
            <a:off x="750916" y="346029"/>
            <a:ext cx="2992066" cy="677108"/>
          </a:xfrm>
          <a:prstGeom prst="rect">
            <a:avLst/>
          </a:prstGeom>
          <a:noFill/>
        </p:spPr>
        <p:txBody>
          <a:bodyPr wrap="square" rtlCol="0">
            <a:spAutoFit/>
          </a:bodyPr>
          <a:lstStyle/>
          <a:p>
            <a:r>
              <a:rPr lang="es-CL" sz="3800" dirty="0">
                <a:latin typeface="Times New Roman" panose="02020603050405020304" pitchFamily="18" charset="0"/>
                <a:cs typeface="Times New Roman" panose="02020603050405020304" pitchFamily="18" charset="0"/>
              </a:rPr>
              <a:t>Es normal ….</a:t>
            </a:r>
          </a:p>
        </p:txBody>
      </p:sp>
      <p:sp>
        <p:nvSpPr>
          <p:cNvPr id="36" name="CuadroTexto 35">
            <a:extLst>
              <a:ext uri="{FF2B5EF4-FFF2-40B4-BE49-F238E27FC236}">
                <a16:creationId xmlns:a16="http://schemas.microsoft.com/office/drawing/2014/main" id="{A991681C-BB5D-4536-8809-6A9DB8E59BA8}"/>
              </a:ext>
            </a:extLst>
          </p:cNvPr>
          <p:cNvSpPr txBox="1"/>
          <p:nvPr/>
        </p:nvSpPr>
        <p:spPr>
          <a:xfrm>
            <a:off x="1704109" y="5453879"/>
            <a:ext cx="9498612" cy="861774"/>
          </a:xfrm>
          <a:prstGeom prst="rect">
            <a:avLst/>
          </a:prstGeom>
          <a:noFill/>
        </p:spPr>
        <p:txBody>
          <a:bodyPr wrap="square" rtlCol="0">
            <a:spAutoFit/>
          </a:bodyPr>
          <a:lstStyle/>
          <a:p>
            <a:r>
              <a:rPr lang="es-CL" sz="2500" dirty="0">
                <a:solidFill>
                  <a:schemeClr val="bg1"/>
                </a:solidFill>
                <a:latin typeface="Times New Roman" panose="02020603050405020304" pitchFamily="18" charset="0"/>
                <a:cs typeface="Times New Roman" panose="02020603050405020304" pitchFamily="18" charset="0"/>
              </a:rPr>
              <a:t>Quizás sientas que muchos pensamientos llegan a tu cabeza y se mezclan entre si , pero tranquilos, no debemos desesperarnos.</a:t>
            </a:r>
          </a:p>
        </p:txBody>
      </p:sp>
    </p:spTree>
    <p:extLst>
      <p:ext uri="{BB962C8B-B14F-4D97-AF65-F5344CB8AC3E}">
        <p14:creationId xmlns:p14="http://schemas.microsoft.com/office/powerpoint/2010/main" val="405347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7" name="Group 146">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8"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5"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7"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8"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9"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0"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1"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2"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3"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4"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5"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6"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7"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8"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9"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2"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3" name="Group 167">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14" name="Rectangle 168">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Isosceles Triangle 169">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Rectangle 170">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73" name="Rectangle 17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7"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9"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96" name="Freeform: Shape 195">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 name="Marcador de contenido 3">
            <a:extLst>
              <a:ext uri="{FF2B5EF4-FFF2-40B4-BE49-F238E27FC236}">
                <a16:creationId xmlns:a16="http://schemas.microsoft.com/office/drawing/2014/main" id="{AF719E76-C025-4AF0-A890-C1C848A5E976}"/>
              </a:ext>
            </a:extLst>
          </p:cNvPr>
          <p:cNvPicPr>
            <a:picLocks noGrp="1" noChangeAspect="1"/>
          </p:cNvPicPr>
          <p:nvPr>
            <p:ph idx="1"/>
          </p:nvPr>
        </p:nvPicPr>
        <p:blipFill rotWithShape="1">
          <a:blip r:embed="rId2"/>
          <a:srcRect l="6346" r="568" b="-1"/>
          <a:stretch/>
        </p:blipFill>
        <p:spPr>
          <a:xfrm>
            <a:off x="835790" y="689631"/>
            <a:ext cx="1860456" cy="1622232"/>
          </a:xfrm>
          <a:prstGeom prst="rect">
            <a:avLst/>
          </a:prstGeom>
        </p:spPr>
      </p:pic>
      <p:pic>
        <p:nvPicPr>
          <p:cNvPr id="5" name="Imagen 4">
            <a:extLst>
              <a:ext uri="{FF2B5EF4-FFF2-40B4-BE49-F238E27FC236}">
                <a16:creationId xmlns:a16="http://schemas.microsoft.com/office/drawing/2014/main" id="{C99C3571-7055-420B-81FA-779E53819900}"/>
              </a:ext>
            </a:extLst>
          </p:cNvPr>
          <p:cNvPicPr>
            <a:picLocks noChangeAspect="1"/>
          </p:cNvPicPr>
          <p:nvPr/>
        </p:nvPicPr>
        <p:blipFill>
          <a:blip r:embed="rId3"/>
          <a:stretch>
            <a:fillRect/>
          </a:stretch>
        </p:blipFill>
        <p:spPr>
          <a:xfrm>
            <a:off x="8264781" y="2484064"/>
            <a:ext cx="2223943" cy="1801394"/>
          </a:xfrm>
          <a:prstGeom prst="rect">
            <a:avLst/>
          </a:prstGeom>
        </p:spPr>
      </p:pic>
      <p:sp>
        <p:nvSpPr>
          <p:cNvPr id="7" name="CuadroTexto 6">
            <a:extLst>
              <a:ext uri="{FF2B5EF4-FFF2-40B4-BE49-F238E27FC236}">
                <a16:creationId xmlns:a16="http://schemas.microsoft.com/office/drawing/2014/main" id="{C7D564EA-0B2A-43E0-8052-4529855F6DD4}"/>
              </a:ext>
            </a:extLst>
          </p:cNvPr>
          <p:cNvSpPr txBox="1"/>
          <p:nvPr/>
        </p:nvSpPr>
        <p:spPr>
          <a:xfrm>
            <a:off x="1840240" y="5442768"/>
            <a:ext cx="8882261" cy="1107996"/>
          </a:xfrm>
          <a:prstGeom prst="rect">
            <a:avLst/>
          </a:prstGeom>
          <a:noFill/>
        </p:spPr>
        <p:txBody>
          <a:bodyPr wrap="square" rtlCol="0">
            <a:spAutoFit/>
          </a:bodyPr>
          <a:lstStyle/>
          <a:p>
            <a:r>
              <a:rPr lang="es-CL" sz="2400" dirty="0">
                <a:solidFill>
                  <a:schemeClr val="bg1"/>
                </a:solidFill>
                <a:latin typeface="Times New Roman" panose="02020603050405020304" pitchFamily="18" charset="0"/>
                <a:cs typeface="Times New Roman" panose="02020603050405020304" pitchFamily="18" charset="0"/>
              </a:rPr>
              <a:t>Tips para nuestra salud mental para afrontar de manera adecuada el actual brote de Coronavirus Covid-19 </a:t>
            </a:r>
          </a:p>
          <a:p>
            <a:endParaRPr lang="es-CL" dirty="0"/>
          </a:p>
        </p:txBody>
      </p:sp>
      <p:sp>
        <p:nvSpPr>
          <p:cNvPr id="8" name="Flecha: a la derecha 7">
            <a:extLst>
              <a:ext uri="{FF2B5EF4-FFF2-40B4-BE49-F238E27FC236}">
                <a16:creationId xmlns:a16="http://schemas.microsoft.com/office/drawing/2014/main" id="{21924A06-69A2-42BF-806D-7D017812CFEE}"/>
              </a:ext>
            </a:extLst>
          </p:cNvPr>
          <p:cNvSpPr/>
          <p:nvPr/>
        </p:nvSpPr>
        <p:spPr>
          <a:xfrm>
            <a:off x="3851495" y="1422336"/>
            <a:ext cx="3035912" cy="372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 name="CuadroTexto 28">
            <a:extLst>
              <a:ext uri="{FF2B5EF4-FFF2-40B4-BE49-F238E27FC236}">
                <a16:creationId xmlns:a16="http://schemas.microsoft.com/office/drawing/2014/main" id="{F51AFC9F-B606-4890-A115-11F310D88F21}"/>
              </a:ext>
            </a:extLst>
          </p:cNvPr>
          <p:cNvSpPr txBox="1"/>
          <p:nvPr/>
        </p:nvSpPr>
        <p:spPr>
          <a:xfrm>
            <a:off x="7589960" y="1189531"/>
            <a:ext cx="3391304" cy="707886"/>
          </a:xfrm>
          <a:prstGeom prst="rect">
            <a:avLst/>
          </a:prstGeom>
          <a:noFill/>
        </p:spPr>
        <p:txBody>
          <a:bodyPr wrap="square" rtlCol="0">
            <a:spAutoFit/>
          </a:bodyPr>
          <a:lstStyle/>
          <a:p>
            <a:r>
              <a:rPr lang="es-CL" sz="2000" dirty="0">
                <a:latin typeface="Times New Roman" panose="02020603050405020304" pitchFamily="18" charset="0"/>
                <a:cs typeface="Times New Roman" panose="02020603050405020304" pitchFamily="18" charset="0"/>
              </a:rPr>
              <a:t>Establece un horario adecuado para descansar y dormir.</a:t>
            </a:r>
          </a:p>
        </p:txBody>
      </p:sp>
      <p:sp>
        <p:nvSpPr>
          <p:cNvPr id="34" name="Flecha: hacia la izquierda 33">
            <a:extLst>
              <a:ext uri="{FF2B5EF4-FFF2-40B4-BE49-F238E27FC236}">
                <a16:creationId xmlns:a16="http://schemas.microsoft.com/office/drawing/2014/main" id="{519A2877-375B-4421-88B5-FF3BC89456B2}"/>
              </a:ext>
            </a:extLst>
          </p:cNvPr>
          <p:cNvSpPr/>
          <p:nvPr/>
        </p:nvSpPr>
        <p:spPr>
          <a:xfrm>
            <a:off x="3912678" y="3384761"/>
            <a:ext cx="3067211" cy="3918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CuadroTexto 56">
            <a:extLst>
              <a:ext uri="{FF2B5EF4-FFF2-40B4-BE49-F238E27FC236}">
                <a16:creationId xmlns:a16="http://schemas.microsoft.com/office/drawing/2014/main" id="{34977D89-AEEE-42C4-A7B3-A195301925A0}"/>
              </a:ext>
            </a:extLst>
          </p:cNvPr>
          <p:cNvSpPr txBox="1"/>
          <p:nvPr/>
        </p:nvSpPr>
        <p:spPr>
          <a:xfrm>
            <a:off x="392747" y="2897785"/>
            <a:ext cx="2894986" cy="1631216"/>
          </a:xfrm>
          <a:prstGeom prst="rect">
            <a:avLst/>
          </a:prstGeom>
          <a:noFill/>
        </p:spPr>
        <p:txBody>
          <a:bodyPr wrap="square" rtlCol="0">
            <a:spAutoFit/>
          </a:bodyPr>
          <a:lstStyle/>
          <a:p>
            <a:r>
              <a:rPr lang="es-CL" sz="2000" dirty="0">
                <a:latin typeface="Times New Roman" panose="02020603050405020304" pitchFamily="18" charset="0"/>
                <a:cs typeface="Times New Roman" panose="02020603050405020304" pitchFamily="18" charset="0"/>
              </a:rPr>
              <a:t>Organiza tu día , mantén una rutina , pero sin agobios.</a:t>
            </a:r>
          </a:p>
          <a:p>
            <a:r>
              <a:rPr lang="es-CL" sz="2000" b="1" dirty="0">
                <a:latin typeface="Times New Roman" panose="02020603050405020304" pitchFamily="18" charset="0"/>
                <a:cs typeface="Times New Roman" panose="02020603050405020304" pitchFamily="18" charset="0"/>
              </a:rPr>
              <a:t>¡Incluye actividades que te animen !</a:t>
            </a:r>
          </a:p>
        </p:txBody>
      </p:sp>
    </p:spTree>
    <p:extLst>
      <p:ext uri="{BB962C8B-B14F-4D97-AF65-F5344CB8AC3E}">
        <p14:creationId xmlns:p14="http://schemas.microsoft.com/office/powerpoint/2010/main" val="85896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Freeform: Shape 32">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Imagen 4">
            <a:extLst>
              <a:ext uri="{FF2B5EF4-FFF2-40B4-BE49-F238E27FC236}">
                <a16:creationId xmlns:a16="http://schemas.microsoft.com/office/drawing/2014/main" id="{E90E856D-CEDE-4FFC-B9BB-7AE62F37AFF7}"/>
              </a:ext>
            </a:extLst>
          </p:cNvPr>
          <p:cNvPicPr>
            <a:picLocks noChangeAspect="1"/>
          </p:cNvPicPr>
          <p:nvPr/>
        </p:nvPicPr>
        <p:blipFill>
          <a:blip r:embed="rId2"/>
          <a:stretch>
            <a:fillRect/>
          </a:stretch>
        </p:blipFill>
        <p:spPr>
          <a:xfrm>
            <a:off x="1180956" y="244580"/>
            <a:ext cx="1916359" cy="1916359"/>
          </a:xfrm>
          <a:prstGeom prst="rect">
            <a:avLst/>
          </a:prstGeom>
        </p:spPr>
      </p:pic>
      <p:pic>
        <p:nvPicPr>
          <p:cNvPr id="4" name="Imagen 3">
            <a:extLst>
              <a:ext uri="{FF2B5EF4-FFF2-40B4-BE49-F238E27FC236}">
                <a16:creationId xmlns:a16="http://schemas.microsoft.com/office/drawing/2014/main" id="{EE91FF86-9F9E-4450-9BB5-18CB70171AF2}"/>
              </a:ext>
            </a:extLst>
          </p:cNvPr>
          <p:cNvPicPr>
            <a:picLocks noChangeAspect="1"/>
          </p:cNvPicPr>
          <p:nvPr/>
        </p:nvPicPr>
        <p:blipFill>
          <a:blip r:embed="rId3"/>
          <a:stretch>
            <a:fillRect/>
          </a:stretch>
        </p:blipFill>
        <p:spPr>
          <a:xfrm>
            <a:off x="8013170" y="2279190"/>
            <a:ext cx="1826681" cy="1826681"/>
          </a:xfrm>
          <a:prstGeom prst="rect">
            <a:avLst/>
          </a:prstGeom>
        </p:spPr>
      </p:pic>
      <p:sp>
        <p:nvSpPr>
          <p:cNvPr id="6" name="Flecha: a la derecha 5">
            <a:extLst>
              <a:ext uri="{FF2B5EF4-FFF2-40B4-BE49-F238E27FC236}">
                <a16:creationId xmlns:a16="http://schemas.microsoft.com/office/drawing/2014/main" id="{84178790-385D-4C73-BC06-BF8F1EDD8CD2}"/>
              </a:ext>
            </a:extLst>
          </p:cNvPr>
          <p:cNvSpPr/>
          <p:nvPr/>
        </p:nvSpPr>
        <p:spPr>
          <a:xfrm>
            <a:off x="3998632" y="1185045"/>
            <a:ext cx="3179418" cy="517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Flecha: hacia la izquierda 6">
            <a:extLst>
              <a:ext uri="{FF2B5EF4-FFF2-40B4-BE49-F238E27FC236}">
                <a16:creationId xmlns:a16="http://schemas.microsoft.com/office/drawing/2014/main" id="{EE3B95AB-B73D-4C64-9AF0-611D349E3C52}"/>
              </a:ext>
            </a:extLst>
          </p:cNvPr>
          <p:cNvSpPr/>
          <p:nvPr/>
        </p:nvSpPr>
        <p:spPr>
          <a:xfrm>
            <a:off x="3965218" y="2864027"/>
            <a:ext cx="3227042" cy="5423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1883ACDB-3815-4B74-B59A-99C297841659}"/>
              </a:ext>
            </a:extLst>
          </p:cNvPr>
          <p:cNvSpPr txBox="1"/>
          <p:nvPr/>
        </p:nvSpPr>
        <p:spPr>
          <a:xfrm>
            <a:off x="7592388" y="458064"/>
            <a:ext cx="3267880" cy="1631216"/>
          </a:xfrm>
          <a:prstGeom prst="rect">
            <a:avLst/>
          </a:prstGeom>
          <a:noFill/>
        </p:spPr>
        <p:txBody>
          <a:bodyPr wrap="square" rtlCol="0">
            <a:spAutoFit/>
          </a:bodyPr>
          <a:lstStyle/>
          <a:p>
            <a:r>
              <a:rPr lang="es-CL" sz="2000" dirty="0">
                <a:solidFill>
                  <a:schemeClr val="bg1"/>
                </a:solidFill>
                <a:latin typeface="Times New Roman" panose="02020603050405020304" pitchFamily="18" charset="0"/>
                <a:cs typeface="Times New Roman" panose="02020603050405020304" pitchFamily="18" charset="0"/>
              </a:rPr>
              <a:t>Evita la sobreinformación </a:t>
            </a:r>
          </a:p>
          <a:p>
            <a:r>
              <a:rPr lang="es-CL" sz="2000" dirty="0">
                <a:solidFill>
                  <a:schemeClr val="bg1"/>
                </a:solidFill>
                <a:latin typeface="Times New Roman" panose="02020603050405020304" pitchFamily="18" charset="0"/>
                <a:cs typeface="Times New Roman" panose="02020603050405020304" pitchFamily="18" charset="0"/>
              </a:rPr>
              <a:t>Dedíquense un rato diario a informarse de la situación actual e intenta desconectar el resto del tiempo. </a:t>
            </a:r>
          </a:p>
        </p:txBody>
      </p:sp>
      <p:sp>
        <p:nvSpPr>
          <p:cNvPr id="9" name="CuadroTexto 8">
            <a:extLst>
              <a:ext uri="{FF2B5EF4-FFF2-40B4-BE49-F238E27FC236}">
                <a16:creationId xmlns:a16="http://schemas.microsoft.com/office/drawing/2014/main" id="{FA6F9FDA-E6C0-4266-9BC6-6D0980DC9E20}"/>
              </a:ext>
            </a:extLst>
          </p:cNvPr>
          <p:cNvSpPr txBox="1"/>
          <p:nvPr/>
        </p:nvSpPr>
        <p:spPr>
          <a:xfrm>
            <a:off x="1180956" y="2740150"/>
            <a:ext cx="2257558" cy="707886"/>
          </a:xfrm>
          <a:prstGeom prst="rect">
            <a:avLst/>
          </a:prstGeom>
          <a:noFill/>
        </p:spPr>
        <p:txBody>
          <a:bodyPr wrap="square" rtlCol="0">
            <a:spAutoFit/>
          </a:bodyPr>
          <a:lstStyle/>
          <a:p>
            <a:r>
              <a:rPr lang="es-CL" sz="2000" dirty="0">
                <a:solidFill>
                  <a:schemeClr val="bg1"/>
                </a:solidFill>
                <a:latin typeface="Times New Roman" panose="02020603050405020304" pitchFamily="18" charset="0"/>
                <a:cs typeface="Times New Roman" panose="02020603050405020304" pitchFamily="18" charset="0"/>
              </a:rPr>
              <a:t>Establece horarios en tus comidas.</a:t>
            </a:r>
          </a:p>
        </p:txBody>
      </p:sp>
    </p:spTree>
    <p:extLst>
      <p:ext uri="{BB962C8B-B14F-4D97-AF65-F5344CB8AC3E}">
        <p14:creationId xmlns:p14="http://schemas.microsoft.com/office/powerpoint/2010/main" val="372741991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A517D76-CE12-47A5-BD95-9A8F05070B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A2F2F994-D93C-4552-B9AD-DA9E8C94B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502B8064-B713-4DB8-AC36-3E576B348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D700A84-AE55-4EDE-A656-62806F504E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E04FC3D0-B839-4900-B5C8-86C794457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731A8D63-72B9-496F-BB43-DDD90FC7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5B167ED7-B36F-4DDE-B273-7A309BD0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1178D32B-E32A-4691-84EB-5FE693D3B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AB800FF0-63F8-4B30-96F4-E9601D02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4616F81-02F6-4A18-949C-FB6CBA200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D31D2123-B363-42F3-8A04-43048C7B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60973D3-0B9D-465C-8FD3-266BBA49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C6655AC3-A1D6-4A0B-861F-F94CB5F0D1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E8850C4A-AFA5-499E-8E1C-176A59C88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8C06F8D4-97B5-4836-AD19-2151421B0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89A2942D-1C1B-4AFF-9818-DA7B73EA4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2B61C5D3-5852-403F-B4BA-A64B93312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EF62A1A7-26C1-4804-93CB-A07F356CA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490A1082-3E3A-4C61-9613-910BB024A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5F452D69-A1DB-4A06-B933-896AED861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445D6626-A6F2-4475-922C-BE42D3365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0ECFEB13-5D98-43DB-8DFF-78327AE1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29DA4AFD-8D10-4660-A842-40F4D1434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F2DBAFF0-48F5-43BB-87C6-CE56A16B6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6" name="Rectangle 3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ítulo 1">
            <a:extLst>
              <a:ext uri="{FF2B5EF4-FFF2-40B4-BE49-F238E27FC236}">
                <a16:creationId xmlns:a16="http://schemas.microsoft.com/office/drawing/2014/main" id="{9CF5E326-9DB6-4766-99B2-A3B936ECC21E}"/>
              </a:ext>
            </a:extLst>
          </p:cNvPr>
          <p:cNvSpPr>
            <a:spLocks noGrp="1"/>
          </p:cNvSpPr>
          <p:nvPr>
            <p:ph type="title"/>
          </p:nvPr>
        </p:nvSpPr>
        <p:spPr>
          <a:xfrm>
            <a:off x="-1898702" y="5129491"/>
            <a:ext cx="9435152" cy="789673"/>
          </a:xfrm>
        </p:spPr>
        <p:txBody>
          <a:bodyPr vert="horz" lIns="228600" tIns="228600" rIns="228600" bIns="0" rtlCol="0" anchor="ctr">
            <a:normAutofit/>
          </a:bodyPr>
          <a:lstStyle/>
          <a:p>
            <a:pPr>
              <a:lnSpc>
                <a:spcPct val="80000"/>
              </a:lnSpc>
            </a:pPr>
            <a:r>
              <a:rPr lang="en-US" sz="2500" dirty="0">
                <a:solidFill>
                  <a:schemeClr val="bg1"/>
                </a:solidFill>
                <a:latin typeface="Times New Roman" panose="02020603050405020304" pitchFamily="18" charset="0"/>
                <a:cs typeface="Times New Roman" panose="02020603050405020304" pitchFamily="18" charset="0"/>
              </a:rPr>
              <a:t>    Beneficios de la salud mental en casos de crisis </a:t>
            </a:r>
          </a:p>
        </p:txBody>
      </p:sp>
      <p:sp>
        <p:nvSpPr>
          <p:cNvPr id="59" name="Freeform: Shape 58">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5" name="Marcador de contenido 4">
            <a:extLst>
              <a:ext uri="{FF2B5EF4-FFF2-40B4-BE49-F238E27FC236}">
                <a16:creationId xmlns:a16="http://schemas.microsoft.com/office/drawing/2014/main" id="{B026833D-7916-41D4-A4D0-3AC21652FAFD}"/>
              </a:ext>
            </a:extLst>
          </p:cNvPr>
          <p:cNvPicPr>
            <a:picLocks noGrp="1" noChangeAspect="1"/>
          </p:cNvPicPr>
          <p:nvPr>
            <p:ph idx="1"/>
          </p:nvPr>
        </p:nvPicPr>
        <p:blipFill>
          <a:blip r:embed="rId2"/>
          <a:stretch>
            <a:fillRect/>
          </a:stretch>
        </p:blipFill>
        <p:spPr>
          <a:xfrm>
            <a:off x="1026356" y="367588"/>
            <a:ext cx="2167010" cy="2167010"/>
          </a:xfrm>
          <a:prstGeom prst="rect">
            <a:avLst/>
          </a:prstGeom>
        </p:spPr>
      </p:pic>
      <p:pic>
        <p:nvPicPr>
          <p:cNvPr id="4" name="Imagen 3">
            <a:extLst>
              <a:ext uri="{FF2B5EF4-FFF2-40B4-BE49-F238E27FC236}">
                <a16:creationId xmlns:a16="http://schemas.microsoft.com/office/drawing/2014/main" id="{D2B3E271-B2CD-4FA1-9EC1-DC4B11BAC2CE}"/>
              </a:ext>
            </a:extLst>
          </p:cNvPr>
          <p:cNvPicPr>
            <a:picLocks noChangeAspect="1"/>
          </p:cNvPicPr>
          <p:nvPr/>
        </p:nvPicPr>
        <p:blipFill>
          <a:blip r:embed="rId3"/>
          <a:stretch>
            <a:fillRect/>
          </a:stretch>
        </p:blipFill>
        <p:spPr>
          <a:xfrm>
            <a:off x="8141228" y="2519000"/>
            <a:ext cx="2943810" cy="1670612"/>
          </a:xfrm>
          <a:prstGeom prst="rect">
            <a:avLst/>
          </a:prstGeom>
        </p:spPr>
      </p:pic>
      <p:sp>
        <p:nvSpPr>
          <p:cNvPr id="6" name="Flecha: a la derecha 5">
            <a:extLst>
              <a:ext uri="{FF2B5EF4-FFF2-40B4-BE49-F238E27FC236}">
                <a16:creationId xmlns:a16="http://schemas.microsoft.com/office/drawing/2014/main" id="{15EDB38A-8766-478F-8AA1-74192C4D3493}"/>
              </a:ext>
            </a:extLst>
          </p:cNvPr>
          <p:cNvSpPr/>
          <p:nvPr/>
        </p:nvSpPr>
        <p:spPr>
          <a:xfrm>
            <a:off x="3976429" y="1055077"/>
            <a:ext cx="3265113" cy="489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Flecha: hacia la izquierda 6">
            <a:extLst>
              <a:ext uri="{FF2B5EF4-FFF2-40B4-BE49-F238E27FC236}">
                <a16:creationId xmlns:a16="http://schemas.microsoft.com/office/drawing/2014/main" id="{FCDE515A-01A7-44CE-BB25-C3748AC55396}"/>
              </a:ext>
            </a:extLst>
          </p:cNvPr>
          <p:cNvSpPr/>
          <p:nvPr/>
        </p:nvSpPr>
        <p:spPr>
          <a:xfrm>
            <a:off x="3976429" y="3252952"/>
            <a:ext cx="3184364" cy="5128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362CD627-E87A-42E3-85FE-1B070A3E9566}"/>
              </a:ext>
            </a:extLst>
          </p:cNvPr>
          <p:cNvSpPr txBox="1"/>
          <p:nvPr/>
        </p:nvSpPr>
        <p:spPr>
          <a:xfrm>
            <a:off x="1273006" y="2943465"/>
            <a:ext cx="2295954" cy="1323439"/>
          </a:xfrm>
          <a:prstGeom prst="rect">
            <a:avLst/>
          </a:prstGeom>
          <a:noFill/>
        </p:spPr>
        <p:txBody>
          <a:bodyPr wrap="square" rtlCol="0">
            <a:spAutoFit/>
          </a:bodyPr>
          <a:lstStyle/>
          <a:p>
            <a:r>
              <a:rPr lang="es-CL" sz="2000" dirty="0">
                <a:latin typeface="Times New Roman" panose="02020603050405020304" pitchFamily="18" charset="0"/>
                <a:cs typeface="Times New Roman" panose="02020603050405020304" pitchFamily="18" charset="0"/>
              </a:rPr>
              <a:t>Realiza actividades físicas. Lo ideal es que sean antes de las 7 de la tarde.</a:t>
            </a:r>
          </a:p>
        </p:txBody>
      </p:sp>
      <p:sp>
        <p:nvSpPr>
          <p:cNvPr id="9" name="CuadroTexto 8">
            <a:extLst>
              <a:ext uri="{FF2B5EF4-FFF2-40B4-BE49-F238E27FC236}">
                <a16:creationId xmlns:a16="http://schemas.microsoft.com/office/drawing/2014/main" id="{8C438D66-6ABC-4CF2-B349-7641B826BE00}"/>
              </a:ext>
            </a:extLst>
          </p:cNvPr>
          <p:cNvSpPr txBox="1"/>
          <p:nvPr/>
        </p:nvSpPr>
        <p:spPr>
          <a:xfrm>
            <a:off x="7966064" y="963688"/>
            <a:ext cx="2992720" cy="707886"/>
          </a:xfrm>
          <a:prstGeom prst="rect">
            <a:avLst/>
          </a:prstGeom>
          <a:noFill/>
        </p:spPr>
        <p:txBody>
          <a:bodyPr wrap="square" rtlCol="0">
            <a:spAutoFit/>
          </a:bodyPr>
          <a:lstStyle/>
          <a:p>
            <a:r>
              <a:rPr lang="es-CL" sz="2000" dirty="0">
                <a:latin typeface="Times New Roman" panose="02020603050405020304" pitchFamily="18" charset="0"/>
                <a:cs typeface="Times New Roman" panose="02020603050405020304" pitchFamily="18" charset="0"/>
              </a:rPr>
              <a:t>Limita el uso del celular en la noche.</a:t>
            </a:r>
          </a:p>
        </p:txBody>
      </p:sp>
      <p:sp>
        <p:nvSpPr>
          <p:cNvPr id="30" name="CuadroTexto 29">
            <a:extLst>
              <a:ext uri="{FF2B5EF4-FFF2-40B4-BE49-F238E27FC236}">
                <a16:creationId xmlns:a16="http://schemas.microsoft.com/office/drawing/2014/main" id="{E105E0A9-47B5-4F36-A4E6-07F537CCB9CB}"/>
              </a:ext>
            </a:extLst>
          </p:cNvPr>
          <p:cNvSpPr txBox="1"/>
          <p:nvPr/>
        </p:nvSpPr>
        <p:spPr>
          <a:xfrm>
            <a:off x="6183046" y="4931914"/>
            <a:ext cx="4956176" cy="1477328"/>
          </a:xfrm>
          <a:prstGeom prst="rect">
            <a:avLst/>
          </a:prstGeom>
          <a:noFill/>
        </p:spPr>
        <p:txBody>
          <a:bodyPr wrap="square" rtlCol="0">
            <a:spAutoFit/>
          </a:bodyPr>
          <a:lstStyle/>
          <a:p>
            <a:pPr marL="342900" indent="-342900">
              <a:buFont typeface="Arial" panose="020B0604020202020204" pitchFamily="34" charset="0"/>
              <a:buChar char="•"/>
            </a:pPr>
            <a:r>
              <a:rPr lang="es-CL" dirty="0">
                <a:solidFill>
                  <a:schemeClr val="bg1"/>
                </a:solidFill>
                <a:latin typeface="Times New Roman" panose="02020603050405020304" pitchFamily="18" charset="0"/>
                <a:cs typeface="Times New Roman" panose="02020603050405020304" pitchFamily="18" charset="0"/>
              </a:rPr>
              <a:t>Optimizar tu tiempo. </a:t>
            </a:r>
          </a:p>
          <a:p>
            <a:pPr marL="342900" indent="-342900">
              <a:buFont typeface="Arial" panose="020B0604020202020204" pitchFamily="34" charset="0"/>
              <a:buChar char="•"/>
            </a:pPr>
            <a:r>
              <a:rPr lang="es-CL" dirty="0">
                <a:solidFill>
                  <a:schemeClr val="bg1"/>
                </a:solidFill>
                <a:latin typeface="Times New Roman" panose="02020603050405020304" pitchFamily="18" charset="0"/>
                <a:cs typeface="Times New Roman" panose="02020603050405020304" pitchFamily="18" charset="0"/>
              </a:rPr>
              <a:t>Mantiene un equilibrio físico y mental. </a:t>
            </a:r>
          </a:p>
          <a:p>
            <a:pPr marL="342900" indent="-342900">
              <a:buFont typeface="Arial" panose="020B0604020202020204" pitchFamily="34" charset="0"/>
              <a:buChar char="•"/>
            </a:pPr>
            <a:r>
              <a:rPr lang="es-CL" dirty="0">
                <a:solidFill>
                  <a:schemeClr val="bg1"/>
                </a:solidFill>
                <a:latin typeface="Times New Roman" panose="02020603050405020304" pitchFamily="18" charset="0"/>
                <a:cs typeface="Times New Roman" panose="02020603050405020304" pitchFamily="18" charset="0"/>
              </a:rPr>
              <a:t>Aumento de energía. </a:t>
            </a:r>
          </a:p>
          <a:p>
            <a:pPr marL="342900" indent="-342900">
              <a:buFont typeface="Arial" panose="020B0604020202020204" pitchFamily="34" charset="0"/>
              <a:buChar char="•"/>
            </a:pPr>
            <a:r>
              <a:rPr lang="es-CL" dirty="0">
                <a:solidFill>
                  <a:schemeClr val="bg1"/>
                </a:solidFill>
                <a:latin typeface="Times New Roman" panose="02020603050405020304" pitchFamily="18" charset="0"/>
                <a:cs typeface="Times New Roman" panose="02020603050405020304" pitchFamily="18" charset="0"/>
              </a:rPr>
              <a:t>Mantiene el orden de nuestras vidas.</a:t>
            </a:r>
          </a:p>
          <a:p>
            <a:pPr marL="342900" indent="-342900">
              <a:buFont typeface="Arial" panose="020B0604020202020204" pitchFamily="34" charset="0"/>
              <a:buChar char="•"/>
            </a:pPr>
            <a:r>
              <a:rPr lang="es-CL" dirty="0">
                <a:solidFill>
                  <a:schemeClr val="bg1"/>
                </a:solidFill>
                <a:latin typeface="Times New Roman" panose="02020603050405020304" pitchFamily="18" charset="0"/>
                <a:cs typeface="Times New Roman" panose="02020603050405020304" pitchFamily="18" charset="0"/>
              </a:rPr>
              <a:t>Evita el insomnio.</a:t>
            </a:r>
          </a:p>
        </p:txBody>
      </p:sp>
    </p:spTree>
    <p:extLst>
      <p:ext uri="{BB962C8B-B14F-4D97-AF65-F5344CB8AC3E}">
        <p14:creationId xmlns:p14="http://schemas.microsoft.com/office/powerpoint/2010/main" val="7974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CF58C289-B96C-452D-8F8D-D2C474401409}"/>
              </a:ext>
            </a:extLst>
          </p:cNvPr>
          <p:cNvPicPr>
            <a:picLocks noChangeAspect="1"/>
          </p:cNvPicPr>
          <p:nvPr/>
        </p:nvPicPr>
        <p:blipFill>
          <a:blip r:embed="rId2">
            <a:alphaModFix amt="50000"/>
          </a:blip>
          <a:stretch>
            <a:fillRect/>
          </a:stretch>
        </p:blipFill>
        <p:spPr>
          <a:xfrm>
            <a:off x="88900" y="115242"/>
            <a:ext cx="12103100" cy="6627516"/>
          </a:xfrm>
          <a:prstGeom prst="rect">
            <a:avLst/>
          </a:prstGeom>
        </p:spPr>
      </p:pic>
      <p:sp>
        <p:nvSpPr>
          <p:cNvPr id="2" name="Título 1">
            <a:extLst>
              <a:ext uri="{FF2B5EF4-FFF2-40B4-BE49-F238E27FC236}">
                <a16:creationId xmlns:a16="http://schemas.microsoft.com/office/drawing/2014/main" id="{7492EDF4-3C54-4248-B449-AADD77CC71C3}"/>
              </a:ext>
            </a:extLst>
          </p:cNvPr>
          <p:cNvSpPr>
            <a:spLocks noGrp="1"/>
          </p:cNvSpPr>
          <p:nvPr>
            <p:ph type="title" idx="4294967295"/>
          </p:nvPr>
        </p:nvSpPr>
        <p:spPr>
          <a:xfrm>
            <a:off x="0" y="2339975"/>
            <a:ext cx="3500438" cy="2470150"/>
          </a:xfrm>
        </p:spPr>
        <p:txBody>
          <a:bodyPr>
            <a:normAutofit/>
          </a:bodyPr>
          <a:lstStyle/>
          <a:p>
            <a:br>
              <a:rPr lang="es-CL" dirty="0"/>
            </a:br>
            <a:endParaRPr lang="es-CL" dirty="0"/>
          </a:p>
        </p:txBody>
      </p:sp>
      <p:sp>
        <p:nvSpPr>
          <p:cNvPr id="4" name="CuadroTexto 3">
            <a:extLst>
              <a:ext uri="{FF2B5EF4-FFF2-40B4-BE49-F238E27FC236}">
                <a16:creationId xmlns:a16="http://schemas.microsoft.com/office/drawing/2014/main" id="{E9851711-A14D-4EE2-85DD-6021174898E7}"/>
              </a:ext>
            </a:extLst>
          </p:cNvPr>
          <p:cNvSpPr txBox="1"/>
          <p:nvPr/>
        </p:nvSpPr>
        <p:spPr>
          <a:xfrm>
            <a:off x="5686787" y="1052255"/>
            <a:ext cx="5807082" cy="1938992"/>
          </a:xfrm>
          <a:prstGeom prst="rect">
            <a:avLst/>
          </a:prstGeom>
          <a:solidFill>
            <a:schemeClr val="bg1"/>
          </a:solidFill>
          <a:ln>
            <a:solidFill>
              <a:srgbClr val="FF0000"/>
            </a:solidFill>
          </a:ln>
        </p:spPr>
        <p:txBody>
          <a:bodyPr wrap="square" rtlCol="0">
            <a:spAutoFit/>
          </a:bodyPr>
          <a:lstStyle/>
          <a:p>
            <a:r>
              <a:rPr lang="es-CL" sz="2000" dirty="0">
                <a:latin typeface="Times New Roman" panose="02020603050405020304" pitchFamily="18" charset="0"/>
                <a:cs typeface="Times New Roman" panose="02020603050405020304" pitchFamily="18" charset="0"/>
              </a:rPr>
              <a:t>Lo mas importante que van aprender nuestros niños durante la cuarentena no está en los trabajos prácticos </a:t>
            </a:r>
          </a:p>
          <a:p>
            <a:pPr marL="285750" indent="-285750">
              <a:buFont typeface="Arial" panose="020B0604020202020204" pitchFamily="34" charset="0"/>
              <a:buChar char="•"/>
            </a:pPr>
            <a:r>
              <a:rPr lang="es-CL" sz="2000" dirty="0">
                <a:latin typeface="Times New Roman" panose="02020603050405020304" pitchFamily="18" charset="0"/>
                <a:cs typeface="Times New Roman" panose="02020603050405020304" pitchFamily="18" charset="0"/>
              </a:rPr>
              <a:t> Aprender a ser flexibles y a tolerar la frustración servirá para toda la vida…</a:t>
            </a:r>
          </a:p>
          <a:p>
            <a:pPr marL="285750" indent="-285750">
              <a:buFont typeface="Arial" panose="020B0604020202020204" pitchFamily="34" charset="0"/>
              <a:buChar char="•"/>
            </a:pPr>
            <a:r>
              <a:rPr lang="es-CL" sz="2000" dirty="0">
                <a:latin typeface="Times New Roman" panose="02020603050405020304" pitchFamily="18" charset="0"/>
                <a:cs typeface="Times New Roman" panose="02020603050405020304" pitchFamily="18" charset="0"/>
              </a:rPr>
              <a:t>Compartir , ceder espacios, esperar, preguntar , escuchar las necesidades del otro… a veces cuesta </a:t>
            </a:r>
          </a:p>
        </p:txBody>
      </p:sp>
      <p:sp>
        <p:nvSpPr>
          <p:cNvPr id="5" name="CuadroTexto 4">
            <a:extLst>
              <a:ext uri="{FF2B5EF4-FFF2-40B4-BE49-F238E27FC236}">
                <a16:creationId xmlns:a16="http://schemas.microsoft.com/office/drawing/2014/main" id="{5EEE643A-0260-4E6C-8BD8-896AB4EA5A92}"/>
              </a:ext>
            </a:extLst>
          </p:cNvPr>
          <p:cNvSpPr txBox="1"/>
          <p:nvPr/>
        </p:nvSpPr>
        <p:spPr>
          <a:xfrm>
            <a:off x="2185768" y="3765689"/>
            <a:ext cx="8331569" cy="707886"/>
          </a:xfrm>
          <a:prstGeom prst="rect">
            <a:avLst/>
          </a:prstGeom>
          <a:solidFill>
            <a:schemeClr val="accent1">
              <a:lumMod val="40000"/>
              <a:lumOff val="60000"/>
            </a:schemeClr>
          </a:solidFill>
        </p:spPr>
        <p:txBody>
          <a:bodyPr wrap="square" rtlCol="0">
            <a:spAutoFit/>
          </a:bodyPr>
          <a:lstStyle/>
          <a:p>
            <a:r>
              <a:rPr lang="es-CL" sz="2000" i="1" dirty="0">
                <a:latin typeface="Times New Roman" panose="02020603050405020304" pitchFamily="18" charset="0"/>
                <a:cs typeface="Times New Roman" panose="02020603050405020304" pitchFamily="18" charset="0"/>
              </a:rPr>
              <a:t>Nuestros estudiantes necesitan sentirse amados y confiar en nosotros. La prioridad ahora es cuidar su salud mental. </a:t>
            </a:r>
            <a:r>
              <a:rPr lang="es-CL" sz="2000" i="1" dirty="0">
                <a:solidFill>
                  <a:srgbClr val="FF0000"/>
                </a:solidFill>
                <a:latin typeface="Times New Roman" panose="02020603050405020304" pitchFamily="18" charset="0"/>
                <a:cs typeface="Times New Roman" panose="02020603050405020304" pitchFamily="18" charset="0"/>
              </a:rPr>
              <a:t>AMOR+CONFIANZA+REFUGIO.</a:t>
            </a:r>
          </a:p>
        </p:txBody>
      </p:sp>
      <p:sp>
        <p:nvSpPr>
          <p:cNvPr id="10" name="Rectángulo: esquinas redondeadas 9">
            <a:extLst>
              <a:ext uri="{FF2B5EF4-FFF2-40B4-BE49-F238E27FC236}">
                <a16:creationId xmlns:a16="http://schemas.microsoft.com/office/drawing/2014/main" id="{9A4C956C-711D-4D3F-8006-AC73137AD15D}"/>
              </a:ext>
            </a:extLst>
          </p:cNvPr>
          <p:cNvSpPr/>
          <p:nvPr/>
        </p:nvSpPr>
        <p:spPr>
          <a:xfrm>
            <a:off x="249238" y="723900"/>
            <a:ext cx="35814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200" dirty="0">
                <a:latin typeface="Times New Roman" panose="02020603050405020304" pitchFamily="18" charset="0"/>
                <a:cs typeface="Times New Roman" panose="02020603050405020304" pitchFamily="18" charset="0"/>
              </a:rPr>
              <a:t>Aprender en cuarentena</a:t>
            </a:r>
            <a:r>
              <a:rPr lang="es-CL" dirty="0"/>
              <a:t>.</a:t>
            </a:r>
          </a:p>
        </p:txBody>
      </p:sp>
      <p:sp>
        <p:nvSpPr>
          <p:cNvPr id="12" name="CuadroTexto 11">
            <a:extLst>
              <a:ext uri="{FF2B5EF4-FFF2-40B4-BE49-F238E27FC236}">
                <a16:creationId xmlns:a16="http://schemas.microsoft.com/office/drawing/2014/main" id="{D8065DED-9D88-4112-9CD4-4892DCFD34DB}"/>
              </a:ext>
            </a:extLst>
          </p:cNvPr>
          <p:cNvSpPr txBox="1"/>
          <p:nvPr/>
        </p:nvSpPr>
        <p:spPr>
          <a:xfrm>
            <a:off x="1951012" y="5941537"/>
            <a:ext cx="8801079" cy="646331"/>
          </a:xfrm>
          <a:prstGeom prst="rect">
            <a:avLst/>
          </a:prstGeom>
          <a:noFill/>
        </p:spPr>
        <p:txBody>
          <a:bodyPr wrap="square" rtlCol="0">
            <a:spAutoFit/>
          </a:bodyPr>
          <a:lstStyle/>
          <a:p>
            <a:r>
              <a:rPr lang="es-CL" dirty="0"/>
              <a:t>“Nadie se salva solo, nadie salva a nadie, todos nos salvamos en comunidad” </a:t>
            </a:r>
          </a:p>
          <a:p>
            <a:r>
              <a:rPr lang="es-CL" dirty="0"/>
              <a:t>                                                       -Paulo Freire-</a:t>
            </a:r>
          </a:p>
        </p:txBody>
      </p:sp>
    </p:spTree>
    <p:extLst>
      <p:ext uri="{BB962C8B-B14F-4D97-AF65-F5344CB8AC3E}">
        <p14:creationId xmlns:p14="http://schemas.microsoft.com/office/powerpoint/2010/main" val="49668433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613</Words>
  <Application>Microsoft Office PowerPoint</Application>
  <PresentationFormat>Panorámica</PresentationFormat>
  <Paragraphs>50</Paragraphs>
  <Slides>9</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Calibri</vt:lpstr>
      <vt:lpstr>Calibri Light</vt:lpstr>
      <vt:lpstr>Rockwell</vt:lpstr>
      <vt:lpstr>Times New Roman</vt:lpstr>
      <vt:lpstr>Wingdings</vt:lpstr>
      <vt:lpstr>Atlas</vt:lpstr>
      <vt:lpstr>Pauta para docentes, padres y apoderados   de niños y niñas:  “Nos cuidamos todos”</vt:lpstr>
      <vt:lpstr>Comenzando desde cero… ¿QUÉ ES EL CORONAVIRUS COVID-19?</vt:lpstr>
      <vt:lpstr>Presentación de PowerPoint</vt:lpstr>
      <vt:lpstr>Como sobrellevamos esto en casa…..</vt:lpstr>
      <vt:lpstr>Presentación de PowerPoint</vt:lpstr>
      <vt:lpstr>Presentación de PowerPoint</vt:lpstr>
      <vt:lpstr>Presentación de PowerPoint</vt:lpstr>
      <vt:lpstr>    Beneficios de la salud mental en casos de crisis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para docentes, padres y apoderados   de niños y niñas:  “Nos cuidamos todos”</dc:title>
  <dc:creator>Juliette Garrido</dc:creator>
  <cp:lastModifiedBy>Juliette Garrido</cp:lastModifiedBy>
  <cp:revision>7</cp:revision>
  <dcterms:created xsi:type="dcterms:W3CDTF">2020-04-01T00:31:52Z</dcterms:created>
  <dcterms:modified xsi:type="dcterms:W3CDTF">2020-04-07T18:32:29Z</dcterms:modified>
</cp:coreProperties>
</file>