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gaRgwfQQDedWVh3qHU/4PXFw8V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newsverify.ai" TargetMode="External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✅  Empowering journalists.</a:t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✅  Protecting credibility. </a:t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✅  Scaling efficiency.</a:t>
            </a:r>
            <a:endParaRPr b="1" i="1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0" y="257650"/>
            <a:ext cx="91440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1" lang="en" sz="26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“From News to Newscast — at Lightning Speed.”</a:t>
            </a:r>
            <a:endParaRPr b="0" i="0" sz="26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37048" l="29635" r="29639" t="49326"/>
          <a:stretch/>
        </p:blipFill>
        <p:spPr>
          <a:xfrm>
            <a:off x="243175" y="1042125"/>
            <a:ext cx="8889299" cy="152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/>
          <p:nvPr/>
        </p:nvSpPr>
        <p:spPr>
          <a:xfrm>
            <a:off x="891232" y="2571749"/>
            <a:ext cx="85851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AutoNewsProducer</a:t>
            </a:r>
            <a:endParaRPr b="1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      </a:t>
            </a: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integrated design (rundown + scripts + assets in one)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</a:t>
            </a: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⚡ Speed: rundowns &amp; draft scripts in seconds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</a:t>
            </a: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🔎 Built-in credibility / fact-check assist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</a:t>
            </a: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🛠 Familiar UI → minimal training needed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</a:t>
            </a: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💡 By a Murrow-winning producer who lived the paiim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425953" y="953550"/>
            <a:ext cx="4750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                   Legacy Systems (ENPS, iNews)</a:t>
            </a:r>
            <a:endParaRPr b="1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✅ Trusted, widely used in newsrooms 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❌ Slow to innovate, AI add-ons are clunky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❌ Expensive licensing, heavy IT requirements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❌ Corporate IT focus, not producer workflow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4572000" y="1016400"/>
            <a:ext cx="4572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AI Startups &amp; Tools</a:t>
            </a:r>
            <a:endParaRPr b="1" i="0" sz="13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✅ Some niche solutions (transcription, clipping, gfxs)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❌ Single-task, don’t cover full rundown workflow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❌ Often don’t integrate well into newsroom systems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❌ Few founders with real newsroom experience</a:t>
            </a:r>
            <a:b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 txBox="1"/>
          <p:nvPr/>
        </p:nvSpPr>
        <p:spPr>
          <a:xfrm>
            <a:off x="0" y="1016400"/>
            <a:ext cx="5979600" cy="3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	</a:t>
            </a: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•	Founder: 15+ years producing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Edward R. Murrow Award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•    #1 rated shows in multiple cities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•    Knows producer burnout &amp; 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workflow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•    Not built by a tech co. guessing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Advisors: (broadcast + tech + AI)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4">
            <a:alphaModFix/>
          </a:blip>
          <a:srcRect b="22221" l="4001" r="4000" t="25562"/>
          <a:stretch/>
        </p:blipFill>
        <p:spPr>
          <a:xfrm>
            <a:off x="6302775" y="1830800"/>
            <a:ext cx="2286349" cy="226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0" y="1192050"/>
            <a:ext cx="70125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The</a:t>
            </a: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Seeking funding or partnership to: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Build working prototype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Launch beta test with broadcast group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Scale across multiple markets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Join us in shaping the future of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AI-powered journalism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2875" y="1939125"/>
            <a:ext cx="2227924" cy="20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Valuation Roadmap</a:t>
            </a:r>
            <a:endParaRPr b="1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Valuation Roadmap:  </a:t>
            </a:r>
            <a:r>
              <a:rPr b="1" i="0" lang="en" sz="2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Phase 1 – Seed / Pilot Stage (Now)</a:t>
            </a:r>
            <a:endParaRPr b="1" i="0" sz="20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Raise: $150K – $250K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Use of Funds: Build MVP, run pilot at WFTV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Valuation: ~$1M – $3M pre-money 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(typical for most software/media startups)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“A pilot to prove the concept, reduce newsroom headcount, and demonstrate measurable cost savings.”</a:t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4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4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/>
          <p:nvPr/>
        </p:nvSpPr>
        <p:spPr>
          <a:xfrm>
            <a:off x="-138875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5" y="1016408"/>
            <a:ext cx="9144000" cy="3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Valuation Roadmap:  </a:t>
            </a:r>
            <a:r>
              <a:rPr b="1" i="0" lang="en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Phase 2 – Post-Pilot / Early Traction (12–18 months)</a:t>
            </a:r>
            <a:endParaRPr b="1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 	</a:t>
            </a:r>
            <a:r>
              <a:rPr b="1" i="0" lang="en" sz="18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Trigger</a:t>
            </a: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 Successful proof-of-concept with measurable ROI (e.g.,     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eliminating 3–5 producer roles saves ~$500K+ annually per station)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Raise:  $2M – $5M growth round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Valuation: ~ $10M – $20M pre-money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“Validated technology with real-world newsroom adoption. Clear financial benefit at a single station, ready to scal</a:t>
            </a:r>
            <a:r>
              <a:rPr b="1" lang="en" sz="1800">
                <a:solidFill>
                  <a:srgbClr val="FFFF00"/>
                </a:solidFill>
              </a:rPr>
              <a:t>e.</a:t>
            </a:r>
            <a:r>
              <a:rPr b="1" i="0" lang="en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/>
          <p:nvPr/>
        </p:nvSpPr>
        <p:spPr>
          <a:xfrm>
            <a:off x="75" y="1293575"/>
            <a:ext cx="9144000" cy="3849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6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130062" y="550200"/>
            <a:ext cx="88839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Valuation Roadmap:  </a:t>
            </a:r>
            <a:r>
              <a:rPr b="1" i="0" lang="en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Phase 3 – Scale / Market Expansion (3–5 years)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i="0" lang="en" sz="17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Trigger:  </a:t>
            </a: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 scaled across multiple station groups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Financial Impact:  $15M – $30M in annual savings for one group alone.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Valuation Potential:  $100M – $300M+ (based on SaaS-style multiples of 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annual savings / recurring revenue).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Category-defining automation platform that reshapes how local TV news is produced. Expanding from broadcast into digital/video publishing.</a:t>
            </a:r>
            <a:endParaRPr b="1" i="0" sz="17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/>
        </p:nvSpPr>
        <p:spPr>
          <a:xfrm>
            <a:off x="-12250" y="0"/>
            <a:ext cx="9387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99909" y="3045113"/>
            <a:ext cx="89442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" sz="21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Video Pitch Deck &amp; More Information</a:t>
            </a:r>
            <a:endParaRPr b="1" i="1" sz="2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1" i="1" sz="2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 rot="-226">
            <a:off x="-42" y="4723869"/>
            <a:ext cx="91440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2025  AutoNewsProducer LLC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1371012" y="4418964"/>
            <a:ext cx="6402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AutoNewsProducer.com</a:t>
            </a:r>
            <a:endParaRPr b="0" i="0" sz="1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3">
            <a:alphaModFix/>
          </a:blip>
          <a:srcRect b="37048" l="29635" r="29639" t="49326"/>
          <a:stretch/>
        </p:blipFill>
        <p:spPr>
          <a:xfrm>
            <a:off x="243175" y="1042125"/>
            <a:ext cx="8889299" cy="152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-171012" y="-12"/>
            <a:ext cx="9486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247575" y="1212600"/>
            <a:ext cx="6402000" cy="26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2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                The Problem </a:t>
            </a:r>
            <a:endParaRPr b="1" i="0" sz="2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Shrinking budgets &amp; staff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Producer shortage due to burnout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•	Newscast quality &amp; ratings suffer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•	Erosion of public trust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9575" y="2408125"/>
            <a:ext cx="1646925" cy="12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717375" y="1016400"/>
            <a:ext cx="5847000" cy="3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          The Solution</a:t>
            </a:r>
            <a:endParaRPr b="1" i="0" sz="2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</a:t>
            </a:r>
            <a:r>
              <a:rPr b="1" i="1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AutoNewsProducer</a:t>
            </a: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→ AI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newsroom automation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•	Continuous scan of sources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Instant rundowns &amp; scripts →    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producer refines/approves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50% less workload, less stress,   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better storytelling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4375" y="1871075"/>
            <a:ext cx="1982700" cy="22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370525" y="1172413"/>
            <a:ext cx="6193800" cy="3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Key Features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	 Auto Rundowns &amp; Scripts →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hours to seconds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•     Auto </a:t>
            </a: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GFXs &amp; online content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	•	 News</a:t>
            </a:r>
            <a:r>
              <a:rPr b="1" i="0" lang="en" sz="2300" u="none" cap="none" strike="noStrik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Verify.AI</a:t>
            </a: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→ protects credibility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•     Ethics, standards &amp; style controls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•     Integrates ratings &amp; research goals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5">
            <a:alphaModFix/>
          </a:blip>
          <a:srcRect b="5554" l="11463" r="11654" t="15642"/>
          <a:stretch/>
        </p:blipFill>
        <p:spPr>
          <a:xfrm>
            <a:off x="6788108" y="2023563"/>
            <a:ext cx="1915800" cy="19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370525" y="1192050"/>
            <a:ext cx="61938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Market Opportunity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</a:t>
            </a:r>
            <a:r>
              <a:rPr b="1" i="0" lang="en" sz="23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Global AI in media forecast: </a:t>
            </a:r>
            <a:endParaRPr b="1" i="0" sz="23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        $100B by 2030</a:t>
            </a:r>
            <a:endParaRPr b="1" i="0" sz="23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1,500+ U.S. TV stations </a:t>
            </a: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thousands of shows daily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•    Budget cuts &amp; staffing shortages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Expansion potential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2775" y="2073750"/>
            <a:ext cx="2112675" cy="18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370525" y="1192050"/>
            <a:ext cx="77700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Modern Familiar Look ~ Voice Interactive Control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2025" y="1942100"/>
            <a:ext cx="4811174" cy="223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701325" y="1199475"/>
            <a:ext cx="5952300" cy="3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Competitive Advantage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	Newsroom insider → 15 years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producing, Murrow winner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Familiar UI → iNews/ENPS look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News-specific AI → built for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journalism, not generic tools.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Journalists stay in control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6825" y="2067800"/>
            <a:ext cx="2043200" cy="18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370537" y="1016400"/>
            <a:ext cx="6690000" cy="3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Business Model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SaaS Subscription → by market size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Direct Partnerships →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broadcast groups newsroom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system integrations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Future Revenue Streams: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 •   White-label licensing to vendors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 •   	Add-ons: analysis &amp; ratings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8"/>
          <p:cNvPicPr preferRelativeResize="0"/>
          <p:nvPr/>
        </p:nvPicPr>
        <p:blipFill rotWithShape="1">
          <a:blip r:embed="rId4">
            <a:alphaModFix/>
          </a:blip>
          <a:srcRect b="0" l="21295" r="23375" t="0"/>
          <a:stretch/>
        </p:blipFill>
        <p:spPr>
          <a:xfrm rot="5">
            <a:off x="6938175" y="1885126"/>
            <a:ext cx="1503774" cy="222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/>
          <p:nvPr/>
        </p:nvSpPr>
        <p:spPr>
          <a:xfrm>
            <a:off x="370525" y="0"/>
            <a:ext cx="86346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b="36983" l="28785" r="30904" t="46799"/>
          <a:stretch/>
        </p:blipFill>
        <p:spPr>
          <a:xfrm>
            <a:off x="2841250" y="199300"/>
            <a:ext cx="3461526" cy="8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 txBox="1"/>
          <p:nvPr/>
        </p:nvSpPr>
        <p:spPr>
          <a:xfrm flipH="1" rot="-239">
            <a:off x="370525" y="4400400"/>
            <a:ext cx="8634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www.AutoNewsProducer.com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© 2025  |  AutoProducer AI, LLC</a:t>
            </a:r>
            <a:endParaRPr b="0" i="0" sz="18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583275" y="1055550"/>
            <a:ext cx="57195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 Vision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</a:t>
            </a:r>
            <a:r>
              <a:rPr b="1" i="1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AutoNewsProducer</a:t>
            </a: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industry standard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Expansion:  TV → radio →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digital → global media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Long-term: trusted AI partner 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that empowers journalists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4">
            <a:alphaModFix/>
          </a:blip>
          <a:srcRect b="0" l="19382" r="14892" t="0"/>
          <a:stretch/>
        </p:blipFill>
        <p:spPr>
          <a:xfrm>
            <a:off x="6169875" y="1542450"/>
            <a:ext cx="2481811" cy="23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