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84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344"/>
  </p:normalViewPr>
  <p:slideViewPr>
    <p:cSldViewPr snapToGrid="0" snapToObjects="1">
      <p:cViewPr varScale="1">
        <p:scale>
          <a:sx n="94" d="100"/>
          <a:sy n="94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81072-D107-DF4A-8E29-00DAF5E23277}" type="doc">
      <dgm:prSet loTypeId="urn:microsoft.com/office/officeart/2005/8/layout/venn3" loCatId="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EF1E8AF4-E1E8-2949-B6DD-017CCA37B1B1}">
      <dgm:prSet phldrT="[Text]" custT="1"/>
      <dgm:spPr>
        <a:ln w="38100">
          <a:solidFill>
            <a:schemeClr val="accent2"/>
          </a:solidFill>
        </a:ln>
      </dgm:spPr>
      <dgm:t>
        <a:bodyPr/>
        <a:lstStyle/>
        <a:p>
          <a:r>
            <a:rPr lang="en-US" sz="1600" b="1" dirty="0"/>
            <a:t>Created/</a:t>
          </a:r>
          <a:br>
            <a:rPr lang="en-US" sz="1600" b="1" dirty="0"/>
          </a:br>
          <a:r>
            <a:rPr lang="en-US" sz="1600" b="1" dirty="0"/>
            <a:t>updated Resume </a:t>
          </a:r>
          <a:br>
            <a:rPr lang="en-US" sz="1600" b="1" dirty="0"/>
          </a:br>
          <a:r>
            <a:rPr lang="en-US" sz="1600" b="1" dirty="0"/>
            <a:t>(10 pts)</a:t>
          </a:r>
        </a:p>
      </dgm:t>
    </dgm:pt>
    <dgm:pt modelId="{E966F571-6B7B-FC4B-956A-2CE90E131E7C}" type="parTrans" cxnId="{C4C239C1-5F60-2840-8657-03A9CE81B216}">
      <dgm:prSet/>
      <dgm:spPr/>
      <dgm:t>
        <a:bodyPr/>
        <a:lstStyle/>
        <a:p>
          <a:endParaRPr lang="en-US"/>
        </a:p>
      </dgm:t>
    </dgm:pt>
    <dgm:pt modelId="{7669121B-903B-9E42-83FB-4465AB3CE293}" type="sibTrans" cxnId="{C4C239C1-5F60-2840-8657-03A9CE81B216}">
      <dgm:prSet/>
      <dgm:spPr/>
      <dgm:t>
        <a:bodyPr/>
        <a:lstStyle/>
        <a:p>
          <a:endParaRPr lang="en-US"/>
        </a:p>
      </dgm:t>
    </dgm:pt>
    <dgm:pt modelId="{0CC215D4-3560-2E48-BE1E-6D564A02A34F}">
      <dgm:prSet phldrT="[Text]"/>
      <dgm:spPr>
        <a:ln w="38100">
          <a:solidFill>
            <a:schemeClr val="accent2"/>
          </a:solidFill>
        </a:ln>
      </dgm:spPr>
      <dgm:t>
        <a:bodyPr/>
        <a:lstStyle/>
        <a:p>
          <a:r>
            <a:rPr lang="en-US" b="1" dirty="0"/>
            <a:t>Sent 1st job application (10 pt)</a:t>
          </a:r>
        </a:p>
      </dgm:t>
    </dgm:pt>
    <dgm:pt modelId="{3DC64483-A6E1-3748-8839-D5C2060E9E10}" type="parTrans" cxnId="{4C57FE96-A349-3846-A055-949DA437488A}">
      <dgm:prSet/>
      <dgm:spPr/>
      <dgm:t>
        <a:bodyPr/>
        <a:lstStyle/>
        <a:p>
          <a:endParaRPr lang="en-US"/>
        </a:p>
      </dgm:t>
    </dgm:pt>
    <dgm:pt modelId="{9A2E3E20-503B-464D-9C65-46D847C9D41B}" type="sibTrans" cxnId="{4C57FE96-A349-3846-A055-949DA437488A}">
      <dgm:prSet/>
      <dgm:spPr/>
      <dgm:t>
        <a:bodyPr/>
        <a:lstStyle/>
        <a:p>
          <a:endParaRPr lang="en-US"/>
        </a:p>
      </dgm:t>
    </dgm:pt>
    <dgm:pt modelId="{D96F4816-7AE4-CF40-A68B-1363E885B086}">
      <dgm:prSet/>
      <dgm:spPr>
        <a:ln w="38100">
          <a:solidFill>
            <a:schemeClr val="accent2"/>
          </a:solidFill>
        </a:ln>
      </dgm:spPr>
      <dgm:t>
        <a:bodyPr/>
        <a:lstStyle/>
        <a:p>
          <a:pPr>
            <a:buFont typeface="Symbol" pitchFamily="2" charset="2"/>
            <a:buChar char=""/>
          </a:pPr>
          <a:r>
            <a:rPr lang="en-US" b="1" dirty="0"/>
            <a:t>Customized cover letter (10 pt)</a:t>
          </a:r>
          <a:endParaRPr lang="en-CA" b="1" dirty="0"/>
        </a:p>
      </dgm:t>
    </dgm:pt>
    <dgm:pt modelId="{FF2F7F64-03CB-AB4A-8470-9A7C268CB3E3}" type="parTrans" cxnId="{69367F70-BF1C-0A47-8820-C454811B3756}">
      <dgm:prSet/>
      <dgm:spPr/>
      <dgm:t>
        <a:bodyPr/>
        <a:lstStyle/>
        <a:p>
          <a:endParaRPr lang="en-US"/>
        </a:p>
      </dgm:t>
    </dgm:pt>
    <dgm:pt modelId="{049548F2-2044-2B49-ADF6-91837696F914}" type="sibTrans" cxnId="{69367F70-BF1C-0A47-8820-C454811B3756}">
      <dgm:prSet/>
      <dgm:spPr/>
      <dgm:t>
        <a:bodyPr/>
        <a:lstStyle/>
        <a:p>
          <a:endParaRPr lang="en-US"/>
        </a:p>
      </dgm:t>
    </dgm:pt>
    <dgm:pt modelId="{F451A75C-D57B-AC4F-AD65-F03CC6B4BE5B}">
      <dgm:prSet/>
      <dgm:spPr>
        <a:ln w="88900">
          <a:solidFill>
            <a:schemeClr val="accent6"/>
          </a:solidFill>
        </a:ln>
      </dgm:spPr>
      <dgm:t>
        <a:bodyPr/>
        <a:lstStyle/>
        <a:p>
          <a:pPr>
            <a:buFont typeface="Symbol" pitchFamily="2" charset="2"/>
            <a:buChar char=""/>
          </a:pPr>
          <a:r>
            <a:rPr lang="en-US" b="1" dirty="0"/>
            <a:t>Got a response from an employer (15 pt)</a:t>
          </a:r>
          <a:endParaRPr lang="en-CA" b="1" dirty="0"/>
        </a:p>
      </dgm:t>
    </dgm:pt>
    <dgm:pt modelId="{B13909A6-3BF5-A844-A976-EDDA2A0AF886}" type="parTrans" cxnId="{7FB574E3-4B7B-6942-99A0-C83FBA4DB7C0}">
      <dgm:prSet/>
      <dgm:spPr/>
      <dgm:t>
        <a:bodyPr/>
        <a:lstStyle/>
        <a:p>
          <a:endParaRPr lang="en-US"/>
        </a:p>
      </dgm:t>
    </dgm:pt>
    <dgm:pt modelId="{9F236846-1C96-234B-BA50-E91A266C19D1}" type="sibTrans" cxnId="{7FB574E3-4B7B-6942-99A0-C83FBA4DB7C0}">
      <dgm:prSet/>
      <dgm:spPr/>
      <dgm:t>
        <a:bodyPr/>
        <a:lstStyle/>
        <a:p>
          <a:endParaRPr lang="en-US"/>
        </a:p>
      </dgm:t>
    </dgm:pt>
    <dgm:pt modelId="{9A4AA4D1-633C-964E-A75B-BFA627537F3E}">
      <dgm:prSet/>
      <dgm:spPr>
        <a:ln w="88900">
          <a:solidFill>
            <a:schemeClr val="accent6"/>
          </a:solidFill>
        </a:ln>
      </dgm:spPr>
      <dgm:t>
        <a:bodyPr/>
        <a:lstStyle/>
        <a:p>
          <a:pPr>
            <a:buFont typeface="Symbol" pitchFamily="2" charset="2"/>
            <a:buChar char=""/>
          </a:pPr>
          <a:r>
            <a:rPr lang="en-US" b="1" dirty="0"/>
            <a:t>Had a </a:t>
          </a:r>
          <a:br>
            <a:rPr lang="en-US" b="1" dirty="0"/>
          </a:br>
          <a:r>
            <a:rPr lang="en-US" b="1" dirty="0"/>
            <a:t>mock/real interview (15 pts)</a:t>
          </a:r>
          <a:endParaRPr lang="en-CA" b="1" dirty="0"/>
        </a:p>
      </dgm:t>
    </dgm:pt>
    <dgm:pt modelId="{2522EA57-7792-4B46-A0F8-00CD71D59069}" type="parTrans" cxnId="{7B535502-4AF9-2845-9B56-918A1EE3D3E2}">
      <dgm:prSet/>
      <dgm:spPr/>
      <dgm:t>
        <a:bodyPr/>
        <a:lstStyle/>
        <a:p>
          <a:endParaRPr lang="en-US"/>
        </a:p>
      </dgm:t>
    </dgm:pt>
    <dgm:pt modelId="{2F8DA709-9FA8-0441-9799-90319A886AF1}" type="sibTrans" cxnId="{7B535502-4AF9-2845-9B56-918A1EE3D3E2}">
      <dgm:prSet/>
      <dgm:spPr/>
      <dgm:t>
        <a:bodyPr/>
        <a:lstStyle/>
        <a:p>
          <a:endParaRPr lang="en-US"/>
        </a:p>
      </dgm:t>
    </dgm:pt>
    <dgm:pt modelId="{6DAE7BB7-D17E-EC4F-A92E-5428BBDDE751}">
      <dgm:prSet/>
      <dgm:spPr>
        <a:ln w="127000">
          <a:solidFill>
            <a:srgbClr val="0070C0"/>
          </a:solidFill>
        </a:ln>
      </dgm:spPr>
      <dgm:t>
        <a:bodyPr/>
        <a:lstStyle/>
        <a:p>
          <a:pPr>
            <a:buFont typeface="Symbol" pitchFamily="2" charset="2"/>
            <a:buChar char=""/>
          </a:pPr>
          <a:r>
            <a:rPr lang="en-US" b="1" dirty="0"/>
            <a:t>Applied to 10 jobs </a:t>
          </a:r>
          <a:br>
            <a:rPr lang="en-US" b="1" dirty="0"/>
          </a:br>
          <a:r>
            <a:rPr lang="en-US" b="1" dirty="0"/>
            <a:t>(20 pts)</a:t>
          </a:r>
          <a:endParaRPr lang="en-CA" b="1" dirty="0"/>
        </a:p>
      </dgm:t>
    </dgm:pt>
    <dgm:pt modelId="{6A1811C9-6679-3443-928E-85D544EBF175}" type="parTrans" cxnId="{5A4DBAD1-F73A-AD45-B53C-429866ADB0C2}">
      <dgm:prSet/>
      <dgm:spPr/>
      <dgm:t>
        <a:bodyPr/>
        <a:lstStyle/>
        <a:p>
          <a:endParaRPr lang="en-US"/>
        </a:p>
      </dgm:t>
    </dgm:pt>
    <dgm:pt modelId="{A9A071C1-82F4-6B43-B1D4-68B3E2DD130E}" type="sibTrans" cxnId="{5A4DBAD1-F73A-AD45-B53C-429866ADB0C2}">
      <dgm:prSet/>
      <dgm:spPr/>
      <dgm:t>
        <a:bodyPr/>
        <a:lstStyle/>
        <a:p>
          <a:endParaRPr lang="en-US"/>
        </a:p>
      </dgm:t>
    </dgm:pt>
    <dgm:pt modelId="{6D4553C6-0EAA-0B4D-9D84-248085B65103}">
      <dgm:prSet/>
      <dgm:spPr>
        <a:ln w="127000">
          <a:solidFill>
            <a:srgbClr val="0070C0"/>
          </a:solidFill>
        </a:ln>
      </dgm:spPr>
      <dgm:t>
        <a:bodyPr/>
        <a:lstStyle/>
        <a:p>
          <a:pPr>
            <a:buFont typeface="Symbol" pitchFamily="2" charset="2"/>
            <a:buChar char=""/>
          </a:pPr>
          <a:r>
            <a:rPr lang="en-US" b="1" dirty="0"/>
            <a:t>Received a job offer </a:t>
          </a:r>
          <a:br>
            <a:rPr lang="en-US" b="1" dirty="0"/>
          </a:br>
          <a:r>
            <a:rPr lang="en-US" b="1" dirty="0"/>
            <a:t>(20 pts)</a:t>
          </a:r>
          <a:endParaRPr lang="en-CA" b="1" dirty="0"/>
        </a:p>
      </dgm:t>
    </dgm:pt>
    <dgm:pt modelId="{A06792C1-E563-0B40-B708-9A8F6810B50C}" type="parTrans" cxnId="{D22CD1F3-52AB-0F45-8281-77BA748F361B}">
      <dgm:prSet/>
      <dgm:spPr/>
      <dgm:t>
        <a:bodyPr/>
        <a:lstStyle/>
        <a:p>
          <a:endParaRPr lang="en-US"/>
        </a:p>
      </dgm:t>
    </dgm:pt>
    <dgm:pt modelId="{618CD36E-52AC-E145-AA49-9A3C21FFF6F7}" type="sibTrans" cxnId="{D22CD1F3-52AB-0F45-8281-77BA748F361B}">
      <dgm:prSet/>
      <dgm:spPr/>
      <dgm:t>
        <a:bodyPr/>
        <a:lstStyle/>
        <a:p>
          <a:endParaRPr lang="en-US"/>
        </a:p>
      </dgm:t>
    </dgm:pt>
    <dgm:pt modelId="{50592778-81EF-3746-B446-698B1E898856}" type="pres">
      <dgm:prSet presAssocID="{52D81072-D107-DF4A-8E29-00DAF5E23277}" presName="Name0" presStyleCnt="0">
        <dgm:presLayoutVars>
          <dgm:dir/>
          <dgm:resizeHandles val="exact"/>
        </dgm:presLayoutVars>
      </dgm:prSet>
      <dgm:spPr/>
    </dgm:pt>
    <dgm:pt modelId="{59D4588E-36C7-B345-BFBE-5EB7E674C94A}" type="pres">
      <dgm:prSet presAssocID="{EF1E8AF4-E1E8-2949-B6DD-017CCA37B1B1}" presName="Name5" presStyleLbl="vennNode1" presStyleIdx="0" presStyleCnt="7">
        <dgm:presLayoutVars>
          <dgm:bulletEnabled val="1"/>
        </dgm:presLayoutVars>
      </dgm:prSet>
      <dgm:spPr/>
    </dgm:pt>
    <dgm:pt modelId="{C57279A3-1491-3549-BE3B-E9C3238E27C2}" type="pres">
      <dgm:prSet presAssocID="{7669121B-903B-9E42-83FB-4465AB3CE293}" presName="space" presStyleCnt="0"/>
      <dgm:spPr/>
    </dgm:pt>
    <dgm:pt modelId="{3F49344D-4755-4C48-BFD7-6010BE9DA64D}" type="pres">
      <dgm:prSet presAssocID="{D96F4816-7AE4-CF40-A68B-1363E885B086}" presName="Name5" presStyleLbl="vennNode1" presStyleIdx="1" presStyleCnt="7" custLinFactNeighborX="4759" custLinFactNeighborY="-34268">
        <dgm:presLayoutVars>
          <dgm:bulletEnabled val="1"/>
        </dgm:presLayoutVars>
      </dgm:prSet>
      <dgm:spPr/>
    </dgm:pt>
    <dgm:pt modelId="{CD347682-765E-8E4C-B7B2-27DB80718291}" type="pres">
      <dgm:prSet presAssocID="{049548F2-2044-2B49-ADF6-91837696F914}" presName="space" presStyleCnt="0"/>
      <dgm:spPr/>
    </dgm:pt>
    <dgm:pt modelId="{39F607E4-EFA4-ED4A-8091-0C133B4867DF}" type="pres">
      <dgm:prSet presAssocID="{0CC215D4-3560-2E48-BE1E-6D564A02A34F}" presName="Name5" presStyleLbl="vennNode1" presStyleIdx="2" presStyleCnt="7">
        <dgm:presLayoutVars>
          <dgm:bulletEnabled val="1"/>
        </dgm:presLayoutVars>
      </dgm:prSet>
      <dgm:spPr/>
    </dgm:pt>
    <dgm:pt modelId="{B07519A1-A5A4-EC4B-93B6-30EA86DAD30A}" type="pres">
      <dgm:prSet presAssocID="{9A2E3E20-503B-464D-9C65-46D847C9D41B}" presName="space" presStyleCnt="0"/>
      <dgm:spPr/>
    </dgm:pt>
    <dgm:pt modelId="{6BA7C078-E1BE-2940-B3A0-A7A0C024769F}" type="pres">
      <dgm:prSet presAssocID="{F451A75C-D57B-AC4F-AD65-F03CC6B4BE5B}" presName="Name5" presStyleLbl="vennNode1" presStyleIdx="3" presStyleCnt="7" custLinFactNeighborY="51401">
        <dgm:presLayoutVars>
          <dgm:bulletEnabled val="1"/>
        </dgm:presLayoutVars>
      </dgm:prSet>
      <dgm:spPr/>
    </dgm:pt>
    <dgm:pt modelId="{60C24E35-C8CE-7C4C-A366-A7DCDBD99BB0}" type="pres">
      <dgm:prSet presAssocID="{9F236846-1C96-234B-BA50-E91A266C19D1}" presName="space" presStyleCnt="0"/>
      <dgm:spPr/>
    </dgm:pt>
    <dgm:pt modelId="{056E15ED-83BF-1F47-B2A0-95688ABC1E19}" type="pres">
      <dgm:prSet presAssocID="{9A4AA4D1-633C-964E-A75B-BFA627537F3E}" presName="Name5" presStyleLbl="vennNode1" presStyleIdx="4" presStyleCnt="7">
        <dgm:presLayoutVars>
          <dgm:bulletEnabled val="1"/>
        </dgm:presLayoutVars>
      </dgm:prSet>
      <dgm:spPr/>
    </dgm:pt>
    <dgm:pt modelId="{C21BC5BA-3E47-DF4A-93A4-9F397CCFE414}" type="pres">
      <dgm:prSet presAssocID="{2F8DA709-9FA8-0441-9799-90319A886AF1}" presName="space" presStyleCnt="0"/>
      <dgm:spPr/>
    </dgm:pt>
    <dgm:pt modelId="{333FC9FC-8722-DA4D-AC85-86D5706B366C}" type="pres">
      <dgm:prSet presAssocID="{6DAE7BB7-D17E-EC4F-A92E-5428BBDDE751}" presName="Name5" presStyleLbl="vennNode1" presStyleIdx="5" presStyleCnt="7" custLinFactNeighborY="-34268">
        <dgm:presLayoutVars>
          <dgm:bulletEnabled val="1"/>
        </dgm:presLayoutVars>
      </dgm:prSet>
      <dgm:spPr/>
    </dgm:pt>
    <dgm:pt modelId="{4FE014A9-845A-B042-9DE4-91290732E509}" type="pres">
      <dgm:prSet presAssocID="{A9A071C1-82F4-6B43-B1D4-68B3E2DD130E}" presName="space" presStyleCnt="0"/>
      <dgm:spPr/>
    </dgm:pt>
    <dgm:pt modelId="{8047DC34-B988-0D4C-8456-917A6CF45C14}" type="pres">
      <dgm:prSet presAssocID="{6D4553C6-0EAA-0B4D-9D84-248085B65103}" presName="Name5" presStyleLbl="vennNode1" presStyleIdx="6" presStyleCnt="7">
        <dgm:presLayoutVars>
          <dgm:bulletEnabled val="1"/>
        </dgm:presLayoutVars>
      </dgm:prSet>
      <dgm:spPr/>
    </dgm:pt>
  </dgm:ptLst>
  <dgm:cxnLst>
    <dgm:cxn modelId="{7B535502-4AF9-2845-9B56-918A1EE3D3E2}" srcId="{52D81072-D107-DF4A-8E29-00DAF5E23277}" destId="{9A4AA4D1-633C-964E-A75B-BFA627537F3E}" srcOrd="4" destOrd="0" parTransId="{2522EA57-7792-4B46-A0F8-00CD71D59069}" sibTransId="{2F8DA709-9FA8-0441-9799-90319A886AF1}"/>
    <dgm:cxn modelId="{6D3CB443-EF01-594B-B225-A389DF5948EF}" type="presOf" srcId="{6DAE7BB7-D17E-EC4F-A92E-5428BBDDE751}" destId="{333FC9FC-8722-DA4D-AC85-86D5706B366C}" srcOrd="0" destOrd="0" presId="urn:microsoft.com/office/officeart/2005/8/layout/venn3"/>
    <dgm:cxn modelId="{AED8AD6B-3CB8-7044-9BB8-A5626C62C670}" type="presOf" srcId="{52D81072-D107-DF4A-8E29-00DAF5E23277}" destId="{50592778-81EF-3746-B446-698B1E898856}" srcOrd="0" destOrd="0" presId="urn:microsoft.com/office/officeart/2005/8/layout/venn3"/>
    <dgm:cxn modelId="{69367F70-BF1C-0A47-8820-C454811B3756}" srcId="{52D81072-D107-DF4A-8E29-00DAF5E23277}" destId="{D96F4816-7AE4-CF40-A68B-1363E885B086}" srcOrd="1" destOrd="0" parTransId="{FF2F7F64-03CB-AB4A-8470-9A7C268CB3E3}" sibTransId="{049548F2-2044-2B49-ADF6-91837696F914}"/>
    <dgm:cxn modelId="{17FDFC7F-80E8-4A4D-9836-62004F82EAFB}" type="presOf" srcId="{EF1E8AF4-E1E8-2949-B6DD-017CCA37B1B1}" destId="{59D4588E-36C7-B345-BFBE-5EB7E674C94A}" srcOrd="0" destOrd="0" presId="urn:microsoft.com/office/officeart/2005/8/layout/venn3"/>
    <dgm:cxn modelId="{4C57FE96-A349-3846-A055-949DA437488A}" srcId="{52D81072-D107-DF4A-8E29-00DAF5E23277}" destId="{0CC215D4-3560-2E48-BE1E-6D564A02A34F}" srcOrd="2" destOrd="0" parTransId="{3DC64483-A6E1-3748-8839-D5C2060E9E10}" sibTransId="{9A2E3E20-503B-464D-9C65-46D847C9D41B}"/>
    <dgm:cxn modelId="{42823397-A076-4247-8600-FC47DC94E2F0}" type="presOf" srcId="{6D4553C6-0EAA-0B4D-9D84-248085B65103}" destId="{8047DC34-B988-0D4C-8456-917A6CF45C14}" srcOrd="0" destOrd="0" presId="urn:microsoft.com/office/officeart/2005/8/layout/venn3"/>
    <dgm:cxn modelId="{C4C239C1-5F60-2840-8657-03A9CE81B216}" srcId="{52D81072-D107-DF4A-8E29-00DAF5E23277}" destId="{EF1E8AF4-E1E8-2949-B6DD-017CCA37B1B1}" srcOrd="0" destOrd="0" parTransId="{E966F571-6B7B-FC4B-956A-2CE90E131E7C}" sibTransId="{7669121B-903B-9E42-83FB-4465AB3CE293}"/>
    <dgm:cxn modelId="{5664BBCB-93BE-2B41-9C6B-1CF934D5B9B0}" type="presOf" srcId="{0CC215D4-3560-2E48-BE1E-6D564A02A34F}" destId="{39F607E4-EFA4-ED4A-8091-0C133B4867DF}" srcOrd="0" destOrd="0" presId="urn:microsoft.com/office/officeart/2005/8/layout/venn3"/>
    <dgm:cxn modelId="{5A4DBAD1-F73A-AD45-B53C-429866ADB0C2}" srcId="{52D81072-D107-DF4A-8E29-00DAF5E23277}" destId="{6DAE7BB7-D17E-EC4F-A92E-5428BBDDE751}" srcOrd="5" destOrd="0" parTransId="{6A1811C9-6679-3443-928E-85D544EBF175}" sibTransId="{A9A071C1-82F4-6B43-B1D4-68B3E2DD130E}"/>
    <dgm:cxn modelId="{977BCEDC-25E4-9E45-BEEB-14AE02EC0EA5}" type="presOf" srcId="{F451A75C-D57B-AC4F-AD65-F03CC6B4BE5B}" destId="{6BA7C078-E1BE-2940-B3A0-A7A0C024769F}" srcOrd="0" destOrd="0" presId="urn:microsoft.com/office/officeart/2005/8/layout/venn3"/>
    <dgm:cxn modelId="{711E6FDD-EDFA-9D4C-995C-17F5E2DD796F}" type="presOf" srcId="{D96F4816-7AE4-CF40-A68B-1363E885B086}" destId="{3F49344D-4755-4C48-BFD7-6010BE9DA64D}" srcOrd="0" destOrd="0" presId="urn:microsoft.com/office/officeart/2005/8/layout/venn3"/>
    <dgm:cxn modelId="{7FB574E3-4B7B-6942-99A0-C83FBA4DB7C0}" srcId="{52D81072-D107-DF4A-8E29-00DAF5E23277}" destId="{F451A75C-D57B-AC4F-AD65-F03CC6B4BE5B}" srcOrd="3" destOrd="0" parTransId="{B13909A6-3BF5-A844-A976-EDDA2A0AF886}" sibTransId="{9F236846-1C96-234B-BA50-E91A266C19D1}"/>
    <dgm:cxn modelId="{0BC93AE8-52FD-CA4E-AC50-F7204935B084}" type="presOf" srcId="{9A4AA4D1-633C-964E-A75B-BFA627537F3E}" destId="{056E15ED-83BF-1F47-B2A0-95688ABC1E19}" srcOrd="0" destOrd="0" presId="urn:microsoft.com/office/officeart/2005/8/layout/venn3"/>
    <dgm:cxn modelId="{D22CD1F3-52AB-0F45-8281-77BA748F361B}" srcId="{52D81072-D107-DF4A-8E29-00DAF5E23277}" destId="{6D4553C6-0EAA-0B4D-9D84-248085B65103}" srcOrd="6" destOrd="0" parTransId="{A06792C1-E563-0B40-B708-9A8F6810B50C}" sibTransId="{618CD36E-52AC-E145-AA49-9A3C21FFF6F7}"/>
    <dgm:cxn modelId="{73F15459-F462-4A43-9FD0-2A4CBA7557EF}" type="presParOf" srcId="{50592778-81EF-3746-B446-698B1E898856}" destId="{59D4588E-36C7-B345-BFBE-5EB7E674C94A}" srcOrd="0" destOrd="0" presId="urn:microsoft.com/office/officeart/2005/8/layout/venn3"/>
    <dgm:cxn modelId="{F7748C2B-4A3D-204D-99C0-988ADBFBE3D7}" type="presParOf" srcId="{50592778-81EF-3746-B446-698B1E898856}" destId="{C57279A3-1491-3549-BE3B-E9C3238E27C2}" srcOrd="1" destOrd="0" presId="urn:microsoft.com/office/officeart/2005/8/layout/venn3"/>
    <dgm:cxn modelId="{F5B8C783-69E1-C74A-82E4-40905C8F5D32}" type="presParOf" srcId="{50592778-81EF-3746-B446-698B1E898856}" destId="{3F49344D-4755-4C48-BFD7-6010BE9DA64D}" srcOrd="2" destOrd="0" presId="urn:microsoft.com/office/officeart/2005/8/layout/venn3"/>
    <dgm:cxn modelId="{94956914-1298-204E-9956-22517387F5AF}" type="presParOf" srcId="{50592778-81EF-3746-B446-698B1E898856}" destId="{CD347682-765E-8E4C-B7B2-27DB80718291}" srcOrd="3" destOrd="0" presId="urn:microsoft.com/office/officeart/2005/8/layout/venn3"/>
    <dgm:cxn modelId="{DA49B5C0-4859-9640-9A0F-3E300619DA70}" type="presParOf" srcId="{50592778-81EF-3746-B446-698B1E898856}" destId="{39F607E4-EFA4-ED4A-8091-0C133B4867DF}" srcOrd="4" destOrd="0" presId="urn:microsoft.com/office/officeart/2005/8/layout/venn3"/>
    <dgm:cxn modelId="{1267AA14-9A48-3D4B-905C-79B13F39A6EF}" type="presParOf" srcId="{50592778-81EF-3746-B446-698B1E898856}" destId="{B07519A1-A5A4-EC4B-93B6-30EA86DAD30A}" srcOrd="5" destOrd="0" presId="urn:microsoft.com/office/officeart/2005/8/layout/venn3"/>
    <dgm:cxn modelId="{CCBD27FB-B77E-304C-BA2E-B780ACB492DD}" type="presParOf" srcId="{50592778-81EF-3746-B446-698B1E898856}" destId="{6BA7C078-E1BE-2940-B3A0-A7A0C024769F}" srcOrd="6" destOrd="0" presId="urn:microsoft.com/office/officeart/2005/8/layout/venn3"/>
    <dgm:cxn modelId="{A12DB6D2-93F4-A94A-A7BB-363E10B11FC9}" type="presParOf" srcId="{50592778-81EF-3746-B446-698B1E898856}" destId="{60C24E35-C8CE-7C4C-A366-A7DCDBD99BB0}" srcOrd="7" destOrd="0" presId="urn:microsoft.com/office/officeart/2005/8/layout/venn3"/>
    <dgm:cxn modelId="{67DA7FBA-917B-084B-BFD6-56A644C7E778}" type="presParOf" srcId="{50592778-81EF-3746-B446-698B1E898856}" destId="{056E15ED-83BF-1F47-B2A0-95688ABC1E19}" srcOrd="8" destOrd="0" presId="urn:microsoft.com/office/officeart/2005/8/layout/venn3"/>
    <dgm:cxn modelId="{F1018E65-4FF4-6B40-BC1F-A52479675725}" type="presParOf" srcId="{50592778-81EF-3746-B446-698B1E898856}" destId="{C21BC5BA-3E47-DF4A-93A4-9F397CCFE414}" srcOrd="9" destOrd="0" presId="urn:microsoft.com/office/officeart/2005/8/layout/venn3"/>
    <dgm:cxn modelId="{C67BD085-19D3-AB41-B077-89E527493DE6}" type="presParOf" srcId="{50592778-81EF-3746-B446-698B1E898856}" destId="{333FC9FC-8722-DA4D-AC85-86D5706B366C}" srcOrd="10" destOrd="0" presId="urn:microsoft.com/office/officeart/2005/8/layout/venn3"/>
    <dgm:cxn modelId="{E15A1493-2F71-0C4A-BB8A-732626BC7681}" type="presParOf" srcId="{50592778-81EF-3746-B446-698B1E898856}" destId="{4FE014A9-845A-B042-9DE4-91290732E509}" srcOrd="11" destOrd="0" presId="urn:microsoft.com/office/officeart/2005/8/layout/venn3"/>
    <dgm:cxn modelId="{BFE1D86A-10F6-0A42-8B16-23DE72521AB7}" type="presParOf" srcId="{50592778-81EF-3746-B446-698B1E898856}" destId="{8047DC34-B988-0D4C-8456-917A6CF45C14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4588E-36C7-B345-BFBE-5EB7E674C94A}">
      <dsp:nvSpPr>
        <dsp:cNvPr id="0" name=""/>
        <dsp:cNvSpPr/>
      </dsp:nvSpPr>
      <dsp:spPr>
        <a:xfrm>
          <a:off x="1540" y="1273385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0320" rIns="99748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Created/</a:t>
          </a:r>
          <a:br>
            <a:rPr lang="en-US" sz="1600" b="1" kern="1200" dirty="0"/>
          </a:br>
          <a:r>
            <a:rPr lang="en-US" sz="1600" b="1" kern="1200" dirty="0"/>
            <a:t>updated Resume </a:t>
          </a:r>
          <a:br>
            <a:rPr lang="en-US" sz="1600" b="1" kern="1200" dirty="0"/>
          </a:br>
          <a:r>
            <a:rPr lang="en-US" sz="1600" b="1" kern="1200" dirty="0"/>
            <a:t>(10 pts)</a:t>
          </a:r>
        </a:p>
      </dsp:txBody>
      <dsp:txXfrm>
        <a:off x="266975" y="1538820"/>
        <a:ext cx="1281633" cy="1281633"/>
      </dsp:txXfrm>
    </dsp:sp>
    <dsp:sp modelId="{3F49344D-4755-4C48-BFD7-6010BE9DA64D}">
      <dsp:nvSpPr>
        <dsp:cNvPr id="0" name=""/>
        <dsp:cNvSpPr/>
      </dsp:nvSpPr>
      <dsp:spPr>
        <a:xfrm>
          <a:off x="1468794" y="652277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700" b="1" kern="1200" dirty="0"/>
            <a:t>Customized cover letter (10 pt)</a:t>
          </a:r>
          <a:endParaRPr lang="en-CA" sz="1700" b="1" kern="1200" dirty="0"/>
        </a:p>
      </dsp:txBody>
      <dsp:txXfrm>
        <a:off x="1734229" y="917712"/>
        <a:ext cx="1281633" cy="1281633"/>
      </dsp:txXfrm>
    </dsp:sp>
    <dsp:sp modelId="{39F607E4-EFA4-ED4A-8091-0C133B4867DF}">
      <dsp:nvSpPr>
        <dsp:cNvPr id="0" name=""/>
        <dsp:cNvSpPr/>
      </dsp:nvSpPr>
      <dsp:spPr>
        <a:xfrm>
          <a:off x="2901545" y="1273385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Sent 1st job application (10 pt)</a:t>
          </a:r>
        </a:p>
      </dsp:txBody>
      <dsp:txXfrm>
        <a:off x="3166980" y="1538820"/>
        <a:ext cx="1281633" cy="1281633"/>
      </dsp:txXfrm>
    </dsp:sp>
    <dsp:sp modelId="{6BA7C078-E1BE-2940-B3A0-A7A0C024769F}">
      <dsp:nvSpPr>
        <dsp:cNvPr id="0" name=""/>
        <dsp:cNvSpPr/>
      </dsp:nvSpPr>
      <dsp:spPr>
        <a:xfrm>
          <a:off x="4351548" y="2205030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889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700" b="1" kern="1200" dirty="0"/>
            <a:t>Got a response from an employer (15 pt)</a:t>
          </a:r>
          <a:endParaRPr lang="en-CA" sz="1700" b="1" kern="1200" dirty="0"/>
        </a:p>
      </dsp:txBody>
      <dsp:txXfrm>
        <a:off x="4616983" y="2470465"/>
        <a:ext cx="1281633" cy="1281633"/>
      </dsp:txXfrm>
    </dsp:sp>
    <dsp:sp modelId="{056E15ED-83BF-1F47-B2A0-95688ABC1E19}">
      <dsp:nvSpPr>
        <dsp:cNvPr id="0" name=""/>
        <dsp:cNvSpPr/>
      </dsp:nvSpPr>
      <dsp:spPr>
        <a:xfrm>
          <a:off x="5801550" y="1273385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889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700" b="1" kern="1200" dirty="0"/>
            <a:t>Had a </a:t>
          </a:r>
          <a:br>
            <a:rPr lang="en-US" sz="1700" b="1" kern="1200" dirty="0"/>
          </a:br>
          <a:r>
            <a:rPr lang="en-US" sz="1700" b="1" kern="1200" dirty="0"/>
            <a:t>mock/real interview (15 pts)</a:t>
          </a:r>
          <a:endParaRPr lang="en-CA" sz="1700" b="1" kern="1200" dirty="0"/>
        </a:p>
      </dsp:txBody>
      <dsp:txXfrm>
        <a:off x="6066985" y="1538820"/>
        <a:ext cx="1281633" cy="1281633"/>
      </dsp:txXfrm>
    </dsp:sp>
    <dsp:sp modelId="{333FC9FC-8722-DA4D-AC85-86D5706B366C}">
      <dsp:nvSpPr>
        <dsp:cNvPr id="0" name=""/>
        <dsp:cNvSpPr/>
      </dsp:nvSpPr>
      <dsp:spPr>
        <a:xfrm>
          <a:off x="7251553" y="652277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700" b="1" kern="1200" dirty="0"/>
            <a:t>Applied to 10 jobs </a:t>
          </a:r>
          <a:br>
            <a:rPr lang="en-US" sz="1700" b="1" kern="1200" dirty="0"/>
          </a:br>
          <a:r>
            <a:rPr lang="en-US" sz="1700" b="1" kern="1200" dirty="0"/>
            <a:t>(20 pts)</a:t>
          </a:r>
          <a:endParaRPr lang="en-CA" sz="1700" b="1" kern="1200" dirty="0"/>
        </a:p>
      </dsp:txBody>
      <dsp:txXfrm>
        <a:off x="7516988" y="917712"/>
        <a:ext cx="1281633" cy="1281633"/>
      </dsp:txXfrm>
    </dsp:sp>
    <dsp:sp modelId="{8047DC34-B988-0D4C-8456-917A6CF45C14}">
      <dsp:nvSpPr>
        <dsp:cNvPr id="0" name=""/>
        <dsp:cNvSpPr/>
      </dsp:nvSpPr>
      <dsp:spPr>
        <a:xfrm>
          <a:off x="8701556" y="1273385"/>
          <a:ext cx="1812503" cy="1812503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748" tIns="21590" rIns="9974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US" sz="1700" b="1" kern="1200" dirty="0"/>
            <a:t>Received a job offer </a:t>
          </a:r>
          <a:br>
            <a:rPr lang="en-US" sz="1700" b="1" kern="1200" dirty="0"/>
          </a:br>
          <a:r>
            <a:rPr lang="en-US" sz="1700" b="1" kern="1200" dirty="0"/>
            <a:t>(20 pts)</a:t>
          </a:r>
          <a:endParaRPr lang="en-CA" sz="1700" b="1" kern="1200" dirty="0"/>
        </a:p>
      </dsp:txBody>
      <dsp:txXfrm>
        <a:off x="8966991" y="1538820"/>
        <a:ext cx="1281633" cy="1281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AA505-79F4-BB47-8FB5-966163D205C1}" type="datetimeFigureOut">
              <a:rPr lang="en-US" smtClean="0"/>
              <a:t>6/27/25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183FA-49BC-2944-A6B1-36638CF8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22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D278-AFF7-B974-9451-F3408D3CD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82D6CC-C63F-CA4E-D9FF-018BA0F3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3336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765CD-1ED5-98FC-D73C-97B7F92D1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EEEB0-5B78-3B0D-68CB-4EDF29692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FA524-5CAC-D23D-EB98-DC07D517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582DE-C148-C6DF-9AE7-FFE2BC4B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3BDF9-AB35-1EA2-2D2E-47C2793E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9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F7D305-4958-187F-8E0A-1CBEE3148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04F28-9F33-BBBE-84DE-275B11985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E5B0E-B8A6-BD9C-831D-EC282EC6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281D2-49C3-AB45-A67E-A4BA871EE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F39E9-F02C-574B-AB08-DD6FFC5E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6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BED39-E431-C93B-F94A-4F0FA0082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2163B-2FE6-5D44-23C7-E29E54654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2891"/>
            <a:ext cx="10515600" cy="43371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E32E6-5127-06F9-AB48-57665E78E3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09792-F826-A863-71F4-1D03F2892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3B96C-D0F7-BC9D-ADC9-51B7C3AF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9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73BD8-67E5-3E5C-A2FE-4E9AFBDE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612F8-4B90-A994-7565-9142362C2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B2E2D-1203-0256-1544-A85F45C4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6C0FA-177E-1285-85C5-8D26B09C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62180-7640-95DC-FFB9-3468CB329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07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93238-6591-6EA4-7121-7470C69D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D1763-8C20-C967-CA64-9CE2F933A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BC8F8-CF98-0473-4698-DB19A011A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9C38C-7966-D69E-E603-3704B1C3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0206A-14DF-1BC2-BD25-920EDD52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C94B6-D9BE-1CCB-CAB0-2BA4FC6A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8BDF0-CB3B-822F-2F32-F2F75A4E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E7210-E846-19A8-46F0-405FA6935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2B3E1-A5F3-FDDF-7185-1F046D1A3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1151B0-6989-AE0E-5284-505830A46D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5813E7-9EAD-8824-6474-3056F8A1C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1ACB2B-FCE3-6424-DF0D-4FD0CF860A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E65F8-EC51-1B11-F950-8D80A3C9E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3BB79-60A7-2E8A-CE79-CE4BD7BB1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2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DB79-A972-B8F3-B352-17566EB79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5E4751-C848-6FFB-5EA3-18C1E821C3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B59B30-4D8D-5F97-9BEA-FFD12C45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4E99C4-A38A-5F1A-5C2B-A0B5ADE3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4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72BF9-354D-D042-B532-E74BDE6594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6B441D-F340-A64E-64C3-95A1F2A2E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542F2-2EBE-B7E2-3235-3B6453EC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4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CF7C-2913-CADB-5EFC-6C9C958E2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5BBB7-7076-CAF7-0B21-91158995C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66CDA-74FF-951E-4DFF-C669AF6BF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12D96-3073-3F9C-EA41-03C6FCE339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71048-19CC-28FD-58AA-72672D17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70F91-F13D-1CE1-4BA0-CEBDE89F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7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47B6C-2951-D0ED-75B1-1605B01A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B4A06E-ED40-C386-F60A-593579167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43DB5-155C-89C9-F687-9825392E0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CB7B-34FA-7A4E-62C0-8D236B70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1A65AD-C7AD-BE4A-9D7A-2ECA2AFE389C}" type="datetimeFigureOut">
              <a:rPr lang="en-US" smtClean="0"/>
              <a:t>6/27/25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B3B77-5F1A-FDD0-DAC8-C395A57B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A802B-C8DC-29C5-0A13-E765B463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31A6-5C7F-E54C-8430-3DE8D077F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8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FD7582-AEE2-D116-A367-994B82BC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F56F2-8EC3-512B-6BE1-F811FBFC1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12891"/>
            <a:ext cx="10515600" cy="4269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454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DF730-AB52-0962-706A-56E433D3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Job Search Quest – Progress/Milestone Tracker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B46610-DC45-FF94-6DD2-ADE7F8014E0D}"/>
              </a:ext>
            </a:extLst>
          </p:cNvPr>
          <p:cNvSpPr txBox="1"/>
          <p:nvPr/>
        </p:nvSpPr>
        <p:spPr>
          <a:xfrm>
            <a:off x="838200" y="5398492"/>
            <a:ext cx="10515600" cy="712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✅ Optional: color in the circle each time you complete a step!</a:t>
            </a:r>
            <a:endParaRPr lang="en-C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CF6838C8-E6FF-6DA1-33CF-12797FFE59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220604"/>
              </p:ext>
            </p:extLst>
          </p:nvPr>
        </p:nvGraphicFramePr>
        <p:xfrm>
          <a:off x="838200" y="1249362"/>
          <a:ext cx="10515600" cy="435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7413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17550</TotalTime>
  <Words>87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Symbol</vt:lpstr>
      <vt:lpstr>Office Theme</vt:lpstr>
      <vt:lpstr>Job Search Quest – Progress/Milestone Tracker</vt:lpstr>
    </vt:vector>
  </TitlesOfParts>
  <Manager/>
  <Company>GrowCD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Salary Negotiation in Canada</dc:title>
  <dc:subject>Negotiation Coaching</dc:subject>
  <dc:creator>Wanda Kusumajuda</dc:creator>
  <cp:keywords/>
  <dc:description/>
  <cp:lastModifiedBy>Wanda Kusumajuda</cp:lastModifiedBy>
  <cp:revision>303</cp:revision>
  <cp:lastPrinted>2023-03-01T01:50:04Z</cp:lastPrinted>
  <dcterms:created xsi:type="dcterms:W3CDTF">2023-02-26T01:34:00Z</dcterms:created>
  <dcterms:modified xsi:type="dcterms:W3CDTF">2025-06-27T20:01:22Z</dcterms:modified>
  <cp:category/>
</cp:coreProperties>
</file>