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5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8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5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7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5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4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9/26/2024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1216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2" r:id="rId6"/>
    <p:sldLayoutId id="2147483667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5AD33B-C810-643E-A2F6-1CE9619B9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0000"/>
            <a:ext cx="4500561" cy="4259814"/>
          </a:xfrm>
        </p:spPr>
        <p:txBody>
          <a:bodyPr>
            <a:normAutofit/>
          </a:bodyPr>
          <a:lstStyle/>
          <a:p>
            <a:r>
              <a:rPr lang="en-US" sz="5500"/>
              <a:t>2024 Frankye L. Herald Memorial Scholarship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erson smiling at camera&#10;&#10;Description automatically generated">
            <a:extLst>
              <a:ext uri="{FF2B5EF4-FFF2-40B4-BE49-F238E27FC236}">
                <a16:creationId xmlns:a16="http://schemas.microsoft.com/office/drawing/2014/main" id="{2591A9FB-B615-EA8C-C22D-707517557B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9249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8077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C74A-3AE7-EDED-44BE-03E7551C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Recipient!!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72F7D-3472-ABA7-0B39-F4D9DCA49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49421"/>
            <a:ext cx="11101136" cy="4859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latin typeface="Footlight MT Light" panose="0204060206030A020304" pitchFamily="18" charset="0"/>
              </a:rPr>
              <a:t>Ms. Briahna Galvin</a:t>
            </a:r>
          </a:p>
          <a:p>
            <a:pPr marL="0" indent="0">
              <a:buNone/>
            </a:pPr>
            <a:r>
              <a:rPr lang="en-US" sz="2800" dirty="0">
                <a:latin typeface="Footlight MT Light" panose="0204060206030A020304" pitchFamily="18" charset="0"/>
              </a:rPr>
              <a:t>Junior at Loyola Chicago University</a:t>
            </a:r>
          </a:p>
          <a:p>
            <a:pPr marL="0" indent="0">
              <a:buNone/>
            </a:pPr>
            <a:r>
              <a:rPr lang="en-US" sz="2800" dirty="0">
                <a:latin typeface="Footlight MT Light" panose="0204060206030A020304" pitchFamily="18" charset="0"/>
              </a:rPr>
              <a:t>Major:  Cellular and Molecular Neuroscience (Pre-Med)</a:t>
            </a:r>
          </a:p>
          <a:p>
            <a:pPr marL="0" indent="0">
              <a:buNone/>
            </a:pPr>
            <a:r>
              <a:rPr lang="en-US" sz="2800" dirty="0">
                <a:latin typeface="Footlight MT Light" panose="0204060206030A020304" pitchFamily="18" charset="0"/>
              </a:rPr>
              <a:t>“My mom works hard back home, working to support both my little sister and I, but it remains to be hard financially. I hope to return what she has given me; not only financial help, but endless love and support, even when she was fighting her own battles. I truly hope you are able to join me on my journey to receive the education required to give back and help those</a:t>
            </a:r>
          </a:p>
          <a:p>
            <a:pPr marL="0" indent="0">
              <a:buNone/>
            </a:pPr>
            <a:r>
              <a:rPr lang="en-US" sz="2800" dirty="0">
                <a:latin typeface="Footlight MT Light" panose="0204060206030A020304" pitchFamily="18" charset="0"/>
              </a:rPr>
              <a:t>in need.”</a:t>
            </a:r>
          </a:p>
        </p:txBody>
      </p:sp>
    </p:spTree>
    <p:extLst>
      <p:ext uri="{BB962C8B-B14F-4D97-AF65-F5344CB8AC3E}">
        <p14:creationId xmlns:p14="http://schemas.microsoft.com/office/powerpoint/2010/main" val="2183864944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Bell MT</vt:lpstr>
      <vt:lpstr>Footlight MT Light</vt:lpstr>
      <vt:lpstr>GlowVTI</vt:lpstr>
      <vt:lpstr>2024 Frankye L. Herald Memorial Scholarship</vt:lpstr>
      <vt:lpstr>Our FIRST Recipient!!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Shelly Walker</dc:creator>
  <cp:lastModifiedBy>Shelly Walker</cp:lastModifiedBy>
  <cp:revision>2</cp:revision>
  <dcterms:created xsi:type="dcterms:W3CDTF">2024-08-31T15:12:07Z</dcterms:created>
  <dcterms:modified xsi:type="dcterms:W3CDTF">2024-09-26T23:20:20Z</dcterms:modified>
</cp:coreProperties>
</file>