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B2F3-954A-4739-A265-B1E26FCD0E54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4FB0-BE4F-4E65-9DA4-9C4B8AFC2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43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B2F3-954A-4739-A265-B1E26FCD0E54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4FB0-BE4F-4E65-9DA4-9C4B8AFC2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6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B2F3-954A-4739-A265-B1E26FCD0E54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4FB0-BE4F-4E65-9DA4-9C4B8AFC21C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4772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B2F3-954A-4739-A265-B1E26FCD0E54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4FB0-BE4F-4E65-9DA4-9C4B8AFC2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84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B2F3-954A-4739-A265-B1E26FCD0E54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4FB0-BE4F-4E65-9DA4-9C4B8AFC21C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0613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B2F3-954A-4739-A265-B1E26FCD0E54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4FB0-BE4F-4E65-9DA4-9C4B8AFC2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69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B2F3-954A-4739-A265-B1E26FCD0E54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4FB0-BE4F-4E65-9DA4-9C4B8AFC2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59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B2F3-954A-4739-A265-B1E26FCD0E54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4FB0-BE4F-4E65-9DA4-9C4B8AFC2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8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B2F3-954A-4739-A265-B1E26FCD0E54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4FB0-BE4F-4E65-9DA4-9C4B8AFC2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93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B2F3-954A-4739-A265-B1E26FCD0E54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4FB0-BE4F-4E65-9DA4-9C4B8AFC2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99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B2F3-954A-4739-A265-B1E26FCD0E54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4FB0-BE4F-4E65-9DA4-9C4B8AFC2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2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B2F3-954A-4739-A265-B1E26FCD0E54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4FB0-BE4F-4E65-9DA4-9C4B8AFC2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34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B2F3-954A-4739-A265-B1E26FCD0E54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4FB0-BE4F-4E65-9DA4-9C4B8AFC2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2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B2F3-954A-4739-A265-B1E26FCD0E54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4FB0-BE4F-4E65-9DA4-9C4B8AFC2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54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B2F3-954A-4739-A265-B1E26FCD0E54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4FB0-BE4F-4E65-9DA4-9C4B8AFC2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49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FB2F3-954A-4739-A265-B1E26FCD0E54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4FB0-BE4F-4E65-9DA4-9C4B8AFC2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06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FB2F3-954A-4739-A265-B1E26FCD0E54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21D4FB0-BE4F-4E65-9DA4-9C4B8AFC2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9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SMS Platform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Technical and Security specifications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907" y="0"/>
            <a:ext cx="3350525" cy="2370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512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CENTER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620" y="1831943"/>
            <a:ext cx="3703968" cy="271435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Servers are hosted in Germany at Tier1 data center which is highly secure and resilient. DC is adopted by many </a:t>
            </a:r>
            <a:r>
              <a:rPr lang="en-US" dirty="0" smtClean="0"/>
              <a:t>large </a:t>
            </a:r>
            <a:r>
              <a:rPr lang="en-US" dirty="0" err="1" smtClean="0"/>
              <a:t>enterpsirses</a:t>
            </a:r>
            <a:r>
              <a:rPr lang="en-US" dirty="0" smtClean="0"/>
              <a:t> and financial institutions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96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866" y="2294287"/>
            <a:ext cx="3615150" cy="256865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Backup servers </a:t>
            </a:r>
            <a:r>
              <a:rPr lang="en-US" dirty="0" smtClean="0"/>
              <a:t>in Finland DC including databases are already configured and ready </a:t>
            </a:r>
            <a:r>
              <a:rPr lang="en-US" dirty="0"/>
              <a:t>to handle live traffic in case any main </a:t>
            </a:r>
            <a:r>
              <a:rPr lang="en-US" dirty="0" smtClean="0"/>
              <a:t>server or even main DC location </a:t>
            </a:r>
            <a:r>
              <a:rPr lang="en-US" dirty="0"/>
              <a:t>experiences </a:t>
            </a:r>
            <a:r>
              <a:rPr lang="en-US" dirty="0" smtClean="0"/>
              <a:t>downtime.</a:t>
            </a:r>
          </a:p>
          <a:p>
            <a:r>
              <a:rPr lang="en-US" dirty="0" smtClean="0"/>
              <a:t>Also, redundant </a:t>
            </a:r>
            <a:r>
              <a:rPr lang="en-US" dirty="0"/>
              <a:t>ISPs are connected to prevent any connectivity issues</a:t>
            </a:r>
          </a:p>
        </p:txBody>
      </p:sp>
    </p:spTree>
    <p:extLst>
      <p:ext uri="{BB962C8B-B14F-4D97-AF65-F5344CB8AC3E}">
        <p14:creationId xmlns:p14="http://schemas.microsoft.com/office/powerpoint/2010/main" val="4132015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CENTER CERTIFICATION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151" y="2969990"/>
            <a:ext cx="3760582" cy="215979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Data center is certified in accordance with DIN ISO/IEC </a:t>
            </a:r>
            <a:r>
              <a:rPr lang="en-US" dirty="0" smtClean="0"/>
              <a:t>27001</a:t>
            </a:r>
          </a:p>
          <a:p>
            <a:r>
              <a:rPr lang="en-US" dirty="0"/>
              <a:t>The internationally recognized standard for information security certifies that </a:t>
            </a:r>
            <a:r>
              <a:rPr lang="en-US" dirty="0" smtClean="0"/>
              <a:t>the DC has </a:t>
            </a:r>
            <a:r>
              <a:rPr lang="en-US" dirty="0"/>
              <a:t>established and implemented an appropriate information security management system (ISMS). </a:t>
            </a:r>
            <a:endParaRPr lang="en-US" dirty="0" smtClean="0"/>
          </a:p>
          <a:p>
            <a:r>
              <a:rPr lang="en-US" dirty="0" smtClean="0"/>
              <a:t>DC utilizes </a:t>
            </a:r>
            <a:r>
              <a:rPr lang="en-US" dirty="0"/>
              <a:t>the ISMS in its infrastructure and complete operations for the data center </a:t>
            </a:r>
            <a:r>
              <a:rPr lang="en-US" dirty="0" smtClean="0"/>
              <a:t>parks. </a:t>
            </a:r>
          </a:p>
          <a:p>
            <a:r>
              <a:rPr lang="en-US" dirty="0" smtClean="0"/>
              <a:t>FOX </a:t>
            </a:r>
            <a:r>
              <a:rPr lang="en-US" dirty="0"/>
              <a:t>Certification, a third party certification authority, audited </a:t>
            </a:r>
            <a:r>
              <a:rPr lang="en-US" dirty="0" smtClean="0"/>
              <a:t>the DC </a:t>
            </a:r>
            <a:r>
              <a:rPr lang="en-US" dirty="0"/>
              <a:t>for the certification process. </a:t>
            </a:r>
          </a:p>
        </p:txBody>
      </p:sp>
    </p:spTree>
    <p:extLst>
      <p:ext uri="{BB962C8B-B14F-4D97-AF65-F5344CB8AC3E}">
        <p14:creationId xmlns:p14="http://schemas.microsoft.com/office/powerpoint/2010/main" val="4150820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DDoS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065" y="3330797"/>
            <a:ext cx="4762500" cy="18669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/>
              <a:t>DDoS</a:t>
            </a:r>
            <a:r>
              <a:rPr lang="en-US" dirty="0"/>
              <a:t> </a:t>
            </a:r>
            <a:r>
              <a:rPr lang="en-US" dirty="0" smtClean="0"/>
              <a:t>protection is applied all across the DC network.</a:t>
            </a:r>
          </a:p>
          <a:p>
            <a:r>
              <a:rPr lang="en-US" dirty="0"/>
              <a:t>DC automated system recognizes almost all attack patterns in advance, allowing it to block the attacks and effectively thwart the vast majority of </a:t>
            </a:r>
            <a:r>
              <a:rPr lang="en-US" dirty="0" smtClean="0"/>
              <a:t>them.</a:t>
            </a:r>
          </a:p>
          <a:p>
            <a:r>
              <a:rPr lang="en-US" dirty="0" smtClean="0"/>
              <a:t>DC system </a:t>
            </a:r>
            <a:r>
              <a:rPr lang="en-US" dirty="0"/>
              <a:t>protects you and your data by utilizing Arbor and Juniper hardware and providing you with first-rate protection against large-scale </a:t>
            </a:r>
            <a:r>
              <a:rPr lang="en-US" dirty="0" err="1"/>
              <a:t>DDoS</a:t>
            </a:r>
            <a:r>
              <a:rPr lang="en-US" dirty="0"/>
              <a:t> </a:t>
            </a:r>
            <a:r>
              <a:rPr lang="en-US" dirty="0" smtClean="0"/>
              <a:t>attacks.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167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586" y="2399084"/>
            <a:ext cx="4047937" cy="167020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256-bit SSL encryption is integrated all across the </a:t>
            </a:r>
            <a:r>
              <a:rPr lang="en-US" dirty="0" smtClean="0"/>
              <a:t>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848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&amp; DB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467" y="2522696"/>
            <a:ext cx="3485229" cy="190311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en-US" dirty="0"/>
              <a:t>MySQL database is used and </a:t>
            </a:r>
            <a:r>
              <a:rPr lang="en-US" dirty="0" smtClean="0"/>
              <a:t>stored data is encrypted using </a:t>
            </a:r>
            <a:r>
              <a:rPr lang="en-US" dirty="0"/>
              <a:t>industry standard </a:t>
            </a:r>
            <a:r>
              <a:rPr lang="en-US" dirty="0" smtClean="0"/>
              <a:t>256-bit AES algorithms.</a:t>
            </a:r>
          </a:p>
          <a:p>
            <a:pPr lvl="0"/>
            <a:r>
              <a:rPr lang="en-US" dirty="0" smtClean="0"/>
              <a:t>Also, DB is not reachable from the public internet side.</a:t>
            </a:r>
            <a:endParaRPr lang="en-US" dirty="0"/>
          </a:p>
          <a:p>
            <a:pPr lvl="0"/>
            <a:r>
              <a:rPr lang="en-US" dirty="0"/>
              <a:t>PHP is used for the back-end </a:t>
            </a:r>
            <a:r>
              <a:rPr lang="en-US" dirty="0" smtClean="0"/>
              <a:t>development.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613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PRIVILEGES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000" y="2137837"/>
            <a:ext cx="2619375" cy="174307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en-US" dirty="0"/>
              <a:t>Segregated layers of data access levels </a:t>
            </a:r>
            <a:r>
              <a:rPr lang="en-US" dirty="0" smtClean="0"/>
              <a:t>is used for management and employees.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6422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271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SMS Platform</vt:lpstr>
      <vt:lpstr>DATA CENTER</vt:lpstr>
      <vt:lpstr>BACKUP</vt:lpstr>
      <vt:lpstr>DATA CENTER CERTIFICATION</vt:lpstr>
      <vt:lpstr>DDoS</vt:lpstr>
      <vt:lpstr>SSL</vt:lpstr>
      <vt:lpstr>Code &amp; DB</vt:lpstr>
      <vt:lpstr>SYSTEM PRIVILEGES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SMS Platform</dc:title>
  <dc:creator>User</dc:creator>
  <cp:lastModifiedBy>User</cp:lastModifiedBy>
  <cp:revision>12</cp:revision>
  <dcterms:created xsi:type="dcterms:W3CDTF">2019-09-26T13:51:34Z</dcterms:created>
  <dcterms:modified xsi:type="dcterms:W3CDTF">2020-01-08T12:09:57Z</dcterms:modified>
</cp:coreProperties>
</file>