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12192000"/>
  <p:notesSz cx="6858000" cy="9144000"/>
  <p:embeddedFontLst>
    <p:embeddedFont>
      <p:font typeface="Montserra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9" roundtripDataSignature="AMtx7mjOYM/IpeCczgZwVU0AEha4Xx2+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4a89652d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4a89652d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44a89652d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6416040" y="4434840"/>
            <a:ext cx="4941771" cy="11222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6416041" y="5586890"/>
            <a:ext cx="4941770" cy="396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8" name="Google Shape;18;p30"/>
          <p:cNvPicPr preferRelativeResize="0"/>
          <p:nvPr/>
        </p:nvPicPr>
        <p:blipFill rotWithShape="1">
          <a:blip r:embed="rId2">
            <a:alphaModFix/>
          </a:blip>
          <a:srcRect b="-1" l="9358" r="0" t="23650"/>
          <a:stretch/>
        </p:blipFill>
        <p:spPr>
          <a:xfrm>
            <a:off x="0" y="0"/>
            <a:ext cx="9488312" cy="505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2"/>
          <p:cNvSpPr txBox="1"/>
          <p:nvPr>
            <p:ph type="ctrTitle"/>
          </p:nvPr>
        </p:nvSpPr>
        <p:spPr>
          <a:xfrm>
            <a:off x="4267200" y="1615736"/>
            <a:ext cx="4179570" cy="15247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2"/>
          <p:cNvSpPr txBox="1"/>
          <p:nvPr>
            <p:ph idx="1" type="subTitle"/>
          </p:nvPr>
        </p:nvSpPr>
        <p:spPr>
          <a:xfrm>
            <a:off x="4267200" y="3238103"/>
            <a:ext cx="4179570" cy="1371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19" name="Google Shape;11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3176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2"/>
          <p:cNvSpPr txBox="1"/>
          <p:nvPr>
            <p:ph idx="10" type="dt"/>
          </p:nvPr>
        </p:nvSpPr>
        <p:spPr>
          <a:xfrm>
            <a:off x="4267200" y="6356350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2"/>
          <p:cNvSpPr txBox="1"/>
          <p:nvPr>
            <p:ph idx="11" type="ftr"/>
          </p:nvPr>
        </p:nvSpPr>
        <p:spPr>
          <a:xfrm>
            <a:off x="6479721" y="6356350"/>
            <a:ext cx="26615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42"/>
          <p:cNvSpPr txBox="1"/>
          <p:nvPr>
            <p:ph idx="12" type="sldNum"/>
          </p:nvPr>
        </p:nvSpPr>
        <p:spPr>
          <a:xfrm>
            <a:off x="9579428" y="6356350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type="obj">
  <p:cSld name="OBJECT">
    <p:bg>
      <p:bgPr>
        <a:solidFill>
          <a:schemeClr val="dk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3"/>
          <p:cNvPicPr preferRelativeResize="0"/>
          <p:nvPr/>
        </p:nvPicPr>
        <p:blipFill rotWithShape="1">
          <a:blip r:embed="rId2">
            <a:alphaModFix/>
          </a:blip>
          <a:srcRect b="23070" l="0" r="28340" t="1830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3"/>
          <p:cNvSpPr txBox="1"/>
          <p:nvPr>
            <p:ph type="title"/>
          </p:nvPr>
        </p:nvSpPr>
        <p:spPr>
          <a:xfrm>
            <a:off x="1333500" y="1020445"/>
            <a:ext cx="289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3"/>
          <p:cNvSpPr txBox="1"/>
          <p:nvPr>
            <p:ph idx="1" type="body"/>
          </p:nvPr>
        </p:nvSpPr>
        <p:spPr>
          <a:xfrm>
            <a:off x="1333500" y="2924175"/>
            <a:ext cx="2895600" cy="2519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43"/>
          <p:cNvSpPr txBox="1"/>
          <p:nvPr>
            <p:ph idx="10" type="dt"/>
          </p:nvPr>
        </p:nvSpPr>
        <p:spPr>
          <a:xfrm>
            <a:off x="1333500" y="6356350"/>
            <a:ext cx="985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3"/>
          <p:cNvSpPr txBox="1"/>
          <p:nvPr>
            <p:ph idx="11" type="ftr"/>
          </p:nvPr>
        </p:nvSpPr>
        <p:spPr>
          <a:xfrm>
            <a:off x="2669886" y="6356349"/>
            <a:ext cx="248284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3"/>
          <p:cNvSpPr txBox="1"/>
          <p:nvPr>
            <p:ph idx="12" type="sldNum"/>
          </p:nvPr>
        </p:nvSpPr>
        <p:spPr>
          <a:xfrm>
            <a:off x="5536305" y="6356350"/>
            <a:ext cx="987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">
  <p:cSld name="Section Break"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4"/>
          <p:cNvSpPr txBox="1"/>
          <p:nvPr>
            <p:ph type="ctrTitle"/>
          </p:nvPr>
        </p:nvSpPr>
        <p:spPr>
          <a:xfrm>
            <a:off x="6991350" y="2148840"/>
            <a:ext cx="4179570" cy="1715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4"/>
          <p:cNvSpPr txBox="1"/>
          <p:nvPr>
            <p:ph idx="1" type="subTitle"/>
          </p:nvPr>
        </p:nvSpPr>
        <p:spPr>
          <a:xfrm>
            <a:off x="6991350" y="3962003"/>
            <a:ext cx="417957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33" name="Google Shape;13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28675"/>
            <a:ext cx="5876925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bg>
      <p:bgPr>
        <a:solidFill>
          <a:schemeClr val="accen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45"/>
          <p:cNvSpPr/>
          <p:nvPr>
            <p:ph idx="2" type="chart"/>
          </p:nvPr>
        </p:nvSpPr>
        <p:spPr>
          <a:xfrm>
            <a:off x="838200" y="2111608"/>
            <a:ext cx="10515600" cy="3744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lide 8 People">
  <p:cSld name="Team Slide 8 People">
    <p:bg>
      <p:bgPr>
        <a:solidFill>
          <a:schemeClr val="dk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34"/>
          <p:cNvGrpSpPr/>
          <p:nvPr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47" name="Google Shape;147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473953"/>
              <a:ext cx="2057400" cy="164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34"/>
          <p:cNvSpPr txBox="1"/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4"/>
          <p:cNvSpPr/>
          <p:nvPr>
            <p:ph idx="2" type="pic"/>
          </p:nvPr>
        </p:nvSpPr>
        <p:spPr>
          <a:xfrm>
            <a:off x="1877176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1" name="Google Shape;151;p34"/>
          <p:cNvSpPr txBox="1"/>
          <p:nvPr>
            <p:ph idx="1" type="body"/>
          </p:nvPr>
        </p:nvSpPr>
        <p:spPr>
          <a:xfrm>
            <a:off x="1500168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p34"/>
          <p:cNvSpPr txBox="1"/>
          <p:nvPr>
            <p:ph idx="3" type="body"/>
          </p:nvPr>
        </p:nvSpPr>
        <p:spPr>
          <a:xfrm>
            <a:off x="1500168" y="3809747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3" name="Google Shape;153;p34"/>
          <p:cNvSpPr/>
          <p:nvPr>
            <p:ph idx="4" type="pic"/>
          </p:nvPr>
        </p:nvSpPr>
        <p:spPr>
          <a:xfrm>
            <a:off x="4226270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4" name="Google Shape;154;p34"/>
          <p:cNvSpPr txBox="1"/>
          <p:nvPr>
            <p:ph idx="5" type="body"/>
          </p:nvPr>
        </p:nvSpPr>
        <p:spPr>
          <a:xfrm>
            <a:off x="3849262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5" name="Google Shape;155;p34"/>
          <p:cNvSpPr txBox="1"/>
          <p:nvPr>
            <p:ph idx="6" type="body"/>
          </p:nvPr>
        </p:nvSpPr>
        <p:spPr>
          <a:xfrm>
            <a:off x="3849262" y="3809747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6" name="Google Shape;156;p34"/>
          <p:cNvSpPr/>
          <p:nvPr>
            <p:ph idx="7" type="pic"/>
          </p:nvPr>
        </p:nvSpPr>
        <p:spPr>
          <a:xfrm>
            <a:off x="6655584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7" name="Google Shape;157;p34"/>
          <p:cNvSpPr txBox="1"/>
          <p:nvPr>
            <p:ph idx="8" type="body"/>
          </p:nvPr>
        </p:nvSpPr>
        <p:spPr>
          <a:xfrm>
            <a:off x="6198355" y="3654378"/>
            <a:ext cx="2105135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8" name="Google Shape;158;p34"/>
          <p:cNvSpPr txBox="1"/>
          <p:nvPr>
            <p:ph idx="9" type="body"/>
          </p:nvPr>
        </p:nvSpPr>
        <p:spPr>
          <a:xfrm>
            <a:off x="6095999" y="3809747"/>
            <a:ext cx="2299855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34"/>
          <p:cNvSpPr/>
          <p:nvPr>
            <p:ph idx="13" type="pic"/>
          </p:nvPr>
        </p:nvSpPr>
        <p:spPr>
          <a:xfrm>
            <a:off x="9136814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0" name="Google Shape;160;p34"/>
          <p:cNvSpPr txBox="1"/>
          <p:nvPr>
            <p:ph idx="14" type="body"/>
          </p:nvPr>
        </p:nvSpPr>
        <p:spPr>
          <a:xfrm>
            <a:off x="8759806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1" name="Google Shape;161;p34"/>
          <p:cNvSpPr txBox="1"/>
          <p:nvPr>
            <p:ph idx="15" type="body"/>
          </p:nvPr>
        </p:nvSpPr>
        <p:spPr>
          <a:xfrm>
            <a:off x="8744480" y="3809747"/>
            <a:ext cx="184412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2" name="Google Shape;162;p34"/>
          <p:cNvSpPr/>
          <p:nvPr>
            <p:ph idx="16" type="pic"/>
          </p:nvPr>
        </p:nvSpPr>
        <p:spPr>
          <a:xfrm>
            <a:off x="1877176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3" name="Google Shape;163;p34"/>
          <p:cNvSpPr txBox="1"/>
          <p:nvPr>
            <p:ph idx="17" type="body"/>
          </p:nvPr>
        </p:nvSpPr>
        <p:spPr>
          <a:xfrm>
            <a:off x="1500168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4" name="Google Shape;164;p34"/>
          <p:cNvSpPr txBox="1"/>
          <p:nvPr>
            <p:ph idx="18" type="body"/>
          </p:nvPr>
        </p:nvSpPr>
        <p:spPr>
          <a:xfrm>
            <a:off x="1500168" y="5668583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5" name="Google Shape;165;p34"/>
          <p:cNvSpPr/>
          <p:nvPr>
            <p:ph idx="19" type="pic"/>
          </p:nvPr>
        </p:nvSpPr>
        <p:spPr>
          <a:xfrm>
            <a:off x="4226270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6" name="Google Shape;166;p34"/>
          <p:cNvSpPr txBox="1"/>
          <p:nvPr>
            <p:ph idx="20" type="body"/>
          </p:nvPr>
        </p:nvSpPr>
        <p:spPr>
          <a:xfrm>
            <a:off x="3849262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7" name="Google Shape;167;p34"/>
          <p:cNvSpPr txBox="1"/>
          <p:nvPr>
            <p:ph idx="21" type="body"/>
          </p:nvPr>
        </p:nvSpPr>
        <p:spPr>
          <a:xfrm>
            <a:off x="3849262" y="5668583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8" name="Google Shape;168;p34"/>
          <p:cNvSpPr/>
          <p:nvPr>
            <p:ph idx="22" type="pic"/>
          </p:nvPr>
        </p:nvSpPr>
        <p:spPr>
          <a:xfrm>
            <a:off x="6655584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9" name="Google Shape;169;p34"/>
          <p:cNvSpPr txBox="1"/>
          <p:nvPr>
            <p:ph idx="23" type="body"/>
          </p:nvPr>
        </p:nvSpPr>
        <p:spPr>
          <a:xfrm>
            <a:off x="6339926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0" name="Google Shape;170;p34"/>
          <p:cNvSpPr txBox="1"/>
          <p:nvPr>
            <p:ph idx="24" type="body"/>
          </p:nvPr>
        </p:nvSpPr>
        <p:spPr>
          <a:xfrm>
            <a:off x="6339926" y="5668583"/>
            <a:ext cx="1813474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1" name="Google Shape;171;p34"/>
          <p:cNvSpPr/>
          <p:nvPr>
            <p:ph idx="25" type="pic"/>
          </p:nvPr>
        </p:nvSpPr>
        <p:spPr>
          <a:xfrm>
            <a:off x="9136814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2" name="Google Shape;172;p34"/>
          <p:cNvSpPr txBox="1"/>
          <p:nvPr>
            <p:ph idx="26" type="body"/>
          </p:nvPr>
        </p:nvSpPr>
        <p:spPr>
          <a:xfrm>
            <a:off x="8759806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3" name="Google Shape;173;p34"/>
          <p:cNvSpPr txBox="1"/>
          <p:nvPr>
            <p:ph idx="27" type="body"/>
          </p:nvPr>
        </p:nvSpPr>
        <p:spPr>
          <a:xfrm>
            <a:off x="8744480" y="5668583"/>
            <a:ext cx="184412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4" name="Google Shape;17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lide 8 People">
  <p:cSld name="Team Slide 8 People"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35"/>
          <p:cNvGrpSpPr/>
          <p:nvPr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85" name="Google Shape;185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473953"/>
              <a:ext cx="2057400" cy="164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35"/>
          <p:cNvSpPr txBox="1"/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5"/>
          <p:cNvSpPr/>
          <p:nvPr>
            <p:ph idx="2" type="pic"/>
          </p:nvPr>
        </p:nvSpPr>
        <p:spPr>
          <a:xfrm>
            <a:off x="1877176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9" name="Google Shape;189;p35"/>
          <p:cNvSpPr txBox="1"/>
          <p:nvPr>
            <p:ph idx="1" type="body"/>
          </p:nvPr>
        </p:nvSpPr>
        <p:spPr>
          <a:xfrm>
            <a:off x="1500168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0" name="Google Shape;190;p35"/>
          <p:cNvSpPr txBox="1"/>
          <p:nvPr>
            <p:ph idx="3" type="body"/>
          </p:nvPr>
        </p:nvSpPr>
        <p:spPr>
          <a:xfrm>
            <a:off x="1500168" y="3809747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35"/>
          <p:cNvSpPr/>
          <p:nvPr>
            <p:ph idx="4" type="pic"/>
          </p:nvPr>
        </p:nvSpPr>
        <p:spPr>
          <a:xfrm>
            <a:off x="4226270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2" name="Google Shape;192;p35"/>
          <p:cNvSpPr txBox="1"/>
          <p:nvPr>
            <p:ph idx="5" type="body"/>
          </p:nvPr>
        </p:nvSpPr>
        <p:spPr>
          <a:xfrm>
            <a:off x="3849262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35"/>
          <p:cNvSpPr txBox="1"/>
          <p:nvPr>
            <p:ph idx="6" type="body"/>
          </p:nvPr>
        </p:nvSpPr>
        <p:spPr>
          <a:xfrm>
            <a:off x="3849262" y="3809747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4" name="Google Shape;194;p35"/>
          <p:cNvSpPr/>
          <p:nvPr>
            <p:ph idx="7" type="pic"/>
          </p:nvPr>
        </p:nvSpPr>
        <p:spPr>
          <a:xfrm>
            <a:off x="6655584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5" name="Google Shape;195;p35"/>
          <p:cNvSpPr txBox="1"/>
          <p:nvPr>
            <p:ph idx="8" type="body"/>
          </p:nvPr>
        </p:nvSpPr>
        <p:spPr>
          <a:xfrm>
            <a:off x="6198355" y="3654378"/>
            <a:ext cx="2105135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6" name="Google Shape;196;p35"/>
          <p:cNvSpPr txBox="1"/>
          <p:nvPr>
            <p:ph idx="9" type="body"/>
          </p:nvPr>
        </p:nvSpPr>
        <p:spPr>
          <a:xfrm>
            <a:off x="6095999" y="3809747"/>
            <a:ext cx="2299855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7" name="Google Shape;197;p35"/>
          <p:cNvSpPr/>
          <p:nvPr>
            <p:ph idx="13" type="pic"/>
          </p:nvPr>
        </p:nvSpPr>
        <p:spPr>
          <a:xfrm>
            <a:off x="9136814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8" name="Google Shape;198;p35"/>
          <p:cNvSpPr txBox="1"/>
          <p:nvPr>
            <p:ph idx="14" type="body"/>
          </p:nvPr>
        </p:nvSpPr>
        <p:spPr>
          <a:xfrm>
            <a:off x="8759806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9" name="Google Shape;199;p35"/>
          <p:cNvSpPr txBox="1"/>
          <p:nvPr>
            <p:ph idx="15" type="body"/>
          </p:nvPr>
        </p:nvSpPr>
        <p:spPr>
          <a:xfrm>
            <a:off x="8744480" y="3809747"/>
            <a:ext cx="184412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0" name="Google Shape;200;p35"/>
          <p:cNvSpPr/>
          <p:nvPr>
            <p:ph idx="16" type="pic"/>
          </p:nvPr>
        </p:nvSpPr>
        <p:spPr>
          <a:xfrm>
            <a:off x="1877176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1" name="Google Shape;201;p35"/>
          <p:cNvSpPr txBox="1"/>
          <p:nvPr>
            <p:ph idx="17" type="body"/>
          </p:nvPr>
        </p:nvSpPr>
        <p:spPr>
          <a:xfrm>
            <a:off x="1500168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2" name="Google Shape;202;p35"/>
          <p:cNvSpPr txBox="1"/>
          <p:nvPr>
            <p:ph idx="18" type="body"/>
          </p:nvPr>
        </p:nvSpPr>
        <p:spPr>
          <a:xfrm>
            <a:off x="1500168" y="5668583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3" name="Google Shape;203;p35"/>
          <p:cNvSpPr/>
          <p:nvPr>
            <p:ph idx="19" type="pic"/>
          </p:nvPr>
        </p:nvSpPr>
        <p:spPr>
          <a:xfrm>
            <a:off x="4226270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4" name="Google Shape;204;p35"/>
          <p:cNvSpPr txBox="1"/>
          <p:nvPr>
            <p:ph idx="20" type="body"/>
          </p:nvPr>
        </p:nvSpPr>
        <p:spPr>
          <a:xfrm>
            <a:off x="3849262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5" name="Google Shape;205;p35"/>
          <p:cNvSpPr txBox="1"/>
          <p:nvPr>
            <p:ph idx="21" type="body"/>
          </p:nvPr>
        </p:nvSpPr>
        <p:spPr>
          <a:xfrm>
            <a:off x="3849262" y="5668583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6" name="Google Shape;206;p35"/>
          <p:cNvSpPr/>
          <p:nvPr>
            <p:ph idx="22" type="pic"/>
          </p:nvPr>
        </p:nvSpPr>
        <p:spPr>
          <a:xfrm>
            <a:off x="6655584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7" name="Google Shape;207;p35"/>
          <p:cNvSpPr txBox="1"/>
          <p:nvPr>
            <p:ph idx="23" type="body"/>
          </p:nvPr>
        </p:nvSpPr>
        <p:spPr>
          <a:xfrm>
            <a:off x="6339926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8" name="Google Shape;208;p35"/>
          <p:cNvSpPr txBox="1"/>
          <p:nvPr>
            <p:ph idx="24" type="body"/>
          </p:nvPr>
        </p:nvSpPr>
        <p:spPr>
          <a:xfrm>
            <a:off x="6339926" y="5668583"/>
            <a:ext cx="1813474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9" name="Google Shape;209;p35"/>
          <p:cNvSpPr/>
          <p:nvPr>
            <p:ph idx="25" type="pic"/>
          </p:nvPr>
        </p:nvSpPr>
        <p:spPr>
          <a:xfrm>
            <a:off x="9136814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0" name="Google Shape;210;p35"/>
          <p:cNvSpPr txBox="1"/>
          <p:nvPr>
            <p:ph idx="26" type="body"/>
          </p:nvPr>
        </p:nvSpPr>
        <p:spPr>
          <a:xfrm>
            <a:off x="8759806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1" name="Google Shape;211;p35"/>
          <p:cNvSpPr txBox="1"/>
          <p:nvPr>
            <p:ph idx="27" type="body"/>
          </p:nvPr>
        </p:nvSpPr>
        <p:spPr>
          <a:xfrm>
            <a:off x="8744480" y="5668583"/>
            <a:ext cx="184412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2" name="Google Shape;21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/>
          <p:nvPr/>
        </p:nvSpPr>
        <p:spPr>
          <a:xfrm>
            <a:off x="2113884" y="0"/>
            <a:ext cx="10078116" cy="6858000"/>
          </a:xfrm>
          <a:custGeom>
            <a:rect b="b" l="l" r="r" t="t"/>
            <a:pathLst>
              <a:path extrusionOk="0" h="6858000" w="10078116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1"/>
          <p:cNvSpPr txBox="1"/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1"/>
          <p:cNvSpPr txBox="1"/>
          <p:nvPr>
            <p:ph idx="1" type="body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2" type="body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3" type="body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4" type="body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5" type="body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6" type="body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7" type="body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8" type="body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1" type="ftr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2" type="sldNum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" name="Google Shape;33;p31"/>
          <p:cNvCxnSpPr/>
          <p:nvPr/>
        </p:nvCxnSpPr>
        <p:spPr>
          <a:xfrm>
            <a:off x="4353515" y="5023933"/>
            <a:ext cx="151321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" name="Google Shape;34;p31"/>
          <p:cNvCxnSpPr/>
          <p:nvPr/>
        </p:nvCxnSpPr>
        <p:spPr>
          <a:xfrm>
            <a:off x="3759917" y="3948451"/>
            <a:ext cx="151321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" name="Google Shape;35;p31"/>
          <p:cNvCxnSpPr/>
          <p:nvPr/>
        </p:nvCxnSpPr>
        <p:spPr>
          <a:xfrm>
            <a:off x="3173453" y="2872686"/>
            <a:ext cx="151321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" name="Google Shape;36;p31"/>
          <p:cNvCxnSpPr/>
          <p:nvPr/>
        </p:nvCxnSpPr>
        <p:spPr>
          <a:xfrm>
            <a:off x="2586263" y="1796083"/>
            <a:ext cx="151321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/>
          <p:nvPr>
            <p:ph type="title"/>
          </p:nvPr>
        </p:nvSpPr>
        <p:spPr>
          <a:xfrm>
            <a:off x="1362075" y="1671639"/>
            <a:ext cx="5111750" cy="1204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" type="body"/>
          </p:nvPr>
        </p:nvSpPr>
        <p:spPr>
          <a:xfrm>
            <a:off x="1362075" y="3660774"/>
            <a:ext cx="5111750" cy="1525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32"/>
          <p:cNvSpPr txBox="1"/>
          <p:nvPr>
            <p:ph idx="10" type="dt"/>
          </p:nvPr>
        </p:nvSpPr>
        <p:spPr>
          <a:xfrm>
            <a:off x="838200" y="6356350"/>
            <a:ext cx="1219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11" type="ftr"/>
          </p:nvPr>
        </p:nvSpPr>
        <p:spPr>
          <a:xfrm>
            <a:off x="2463800" y="6356350"/>
            <a:ext cx="347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" name="Google Shape;43;p32"/>
          <p:cNvGrpSpPr/>
          <p:nvPr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44" name="Google Shape;44;p32"/>
            <p:cNvCxnSpPr/>
            <p:nvPr/>
          </p:nvCxnSpPr>
          <p:spPr>
            <a:xfrm>
              <a:off x="9096375" y="1497012"/>
              <a:ext cx="3095625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" name="Google Shape;45;p32"/>
            <p:cNvCxnSpPr/>
            <p:nvPr/>
          </p:nvCxnSpPr>
          <p:spPr>
            <a:xfrm flipH="1">
              <a:off x="6953250" y="-25401"/>
              <a:ext cx="3790950" cy="690245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lide 4 People">
  <p:cSld name="Team Slide 4 People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 txBox="1"/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6"/>
          <p:cNvSpPr/>
          <p:nvPr>
            <p:ph idx="2" type="pic"/>
          </p:nvPr>
        </p:nvSpPr>
        <p:spPr>
          <a:xfrm>
            <a:off x="1487181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36"/>
          <p:cNvSpPr txBox="1"/>
          <p:nvPr>
            <p:ph idx="1" type="body"/>
          </p:nvPr>
        </p:nvSpPr>
        <p:spPr>
          <a:xfrm>
            <a:off x="1228568" y="5084524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36"/>
          <p:cNvSpPr txBox="1"/>
          <p:nvPr>
            <p:ph idx="3" type="body"/>
          </p:nvPr>
        </p:nvSpPr>
        <p:spPr>
          <a:xfrm>
            <a:off x="1487181" y="5464114"/>
            <a:ext cx="1845511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6"/>
          <p:cNvSpPr/>
          <p:nvPr>
            <p:ph idx="4" type="pic"/>
          </p:nvPr>
        </p:nvSpPr>
        <p:spPr>
          <a:xfrm>
            <a:off x="3836914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36"/>
          <p:cNvSpPr txBox="1"/>
          <p:nvPr>
            <p:ph idx="5" type="body"/>
          </p:nvPr>
        </p:nvSpPr>
        <p:spPr>
          <a:xfrm>
            <a:off x="3578300" y="5084524"/>
            <a:ext cx="233081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6"/>
          <p:cNvSpPr txBox="1"/>
          <p:nvPr>
            <p:ph idx="6" type="body"/>
          </p:nvPr>
        </p:nvSpPr>
        <p:spPr>
          <a:xfrm>
            <a:off x="3836913" y="5478796"/>
            <a:ext cx="1855949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6"/>
          <p:cNvSpPr/>
          <p:nvPr>
            <p:ph idx="7" type="pic"/>
          </p:nvPr>
        </p:nvSpPr>
        <p:spPr>
          <a:xfrm>
            <a:off x="6327578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36"/>
          <p:cNvSpPr txBox="1"/>
          <p:nvPr>
            <p:ph idx="8" type="body"/>
          </p:nvPr>
        </p:nvSpPr>
        <p:spPr>
          <a:xfrm>
            <a:off x="6068964" y="5084524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6"/>
          <p:cNvSpPr txBox="1"/>
          <p:nvPr>
            <p:ph idx="9" type="body"/>
          </p:nvPr>
        </p:nvSpPr>
        <p:spPr>
          <a:xfrm>
            <a:off x="6327577" y="5478796"/>
            <a:ext cx="1845511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36"/>
          <p:cNvSpPr/>
          <p:nvPr>
            <p:ph idx="13" type="pic"/>
          </p:nvPr>
        </p:nvSpPr>
        <p:spPr>
          <a:xfrm>
            <a:off x="8747458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36"/>
          <p:cNvSpPr txBox="1"/>
          <p:nvPr>
            <p:ph idx="14" type="body"/>
          </p:nvPr>
        </p:nvSpPr>
        <p:spPr>
          <a:xfrm>
            <a:off x="8488845" y="5084524"/>
            <a:ext cx="231770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6"/>
          <p:cNvSpPr txBox="1"/>
          <p:nvPr>
            <p:ph idx="15" type="body"/>
          </p:nvPr>
        </p:nvSpPr>
        <p:spPr>
          <a:xfrm>
            <a:off x="8747458" y="5464114"/>
            <a:ext cx="1845510" cy="343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3" name="Google Shape;63;p36"/>
          <p:cNvGrpSpPr/>
          <p:nvPr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64" name="Google Shape;64;p36"/>
            <p:cNvCxnSpPr/>
            <p:nvPr/>
          </p:nvCxnSpPr>
          <p:spPr>
            <a:xfrm rot="10800000">
              <a:off x="7334250" y="0"/>
              <a:ext cx="4857750" cy="76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" name="Google Shape;65;p36"/>
            <p:cNvCxnSpPr/>
            <p:nvPr/>
          </p:nvCxnSpPr>
          <p:spPr>
            <a:xfrm>
              <a:off x="11487150" y="0"/>
              <a:ext cx="704850" cy="1724025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/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1243104" y="2776936"/>
            <a:ext cx="288247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37"/>
          <p:cNvSpPr txBox="1"/>
          <p:nvPr>
            <p:ph idx="2" type="body"/>
          </p:nvPr>
        </p:nvSpPr>
        <p:spPr>
          <a:xfrm>
            <a:off x="1243104" y="3834606"/>
            <a:ext cx="2882475" cy="19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3" type="body"/>
          </p:nvPr>
        </p:nvSpPr>
        <p:spPr>
          <a:xfrm>
            <a:off x="4647665" y="2776936"/>
            <a:ext cx="289667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37"/>
          <p:cNvSpPr txBox="1"/>
          <p:nvPr>
            <p:ph idx="4" type="body"/>
          </p:nvPr>
        </p:nvSpPr>
        <p:spPr>
          <a:xfrm>
            <a:off x="4647665" y="3834606"/>
            <a:ext cx="2896671" cy="19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5" type="body"/>
          </p:nvPr>
        </p:nvSpPr>
        <p:spPr>
          <a:xfrm>
            <a:off x="8066421" y="2776936"/>
            <a:ext cx="288247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37"/>
          <p:cNvSpPr txBox="1"/>
          <p:nvPr>
            <p:ph idx="6" type="body"/>
          </p:nvPr>
        </p:nvSpPr>
        <p:spPr>
          <a:xfrm>
            <a:off x="8066421" y="3834606"/>
            <a:ext cx="2882475" cy="19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7" name="Google Shape;77;p37"/>
          <p:cNvGrpSpPr/>
          <p:nvPr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78" name="Google Shape;78;p37"/>
            <p:cNvCxnSpPr/>
            <p:nvPr/>
          </p:nvCxnSpPr>
          <p:spPr>
            <a:xfrm flipH="1">
              <a:off x="0" y="0"/>
              <a:ext cx="1238250" cy="310515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" name="Google Shape;79;p37"/>
            <p:cNvCxnSpPr/>
            <p:nvPr/>
          </p:nvCxnSpPr>
          <p:spPr>
            <a:xfrm flipH="1">
              <a:off x="0" y="0"/>
              <a:ext cx="2238376" cy="247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TxTwoObj">
  <p:cSld name="TWO_OBJECTS_WITH_TEXT">
    <p:bg>
      <p:bgPr>
        <a:solidFill>
          <a:schemeClr val="accen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/>
          <p:nvPr>
            <p:ph type="title"/>
          </p:nvPr>
        </p:nvSpPr>
        <p:spPr>
          <a:xfrm>
            <a:off x="2933700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" type="body"/>
          </p:nvPr>
        </p:nvSpPr>
        <p:spPr>
          <a:xfrm>
            <a:off x="2933700" y="2776936"/>
            <a:ext cx="39243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38"/>
          <p:cNvSpPr txBox="1"/>
          <p:nvPr>
            <p:ph idx="2" type="body"/>
          </p:nvPr>
        </p:nvSpPr>
        <p:spPr>
          <a:xfrm>
            <a:off x="2933700" y="3834606"/>
            <a:ext cx="3924300" cy="19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8"/>
          <p:cNvSpPr txBox="1"/>
          <p:nvPr>
            <p:ph idx="3" type="body"/>
          </p:nvPr>
        </p:nvSpPr>
        <p:spPr>
          <a:xfrm>
            <a:off x="7410173" y="2776936"/>
            <a:ext cx="394362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38"/>
          <p:cNvSpPr txBox="1"/>
          <p:nvPr>
            <p:ph idx="4" type="body"/>
          </p:nvPr>
        </p:nvSpPr>
        <p:spPr>
          <a:xfrm>
            <a:off x="7410173" y="3834606"/>
            <a:ext cx="3943627" cy="19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9" name="Google Shape;89;p38"/>
          <p:cNvPicPr preferRelativeResize="0"/>
          <p:nvPr/>
        </p:nvPicPr>
        <p:blipFill rotWithShape="1">
          <a:blip r:embed="rId2">
            <a:alphaModFix/>
          </a:blip>
          <a:srcRect b="22673" l="39434" r="0" t="20278"/>
          <a:stretch/>
        </p:blipFill>
        <p:spPr>
          <a:xfrm>
            <a:off x="25785" y="0"/>
            <a:ext cx="4368030" cy="391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581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9"/>
          <p:cNvSpPr txBox="1"/>
          <p:nvPr>
            <p:ph type="title"/>
          </p:nvPr>
        </p:nvSpPr>
        <p:spPr>
          <a:xfrm>
            <a:off x="4657724" y="2809875"/>
            <a:ext cx="6696075" cy="190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9"/>
          <p:cNvSpPr txBox="1"/>
          <p:nvPr>
            <p:ph idx="1" type="subTitle"/>
          </p:nvPr>
        </p:nvSpPr>
        <p:spPr>
          <a:xfrm>
            <a:off x="4657725" y="5028803"/>
            <a:ext cx="6696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600"/>
              <a:buNone/>
              <a:defRPr sz="1600">
                <a:solidFill>
                  <a:srgbClr val="75707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4" name="Google Shape;94;p39"/>
          <p:cNvSpPr txBox="1"/>
          <p:nvPr>
            <p:ph idx="10" type="dt"/>
          </p:nvPr>
        </p:nvSpPr>
        <p:spPr>
          <a:xfrm>
            <a:off x="4676774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9"/>
          <p:cNvSpPr txBox="1"/>
          <p:nvPr>
            <p:ph idx="11" type="ftr"/>
          </p:nvPr>
        </p:nvSpPr>
        <p:spPr>
          <a:xfrm>
            <a:off x="6743699" y="6356350"/>
            <a:ext cx="25431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9"/>
          <p:cNvSpPr txBox="1"/>
          <p:nvPr>
            <p:ph idx="12" type="sldNum"/>
          </p:nvPr>
        </p:nvSpPr>
        <p:spPr>
          <a:xfrm>
            <a:off x="9658350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" name="Google Shape;97;p39"/>
          <p:cNvCxnSpPr/>
          <p:nvPr/>
        </p:nvCxnSpPr>
        <p:spPr>
          <a:xfrm flipH="1" rot="10800000">
            <a:off x="2209800" y="0"/>
            <a:ext cx="243840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">
  <p:cSld name="Summar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/>
          <p:nvPr>
            <p:ph type="title"/>
          </p:nvPr>
        </p:nvSpPr>
        <p:spPr>
          <a:xfrm>
            <a:off x="5476875" y="1671639"/>
            <a:ext cx="5111750" cy="1204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0"/>
          <p:cNvSpPr txBox="1"/>
          <p:nvPr>
            <p:ph idx="1" type="body"/>
          </p:nvPr>
        </p:nvSpPr>
        <p:spPr>
          <a:xfrm>
            <a:off x="5476875" y="3660774"/>
            <a:ext cx="5111750" cy="1525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grpSp>
        <p:nvGrpSpPr>
          <p:cNvPr id="101" name="Google Shape;101;p40"/>
          <p:cNvGrpSpPr/>
          <p:nvPr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102" name="Google Shape;102;p40"/>
            <p:cNvCxnSpPr/>
            <p:nvPr/>
          </p:nvCxnSpPr>
          <p:spPr>
            <a:xfrm rot="10800000">
              <a:off x="0" y="876300"/>
              <a:ext cx="4762500" cy="1628775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3" name="Google Shape;103;p40"/>
            <p:cNvCxnSpPr/>
            <p:nvPr/>
          </p:nvCxnSpPr>
          <p:spPr>
            <a:xfrm rot="10800000">
              <a:off x="2638425" y="0"/>
              <a:ext cx="2124076" cy="5186363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4" name="Google Shape;10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0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rt Art">
  <p:cSld name="Smart Art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41"/>
          <p:cNvGrpSpPr/>
          <p:nvPr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9" name="Google Shape;109;p41"/>
            <p:cNvCxnSpPr/>
            <p:nvPr/>
          </p:nvCxnSpPr>
          <p:spPr>
            <a:xfrm flipH="1" rot="10800000">
              <a:off x="0" y="0"/>
              <a:ext cx="2590800" cy="76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0" name="Google Shape;110;p41"/>
            <p:cNvCxnSpPr/>
            <p:nvPr/>
          </p:nvCxnSpPr>
          <p:spPr>
            <a:xfrm flipH="1">
              <a:off x="0" y="0"/>
              <a:ext cx="704850" cy="102790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1" name="Google Shape;111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1"/>
          <p:cNvSpPr/>
          <p:nvPr>
            <p:ph idx="2" type="dgm"/>
          </p:nvPr>
        </p:nvSpPr>
        <p:spPr>
          <a:xfrm>
            <a:off x="838200" y="2111375"/>
            <a:ext cx="10515600" cy="3744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9" name="Google Shape;179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1.jpg"/><Relationship Id="rId6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47.jpg"/><Relationship Id="rId5" Type="http://schemas.openxmlformats.org/officeDocument/2006/relationships/image" Target="../media/image4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jpg"/><Relationship Id="rId4" Type="http://schemas.openxmlformats.org/officeDocument/2006/relationships/image" Target="../media/image22.jpg"/><Relationship Id="rId5" Type="http://schemas.openxmlformats.org/officeDocument/2006/relationships/image" Target="../media/image5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jpg"/><Relationship Id="rId4" Type="http://schemas.openxmlformats.org/officeDocument/2006/relationships/image" Target="../media/image58.jpg"/><Relationship Id="rId5" Type="http://schemas.openxmlformats.org/officeDocument/2006/relationships/image" Target="../media/image68.jpg"/><Relationship Id="rId6" Type="http://schemas.openxmlformats.org/officeDocument/2006/relationships/image" Target="../media/image5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g"/><Relationship Id="rId4" Type="http://schemas.openxmlformats.org/officeDocument/2006/relationships/image" Target="../media/image52.jpg"/><Relationship Id="rId5" Type="http://schemas.openxmlformats.org/officeDocument/2006/relationships/image" Target="../media/image5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jpg"/><Relationship Id="rId4" Type="http://schemas.openxmlformats.org/officeDocument/2006/relationships/image" Target="../media/image64.jpg"/><Relationship Id="rId5" Type="http://schemas.openxmlformats.org/officeDocument/2006/relationships/image" Target="../media/image62.jpg"/><Relationship Id="rId6" Type="http://schemas.openxmlformats.org/officeDocument/2006/relationships/image" Target="../media/image72.png"/><Relationship Id="rId7" Type="http://schemas.openxmlformats.org/officeDocument/2006/relationships/image" Target="../media/image6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jpg"/><Relationship Id="rId4" Type="http://schemas.openxmlformats.org/officeDocument/2006/relationships/image" Target="../media/image65.jpg"/><Relationship Id="rId5" Type="http://schemas.openxmlformats.org/officeDocument/2006/relationships/image" Target="../media/image67.jpg"/><Relationship Id="rId6" Type="http://schemas.openxmlformats.org/officeDocument/2006/relationships/image" Target="../media/image71.jpg"/><Relationship Id="rId7" Type="http://schemas.openxmlformats.org/officeDocument/2006/relationships/image" Target="../media/image70.jpg"/><Relationship Id="rId8" Type="http://schemas.openxmlformats.org/officeDocument/2006/relationships/image" Target="../media/image6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jpg"/><Relationship Id="rId4" Type="http://schemas.openxmlformats.org/officeDocument/2006/relationships/image" Target="../media/image75.jpg"/><Relationship Id="rId5" Type="http://schemas.openxmlformats.org/officeDocument/2006/relationships/image" Target="../media/image73.jpg"/><Relationship Id="rId6" Type="http://schemas.openxmlformats.org/officeDocument/2006/relationships/image" Target="../media/image76.jpg"/><Relationship Id="rId7" Type="http://schemas.openxmlformats.org/officeDocument/2006/relationships/image" Target="../media/image7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7.jpg"/><Relationship Id="rId4" Type="http://schemas.openxmlformats.org/officeDocument/2006/relationships/image" Target="../media/image100.png"/><Relationship Id="rId5" Type="http://schemas.openxmlformats.org/officeDocument/2006/relationships/image" Target="../media/image8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5" Type="http://schemas.openxmlformats.org/officeDocument/2006/relationships/image" Target="../media/image80.jpg"/><Relationship Id="rId6" Type="http://schemas.openxmlformats.org/officeDocument/2006/relationships/image" Target="../media/image7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5.jpg"/><Relationship Id="rId4" Type="http://schemas.openxmlformats.org/officeDocument/2006/relationships/image" Target="../media/image83.jpg"/><Relationship Id="rId5" Type="http://schemas.openxmlformats.org/officeDocument/2006/relationships/image" Target="../media/image98.png"/><Relationship Id="rId6" Type="http://schemas.openxmlformats.org/officeDocument/2006/relationships/image" Target="../media/image92.jpg"/><Relationship Id="rId7" Type="http://schemas.openxmlformats.org/officeDocument/2006/relationships/image" Target="../media/image8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0.jpg"/><Relationship Id="rId4" Type="http://schemas.openxmlformats.org/officeDocument/2006/relationships/image" Target="../media/image93.jpg"/><Relationship Id="rId5" Type="http://schemas.openxmlformats.org/officeDocument/2006/relationships/image" Target="../media/image55.jpg"/><Relationship Id="rId6" Type="http://schemas.openxmlformats.org/officeDocument/2006/relationships/image" Target="../media/image94.jpg"/><Relationship Id="rId7" Type="http://schemas.openxmlformats.org/officeDocument/2006/relationships/image" Target="../media/image10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7.jpg"/><Relationship Id="rId4" Type="http://schemas.openxmlformats.org/officeDocument/2006/relationships/image" Target="../media/image96.jpg"/><Relationship Id="rId9" Type="http://schemas.openxmlformats.org/officeDocument/2006/relationships/image" Target="../media/image102.jpg"/><Relationship Id="rId5" Type="http://schemas.openxmlformats.org/officeDocument/2006/relationships/image" Target="../media/image109.jpg"/><Relationship Id="rId6" Type="http://schemas.openxmlformats.org/officeDocument/2006/relationships/image" Target="../media/image111.jpg"/><Relationship Id="rId7" Type="http://schemas.openxmlformats.org/officeDocument/2006/relationships/image" Target="../media/image13.jpg"/><Relationship Id="rId8" Type="http://schemas.openxmlformats.org/officeDocument/2006/relationships/image" Target="../media/image10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5.png"/><Relationship Id="rId4" Type="http://schemas.openxmlformats.org/officeDocument/2006/relationships/image" Target="../media/image106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04.png"/><Relationship Id="rId8" Type="http://schemas.openxmlformats.org/officeDocument/2006/relationships/image" Target="../media/image10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7.jpg"/><Relationship Id="rId10" Type="http://schemas.openxmlformats.org/officeDocument/2006/relationships/image" Target="../media/image110.jpg"/><Relationship Id="rId13" Type="http://schemas.openxmlformats.org/officeDocument/2006/relationships/image" Target="../media/image30.jpg"/><Relationship Id="rId12" Type="http://schemas.openxmlformats.org/officeDocument/2006/relationships/image" Target="../media/image114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8.jpg"/><Relationship Id="rId9" Type="http://schemas.openxmlformats.org/officeDocument/2006/relationships/image" Target="../media/image112.jpg"/><Relationship Id="rId5" Type="http://schemas.openxmlformats.org/officeDocument/2006/relationships/image" Target="../media/image27.jpg"/><Relationship Id="rId6" Type="http://schemas.openxmlformats.org/officeDocument/2006/relationships/image" Target="../media/image11.jpg"/><Relationship Id="rId7" Type="http://schemas.openxmlformats.org/officeDocument/2006/relationships/image" Target="../media/image35.jpg"/><Relationship Id="rId8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2.jp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13.jpg"/><Relationship Id="rId8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Relationship Id="rId6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8.jpg"/><Relationship Id="rId5" Type="http://schemas.openxmlformats.org/officeDocument/2006/relationships/image" Target="../media/image3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Relationship Id="rId4" Type="http://schemas.openxmlformats.org/officeDocument/2006/relationships/image" Target="../media/image32.jpg"/><Relationship Id="rId5" Type="http://schemas.openxmlformats.org/officeDocument/2006/relationships/image" Target="../media/image34.jpg"/><Relationship Id="rId6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"/>
          <p:cNvPicPr preferRelativeResize="0"/>
          <p:nvPr/>
        </p:nvPicPr>
        <p:blipFill rotWithShape="1">
          <a:blip r:embed="rId3">
            <a:alphaModFix/>
          </a:blip>
          <a:srcRect b="33022" l="0" r="-406" t="0"/>
          <a:stretch/>
        </p:blipFill>
        <p:spPr>
          <a:xfrm>
            <a:off x="5557224" y="4818183"/>
            <a:ext cx="6118960" cy="72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"/>
          <p:cNvSpPr txBox="1"/>
          <p:nvPr>
            <p:ph type="title"/>
          </p:nvPr>
        </p:nvSpPr>
        <p:spPr>
          <a:xfrm>
            <a:off x="2711632" y="263723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SUSPENDED MIRRORS</a:t>
            </a:r>
            <a:endParaRPr/>
          </a:p>
        </p:txBody>
      </p:sp>
      <p:sp>
        <p:nvSpPr>
          <p:cNvPr id="351" name="Google Shape;35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2" name="Google Shape;3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0584" y="468511"/>
            <a:ext cx="1472391" cy="581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3977" y="1543249"/>
            <a:ext cx="1627213" cy="450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724" y="1805140"/>
            <a:ext cx="2285028" cy="426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96415" y="468511"/>
            <a:ext cx="1568944" cy="581360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9"/>
          <p:cNvSpPr txBox="1"/>
          <p:nvPr/>
        </p:nvSpPr>
        <p:spPr>
          <a:xfrm>
            <a:off x="10740425" y="6272825"/>
            <a:ext cx="9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16232</a:t>
            </a:r>
            <a:endParaRPr/>
          </a:p>
        </p:txBody>
      </p:sp>
      <p:sp>
        <p:nvSpPr>
          <p:cNvPr id="357" name="Google Shape;357;p9"/>
          <p:cNvSpPr txBox="1"/>
          <p:nvPr/>
        </p:nvSpPr>
        <p:spPr>
          <a:xfrm>
            <a:off x="1925852" y="6097450"/>
            <a:ext cx="9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16194</a:t>
            </a:r>
            <a:endParaRPr/>
          </a:p>
        </p:txBody>
      </p:sp>
      <p:sp>
        <p:nvSpPr>
          <p:cNvPr id="358" name="Google Shape;358;p9"/>
          <p:cNvSpPr txBox="1"/>
          <p:nvPr/>
        </p:nvSpPr>
        <p:spPr>
          <a:xfrm>
            <a:off x="4928575" y="6047975"/>
            <a:ext cx="104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16222</a:t>
            </a:r>
            <a:endParaRPr/>
          </a:p>
        </p:txBody>
      </p:sp>
      <p:sp>
        <p:nvSpPr>
          <p:cNvPr id="359" name="Google Shape;359;p9"/>
          <p:cNvSpPr txBox="1"/>
          <p:nvPr/>
        </p:nvSpPr>
        <p:spPr>
          <a:xfrm>
            <a:off x="8029273" y="6204825"/>
            <a:ext cx="98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16042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/>
          <p:nvPr>
            <p:ph type="title"/>
          </p:nvPr>
        </p:nvSpPr>
        <p:spPr>
          <a:xfrm>
            <a:off x="177164" y="-26126"/>
            <a:ext cx="3924574" cy="190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EXCITING MATERIALS </a:t>
            </a:r>
            <a:br>
              <a:rPr lang="en-US"/>
            </a:br>
            <a:r>
              <a:rPr lang="en-US"/>
              <a:t>+ FINISHES</a:t>
            </a:r>
            <a:endParaRPr/>
          </a:p>
        </p:txBody>
      </p:sp>
      <p:pic>
        <p:nvPicPr>
          <p:cNvPr descr="Image with no description" id="365" name="Google Shape;365;p10"/>
          <p:cNvPicPr preferRelativeResize="0"/>
          <p:nvPr/>
        </p:nvPicPr>
        <p:blipFill rotWithShape="1">
          <a:blip r:embed="rId3">
            <a:alphaModFix/>
          </a:blip>
          <a:srcRect b="22811" l="68969" r="8252" t="73919"/>
          <a:stretch/>
        </p:blipFill>
        <p:spPr>
          <a:xfrm>
            <a:off x="2019431" y="5711992"/>
            <a:ext cx="3282362" cy="8559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0"/>
          <p:cNvSpPr txBox="1"/>
          <p:nvPr/>
        </p:nvSpPr>
        <p:spPr>
          <a:xfrm>
            <a:off x="1215988" y="5279124"/>
            <a:ext cx="38443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PERFORATED METAL</a:t>
            </a:r>
            <a:endParaRPr/>
          </a:p>
        </p:txBody>
      </p:sp>
      <p:pic>
        <p:nvPicPr>
          <p:cNvPr id="367" name="Google Shape;36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1738" y="455783"/>
            <a:ext cx="2979477" cy="5841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368" name="Google Shape;36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39500" y="1098031"/>
            <a:ext cx="1857424" cy="460624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0"/>
          <p:cNvSpPr txBox="1"/>
          <p:nvPr/>
        </p:nvSpPr>
        <p:spPr>
          <a:xfrm>
            <a:off x="9805675" y="226725"/>
            <a:ext cx="266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POLYURETHANE</a:t>
            </a:r>
            <a:endParaRPr/>
          </a:p>
        </p:txBody>
      </p:sp>
      <p:pic>
        <p:nvPicPr>
          <p:cNvPr descr="16024 - Arielle" id="370" name="Google Shape;37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7012" y="544463"/>
            <a:ext cx="2220262" cy="398816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0"/>
          <p:cNvSpPr txBox="1"/>
          <p:nvPr/>
        </p:nvSpPr>
        <p:spPr>
          <a:xfrm>
            <a:off x="5591476" y="5212761"/>
            <a:ext cx="12747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16147</a:t>
            </a:r>
            <a:endParaRPr/>
          </a:p>
        </p:txBody>
      </p:sp>
      <p:sp>
        <p:nvSpPr>
          <p:cNvPr id="372" name="Google Shape;372;p10"/>
          <p:cNvSpPr txBox="1"/>
          <p:nvPr/>
        </p:nvSpPr>
        <p:spPr>
          <a:xfrm>
            <a:off x="8813049" y="4347950"/>
            <a:ext cx="11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16024</a:t>
            </a:r>
            <a:endParaRPr/>
          </a:p>
        </p:txBody>
      </p:sp>
      <p:sp>
        <p:nvSpPr>
          <p:cNvPr id="373" name="Google Shape;373;p10"/>
          <p:cNvSpPr txBox="1"/>
          <p:nvPr/>
        </p:nvSpPr>
        <p:spPr>
          <a:xfrm>
            <a:off x="10635027" y="5704275"/>
            <a:ext cx="100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16109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1"/>
          <p:cNvSpPr txBox="1"/>
          <p:nvPr>
            <p:ph type="title"/>
          </p:nvPr>
        </p:nvSpPr>
        <p:spPr>
          <a:xfrm>
            <a:off x="177164" y="-26126"/>
            <a:ext cx="3924574" cy="190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EXCITING MATERIALS </a:t>
            </a:r>
            <a:br>
              <a:rPr lang="en-US"/>
            </a:br>
            <a:r>
              <a:rPr lang="en-US"/>
              <a:t>+ FINISHES</a:t>
            </a:r>
            <a:endParaRPr/>
          </a:p>
        </p:txBody>
      </p:sp>
      <p:sp>
        <p:nvSpPr>
          <p:cNvPr id="379" name="Google Shape;379;p11"/>
          <p:cNvSpPr txBox="1"/>
          <p:nvPr>
            <p:ph idx="12" type="sldNum"/>
          </p:nvPr>
        </p:nvSpPr>
        <p:spPr>
          <a:xfrm>
            <a:off x="9658350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380" name="Google Shape;3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3107" y="2061870"/>
            <a:ext cx="2227761" cy="429448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1"/>
          <p:cNvSpPr txBox="1"/>
          <p:nvPr/>
        </p:nvSpPr>
        <p:spPr>
          <a:xfrm>
            <a:off x="10594071" y="376175"/>
            <a:ext cx="134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ROPE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with no description" id="382" name="Google Shape;3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6855" y="974921"/>
            <a:ext cx="2489536" cy="3879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383" name="Google Shape;38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5985" y="1947091"/>
            <a:ext cx="2582439" cy="407306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1"/>
          <p:cNvSpPr txBox="1"/>
          <p:nvPr/>
        </p:nvSpPr>
        <p:spPr>
          <a:xfrm>
            <a:off x="6371575" y="5771900"/>
            <a:ext cx="120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16319</a:t>
            </a:r>
            <a:endParaRPr/>
          </a:p>
        </p:txBody>
      </p:sp>
      <p:sp>
        <p:nvSpPr>
          <p:cNvPr id="385" name="Google Shape;385;p11"/>
          <p:cNvSpPr txBox="1"/>
          <p:nvPr/>
        </p:nvSpPr>
        <p:spPr>
          <a:xfrm>
            <a:off x="7751625" y="4854725"/>
            <a:ext cx="92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16219</a:t>
            </a:r>
            <a:endParaRPr/>
          </a:p>
        </p:txBody>
      </p:sp>
      <p:sp>
        <p:nvSpPr>
          <p:cNvPr id="386" name="Google Shape;386;p11"/>
          <p:cNvSpPr txBox="1"/>
          <p:nvPr/>
        </p:nvSpPr>
        <p:spPr>
          <a:xfrm>
            <a:off x="10281670" y="5930100"/>
            <a:ext cx="120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16206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2"/>
          <p:cNvSpPr txBox="1"/>
          <p:nvPr>
            <p:ph type="title"/>
          </p:nvPr>
        </p:nvSpPr>
        <p:spPr>
          <a:xfrm>
            <a:off x="177164" y="-26126"/>
            <a:ext cx="3924574" cy="190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UNIQUE</a:t>
            </a:r>
            <a:br>
              <a:rPr lang="en-US"/>
            </a:br>
            <a:r>
              <a:rPr lang="en-US"/>
              <a:t>SHAPES </a:t>
            </a:r>
            <a:endParaRPr/>
          </a:p>
        </p:txBody>
      </p:sp>
      <p:sp>
        <p:nvSpPr>
          <p:cNvPr id="392" name="Google Shape;392;p12"/>
          <p:cNvSpPr txBox="1"/>
          <p:nvPr>
            <p:ph idx="12" type="sldNum"/>
          </p:nvPr>
        </p:nvSpPr>
        <p:spPr>
          <a:xfrm>
            <a:off x="9658350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12"/>
          <p:cNvSpPr txBox="1"/>
          <p:nvPr/>
        </p:nvSpPr>
        <p:spPr>
          <a:xfrm>
            <a:off x="5099873" y="5927350"/>
            <a:ext cx="98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16217</a:t>
            </a:r>
            <a:endParaRPr/>
          </a:p>
        </p:txBody>
      </p:sp>
      <p:sp>
        <p:nvSpPr>
          <p:cNvPr id="394" name="Google Shape;394;p12"/>
          <p:cNvSpPr txBox="1"/>
          <p:nvPr/>
        </p:nvSpPr>
        <p:spPr>
          <a:xfrm>
            <a:off x="7751625" y="4854725"/>
            <a:ext cx="89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16303</a:t>
            </a:r>
            <a:endParaRPr/>
          </a:p>
        </p:txBody>
      </p:sp>
      <p:sp>
        <p:nvSpPr>
          <p:cNvPr id="395" name="Google Shape;395;p12"/>
          <p:cNvSpPr txBox="1"/>
          <p:nvPr/>
        </p:nvSpPr>
        <p:spPr>
          <a:xfrm>
            <a:off x="10501452" y="5930100"/>
            <a:ext cx="98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16322</a:t>
            </a:r>
            <a:endParaRPr/>
          </a:p>
        </p:txBody>
      </p:sp>
      <p:pic>
        <p:nvPicPr>
          <p:cNvPr descr="Image with no description" id="396" name="Google Shape;39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6859" y="2595656"/>
            <a:ext cx="2489200" cy="344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397" name="Google Shape;39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9889" y="1308846"/>
            <a:ext cx="2826970" cy="36217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217" id="398" name="Google Shape;39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4309" y="2226324"/>
            <a:ext cx="2135580" cy="3751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3"/>
          <p:cNvSpPr txBox="1"/>
          <p:nvPr>
            <p:ph type="title"/>
          </p:nvPr>
        </p:nvSpPr>
        <p:spPr>
          <a:xfrm>
            <a:off x="995914" y="440781"/>
            <a:ext cx="385065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ACCESSORIES</a:t>
            </a:r>
            <a:endParaRPr/>
          </a:p>
        </p:txBody>
      </p:sp>
      <p:sp>
        <p:nvSpPr>
          <p:cNvPr id="404" name="Google Shape;404;p13"/>
          <p:cNvSpPr txBox="1"/>
          <p:nvPr>
            <p:ph idx="1" type="body"/>
          </p:nvPr>
        </p:nvSpPr>
        <p:spPr>
          <a:xfrm>
            <a:off x="7990737" y="3057416"/>
            <a:ext cx="1547733" cy="3533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SHELF</a:t>
            </a:r>
            <a:endParaRPr/>
          </a:p>
        </p:txBody>
      </p:sp>
      <p:sp>
        <p:nvSpPr>
          <p:cNvPr id="405" name="Google Shape;40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p13"/>
          <p:cNvSpPr txBox="1"/>
          <p:nvPr/>
        </p:nvSpPr>
        <p:spPr>
          <a:xfrm>
            <a:off x="2824998" y="3580009"/>
            <a:ext cx="1547733" cy="3937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SCONCE</a:t>
            </a:r>
            <a:endParaRPr/>
          </a:p>
        </p:txBody>
      </p:sp>
      <p:pic>
        <p:nvPicPr>
          <p:cNvPr descr="Image with no description" id="407" name="Google Shape;4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836" y="3771690"/>
            <a:ext cx="2112214" cy="286581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3"/>
          <p:cNvSpPr txBox="1"/>
          <p:nvPr/>
        </p:nvSpPr>
        <p:spPr>
          <a:xfrm>
            <a:off x="4051885" y="5528100"/>
            <a:ext cx="2241686" cy="3937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MAKEUP MIRROR</a:t>
            </a:r>
            <a:endParaRPr/>
          </a:p>
        </p:txBody>
      </p:sp>
      <p:pic>
        <p:nvPicPr>
          <p:cNvPr descr="16160" id="409" name="Google Shape;40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1161" y="314423"/>
            <a:ext cx="1776749" cy="4457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160" id="410" name="Google Shape;410;p13"/>
          <p:cNvPicPr preferRelativeResize="0"/>
          <p:nvPr/>
        </p:nvPicPr>
        <p:blipFill rotWithShape="1">
          <a:blip r:embed="rId4">
            <a:alphaModFix/>
          </a:blip>
          <a:srcRect b="52843" l="72619" r="8961" t="40952"/>
          <a:stretch/>
        </p:blipFill>
        <p:spPr>
          <a:xfrm>
            <a:off x="6001952" y="2644590"/>
            <a:ext cx="786319" cy="6644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3"/>
          <p:cNvSpPr txBox="1"/>
          <p:nvPr/>
        </p:nvSpPr>
        <p:spPr>
          <a:xfrm>
            <a:off x="6682846" y="2062628"/>
            <a:ext cx="15477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HOOK</a:t>
            </a:r>
            <a:endParaRPr/>
          </a:p>
        </p:txBody>
      </p:sp>
      <p:cxnSp>
        <p:nvCxnSpPr>
          <p:cNvPr id="412" name="Google Shape;412;p13"/>
          <p:cNvCxnSpPr/>
          <p:nvPr/>
        </p:nvCxnSpPr>
        <p:spPr>
          <a:xfrm rot="10800000">
            <a:off x="6103401" y="2259043"/>
            <a:ext cx="583423" cy="0"/>
          </a:xfrm>
          <a:prstGeom prst="straightConnector1">
            <a:avLst/>
          </a:prstGeom>
          <a:noFill/>
          <a:ln cap="flat" cmpd="sng" w="25400">
            <a:solidFill>
              <a:srgbClr val="877A5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3" name="Google Shape;413;p13"/>
          <p:cNvCxnSpPr/>
          <p:nvPr/>
        </p:nvCxnSpPr>
        <p:spPr>
          <a:xfrm rot="10800000">
            <a:off x="2233508" y="3768196"/>
            <a:ext cx="583423" cy="0"/>
          </a:xfrm>
          <a:prstGeom prst="straightConnector1">
            <a:avLst/>
          </a:prstGeom>
          <a:noFill/>
          <a:ln cap="flat" cmpd="sng" w="25400">
            <a:solidFill>
              <a:srgbClr val="877A5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4" name="Google Shape;414;p13"/>
          <p:cNvCxnSpPr/>
          <p:nvPr/>
        </p:nvCxnSpPr>
        <p:spPr>
          <a:xfrm>
            <a:off x="6201784" y="5724974"/>
            <a:ext cx="634325" cy="0"/>
          </a:xfrm>
          <a:prstGeom prst="straightConnector1">
            <a:avLst/>
          </a:prstGeom>
          <a:noFill/>
          <a:ln cap="flat" cmpd="sng" w="25400">
            <a:solidFill>
              <a:srgbClr val="877A5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Image with no description" id="415" name="Google Shape;41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42404" y="396565"/>
            <a:ext cx="1954800" cy="47764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13"/>
          <p:cNvCxnSpPr/>
          <p:nvPr/>
        </p:nvCxnSpPr>
        <p:spPr>
          <a:xfrm>
            <a:off x="8904145" y="3223297"/>
            <a:ext cx="634325" cy="0"/>
          </a:xfrm>
          <a:prstGeom prst="straightConnector1">
            <a:avLst/>
          </a:prstGeom>
          <a:noFill/>
          <a:ln cap="flat" cmpd="sng" w="25400">
            <a:solidFill>
              <a:srgbClr val="877A5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Image with no description" id="417" name="Google Shape;41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643" y="2259043"/>
            <a:ext cx="1743053" cy="421848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3"/>
          <p:cNvSpPr txBox="1"/>
          <p:nvPr/>
        </p:nvSpPr>
        <p:spPr>
          <a:xfrm>
            <a:off x="1413127" y="6348300"/>
            <a:ext cx="98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30055</a:t>
            </a:r>
            <a:endParaRPr/>
          </a:p>
        </p:txBody>
      </p:sp>
      <p:sp>
        <p:nvSpPr>
          <p:cNvPr id="419" name="Google Shape;419;p13"/>
          <p:cNvSpPr txBox="1"/>
          <p:nvPr/>
        </p:nvSpPr>
        <p:spPr>
          <a:xfrm>
            <a:off x="5988823" y="4008575"/>
            <a:ext cx="103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16160</a:t>
            </a:r>
            <a:endParaRPr/>
          </a:p>
        </p:txBody>
      </p:sp>
      <p:sp>
        <p:nvSpPr>
          <p:cNvPr id="420" name="Google Shape;420;p13"/>
          <p:cNvSpPr txBox="1"/>
          <p:nvPr/>
        </p:nvSpPr>
        <p:spPr>
          <a:xfrm>
            <a:off x="10319799" y="4956450"/>
            <a:ext cx="103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16224</a:t>
            </a:r>
            <a:endParaRPr/>
          </a:p>
        </p:txBody>
      </p:sp>
      <p:sp>
        <p:nvSpPr>
          <p:cNvPr id="421" name="Google Shape;421;p13"/>
          <p:cNvSpPr txBox="1"/>
          <p:nvPr/>
        </p:nvSpPr>
        <p:spPr>
          <a:xfrm>
            <a:off x="7992923" y="6352150"/>
            <a:ext cx="111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16225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"/>
          <p:cNvSpPr txBox="1"/>
          <p:nvPr>
            <p:ph type="title"/>
          </p:nvPr>
        </p:nvSpPr>
        <p:spPr>
          <a:xfrm>
            <a:off x="995914" y="440781"/>
            <a:ext cx="385065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MULTI PANEL</a:t>
            </a:r>
            <a:endParaRPr/>
          </a:p>
        </p:txBody>
      </p:sp>
      <p:sp>
        <p:nvSpPr>
          <p:cNvPr id="427" name="Google Shape;42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428" name="Google Shape;428;p14"/>
          <p:cNvPicPr preferRelativeResize="0"/>
          <p:nvPr/>
        </p:nvPicPr>
        <p:blipFill rotWithShape="1">
          <a:blip r:embed="rId3">
            <a:alphaModFix/>
          </a:blip>
          <a:srcRect b="5443" l="7385" r="8727" t="4713"/>
          <a:stretch/>
        </p:blipFill>
        <p:spPr>
          <a:xfrm>
            <a:off x="663388" y="2189576"/>
            <a:ext cx="2805953" cy="40142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4"/>
          <p:cNvSpPr txBox="1"/>
          <p:nvPr/>
        </p:nvSpPr>
        <p:spPr>
          <a:xfrm>
            <a:off x="3135651" y="6064300"/>
            <a:ext cx="99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16244</a:t>
            </a:r>
            <a:endParaRPr/>
          </a:p>
        </p:txBody>
      </p:sp>
      <p:pic>
        <p:nvPicPr>
          <p:cNvPr descr="Image with no description" id="430" name="Google Shape;43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8465" y="1456921"/>
            <a:ext cx="2583166" cy="38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 txBox="1"/>
          <p:nvPr/>
        </p:nvSpPr>
        <p:spPr>
          <a:xfrm>
            <a:off x="4995098" y="4698825"/>
            <a:ext cx="105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16178</a:t>
            </a:r>
            <a:endParaRPr/>
          </a:p>
        </p:txBody>
      </p:sp>
      <p:pic>
        <p:nvPicPr>
          <p:cNvPr descr="Image with no description" id="432" name="Google Shape;43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3182" y="3075268"/>
            <a:ext cx="5222142" cy="328108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4"/>
          <p:cNvSpPr txBox="1"/>
          <p:nvPr/>
        </p:nvSpPr>
        <p:spPr>
          <a:xfrm>
            <a:off x="10030252" y="5810125"/>
            <a:ext cx="105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16164</a:t>
            </a:r>
            <a:endParaRPr/>
          </a:p>
        </p:txBody>
      </p:sp>
      <p:sp>
        <p:nvSpPr>
          <p:cNvPr id="434" name="Google Shape;434;p14"/>
          <p:cNvSpPr txBox="1"/>
          <p:nvPr/>
        </p:nvSpPr>
        <p:spPr>
          <a:xfrm>
            <a:off x="7761032" y="593321"/>
            <a:ext cx="38482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HINGES CAN BE FIXED OR OSCILATE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DEPENDING ON GIVEN DEGREE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  <a:endParaRPr/>
          </a:p>
        </p:txBody>
      </p:sp>
      <p:sp>
        <p:nvSpPr>
          <p:cNvPr id="440" name="Google Shape;44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15"/>
          <p:cNvSpPr txBox="1"/>
          <p:nvPr/>
        </p:nvSpPr>
        <p:spPr>
          <a:xfrm>
            <a:off x="226471" y="5213349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ANTIQUE + COLOR MIRROR</a:t>
            </a:r>
            <a:endParaRPr/>
          </a:p>
        </p:txBody>
      </p:sp>
      <p:pic>
        <p:nvPicPr>
          <p:cNvPr descr="A person behind a counter&#10;&#10;Description automatically generated with low confidence" id="442" name="Google Shape;44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4194"/>
            <a:ext cx="12192000" cy="507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  <a:endParaRPr/>
          </a:p>
        </p:txBody>
      </p:sp>
      <p:sp>
        <p:nvSpPr>
          <p:cNvPr id="448" name="Google Shape;44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9" name="Google Shape;449;p16"/>
          <p:cNvSpPr txBox="1"/>
          <p:nvPr/>
        </p:nvSpPr>
        <p:spPr>
          <a:xfrm>
            <a:off x="8198224" y="-56975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ANTIQUE MIRROR</a:t>
            </a:r>
            <a:endParaRPr/>
          </a:p>
        </p:txBody>
      </p:sp>
      <p:pic>
        <p:nvPicPr>
          <p:cNvPr descr="16175 - Maya" id="450" name="Google Shape;4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3395" y="1247413"/>
            <a:ext cx="2267786" cy="2323178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6"/>
          <p:cNvSpPr txBox="1"/>
          <p:nvPr/>
        </p:nvSpPr>
        <p:spPr>
          <a:xfrm>
            <a:off x="5483800" y="3775950"/>
            <a:ext cx="101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30067</a:t>
            </a:r>
            <a:endParaRPr/>
          </a:p>
        </p:txBody>
      </p:sp>
      <p:sp>
        <p:nvSpPr>
          <p:cNvPr id="452" name="Google Shape;452;p16"/>
          <p:cNvSpPr txBox="1"/>
          <p:nvPr/>
        </p:nvSpPr>
        <p:spPr>
          <a:xfrm>
            <a:off x="10295748" y="3775950"/>
            <a:ext cx="101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16175</a:t>
            </a:r>
            <a:endParaRPr/>
          </a:p>
        </p:txBody>
      </p:sp>
      <p:pic>
        <p:nvPicPr>
          <p:cNvPr descr="Image with no description" id="453" name="Google Shape;45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2659" y="4221333"/>
            <a:ext cx="6731000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6"/>
          <p:cNvSpPr txBox="1"/>
          <p:nvPr/>
        </p:nvSpPr>
        <p:spPr>
          <a:xfrm>
            <a:off x="10737375" y="6493925"/>
            <a:ext cx="11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16288</a:t>
            </a:r>
            <a:endParaRPr/>
          </a:p>
        </p:txBody>
      </p:sp>
      <p:pic>
        <p:nvPicPr>
          <p:cNvPr descr="16124 Bianca" id="455" name="Google Shape;45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5235" y="1247412"/>
            <a:ext cx="2267786" cy="223355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6"/>
          <p:cNvSpPr txBox="1"/>
          <p:nvPr/>
        </p:nvSpPr>
        <p:spPr>
          <a:xfrm>
            <a:off x="7532229" y="3775950"/>
            <a:ext cx="101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16124</a:t>
            </a:r>
            <a:endParaRPr/>
          </a:p>
        </p:txBody>
      </p:sp>
      <p:sp>
        <p:nvSpPr>
          <p:cNvPr id="457" name="Google Shape;457;p16"/>
          <p:cNvSpPr txBox="1"/>
          <p:nvPr/>
        </p:nvSpPr>
        <p:spPr>
          <a:xfrm rot="-5400000">
            <a:off x="2083384" y="5257644"/>
            <a:ext cx="25583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Thompson Dallas 30067</a:t>
            </a:r>
            <a:endParaRPr/>
          </a:p>
        </p:txBody>
      </p:sp>
      <p:pic>
        <p:nvPicPr>
          <p:cNvPr descr="A desk with a lamp and a painting on the wall&#10;&#10;Description automatically generated with low confidence" id="458" name="Google Shape;45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819" y="-19028"/>
            <a:ext cx="273565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tique mirror" id="459" name="Google Shape;459;p16"/>
          <p:cNvPicPr preferRelativeResize="0"/>
          <p:nvPr/>
        </p:nvPicPr>
        <p:blipFill rotWithShape="1">
          <a:blip r:embed="rId7">
            <a:alphaModFix/>
          </a:blip>
          <a:srcRect b="7834" l="12604" r="9079" t="5109"/>
          <a:stretch/>
        </p:blipFill>
        <p:spPr>
          <a:xfrm>
            <a:off x="5061666" y="888024"/>
            <a:ext cx="1633740" cy="2707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with no description" id="464" name="Google Shape;464;p17"/>
          <p:cNvPicPr preferRelativeResize="0"/>
          <p:nvPr/>
        </p:nvPicPr>
        <p:blipFill rotWithShape="1">
          <a:blip r:embed="rId3">
            <a:alphaModFix/>
          </a:blip>
          <a:srcRect b="4044" l="2036" r="2657" t="4736"/>
          <a:stretch/>
        </p:blipFill>
        <p:spPr>
          <a:xfrm>
            <a:off x="7139099" y="2971230"/>
            <a:ext cx="4894371" cy="377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466" name="Google Shape;46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2740" y="50848"/>
            <a:ext cx="1991286" cy="3671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ined wood frame and custom colored mirror " id="467" name="Google Shape;46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1556" y="50848"/>
            <a:ext cx="2289359" cy="322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7"/>
          <p:cNvSpPr txBox="1"/>
          <p:nvPr/>
        </p:nvSpPr>
        <p:spPr>
          <a:xfrm>
            <a:off x="5921150" y="3100475"/>
            <a:ext cx="102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16032</a:t>
            </a:r>
            <a:endParaRPr/>
          </a:p>
        </p:txBody>
      </p:sp>
      <p:pic>
        <p:nvPicPr>
          <p:cNvPr descr="Image with no description" id="469" name="Google Shape;46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1206" y="3379529"/>
            <a:ext cx="1630711" cy="33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7"/>
          <p:cNvSpPr txBox="1"/>
          <p:nvPr/>
        </p:nvSpPr>
        <p:spPr>
          <a:xfrm>
            <a:off x="6190746" y="6356350"/>
            <a:ext cx="102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16051</a:t>
            </a:r>
            <a:endParaRPr/>
          </a:p>
        </p:txBody>
      </p:sp>
      <p:sp>
        <p:nvSpPr>
          <p:cNvPr id="471" name="Google Shape;471;p17"/>
          <p:cNvSpPr txBox="1"/>
          <p:nvPr/>
        </p:nvSpPr>
        <p:spPr>
          <a:xfrm>
            <a:off x="10568479" y="5600175"/>
            <a:ext cx="102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16032</a:t>
            </a:r>
            <a:endParaRPr/>
          </a:p>
        </p:txBody>
      </p:sp>
      <p:pic>
        <p:nvPicPr>
          <p:cNvPr descr="Image with no description" id="472" name="Google Shape;472;p17"/>
          <p:cNvPicPr preferRelativeResize="0"/>
          <p:nvPr/>
        </p:nvPicPr>
        <p:blipFill rotWithShape="1">
          <a:blip r:embed="rId7">
            <a:alphaModFix/>
          </a:blip>
          <a:srcRect b="8824" l="19431" r="17747" t="4653"/>
          <a:stretch/>
        </p:blipFill>
        <p:spPr>
          <a:xfrm>
            <a:off x="9209481" y="473166"/>
            <a:ext cx="2308232" cy="211123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7"/>
          <p:cNvSpPr txBox="1"/>
          <p:nvPr/>
        </p:nvSpPr>
        <p:spPr>
          <a:xfrm>
            <a:off x="10363601" y="2578025"/>
            <a:ext cx="102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16072</a:t>
            </a:r>
            <a:endParaRPr/>
          </a:p>
        </p:txBody>
      </p:sp>
      <p:pic>
        <p:nvPicPr>
          <p:cNvPr descr="Image with no description" id="474" name="Google Shape;474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4781" y="365358"/>
            <a:ext cx="1711620" cy="558052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7"/>
          <p:cNvSpPr txBox="1"/>
          <p:nvPr/>
        </p:nvSpPr>
        <p:spPr>
          <a:xfrm>
            <a:off x="2026724" y="5263950"/>
            <a:ext cx="110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16107</a:t>
            </a:r>
            <a:endParaRPr/>
          </a:p>
        </p:txBody>
      </p:sp>
      <p:sp>
        <p:nvSpPr>
          <p:cNvPr id="476" name="Google Shape;476;p17"/>
          <p:cNvSpPr txBox="1"/>
          <p:nvPr/>
        </p:nvSpPr>
        <p:spPr>
          <a:xfrm>
            <a:off x="226475" y="5834431"/>
            <a:ext cx="84216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MIRROR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8"/>
          <p:cNvSpPr txBox="1"/>
          <p:nvPr>
            <p:ph idx="12" type="sldNum"/>
          </p:nvPr>
        </p:nvSpPr>
        <p:spPr>
          <a:xfrm>
            <a:off x="9658350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3" name="Google Shape;483;p18"/>
          <p:cNvSpPr txBox="1"/>
          <p:nvPr>
            <p:ph type="title"/>
          </p:nvPr>
        </p:nvSpPr>
        <p:spPr>
          <a:xfrm>
            <a:off x="450272" y="-129519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BACKLIT MIRRORS</a:t>
            </a:r>
            <a:endParaRPr/>
          </a:p>
        </p:txBody>
      </p:sp>
      <p:pic>
        <p:nvPicPr>
          <p:cNvPr descr="16166" id="484" name="Google Shape;48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818" y="1779970"/>
            <a:ext cx="1583974" cy="3962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193" id="485" name="Google Shape;48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0720" y="1873619"/>
            <a:ext cx="2297289" cy="3774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212" id="486" name="Google Shape;48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2412" y="2212993"/>
            <a:ext cx="2211764" cy="309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487" name="Google Shape;487;p18"/>
          <p:cNvPicPr preferRelativeResize="0"/>
          <p:nvPr/>
        </p:nvPicPr>
        <p:blipFill rotWithShape="1">
          <a:blip r:embed="rId6">
            <a:alphaModFix/>
          </a:blip>
          <a:srcRect b="2089" l="0" r="0" t="0"/>
          <a:stretch/>
        </p:blipFill>
        <p:spPr>
          <a:xfrm>
            <a:off x="5082796" y="1787023"/>
            <a:ext cx="1889712" cy="3948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331" id="488" name="Google Shape;488;p18"/>
          <p:cNvPicPr preferRelativeResize="0"/>
          <p:nvPr/>
        </p:nvPicPr>
        <p:blipFill rotWithShape="1">
          <a:blip r:embed="rId7">
            <a:alphaModFix/>
          </a:blip>
          <a:srcRect b="0" l="0" r="0" t="1235"/>
          <a:stretch/>
        </p:blipFill>
        <p:spPr>
          <a:xfrm>
            <a:off x="7131128" y="2212993"/>
            <a:ext cx="2110972" cy="309618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8"/>
          <p:cNvSpPr txBox="1"/>
          <p:nvPr/>
        </p:nvSpPr>
        <p:spPr>
          <a:xfrm>
            <a:off x="1555853" y="5838100"/>
            <a:ext cx="100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16166</a:t>
            </a:r>
            <a:endParaRPr/>
          </a:p>
        </p:txBody>
      </p:sp>
      <p:sp>
        <p:nvSpPr>
          <p:cNvPr id="490" name="Google Shape;490;p18"/>
          <p:cNvSpPr txBox="1"/>
          <p:nvPr/>
        </p:nvSpPr>
        <p:spPr>
          <a:xfrm>
            <a:off x="3777025" y="5365825"/>
            <a:ext cx="114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16212</a:t>
            </a:r>
            <a:endParaRPr/>
          </a:p>
        </p:txBody>
      </p:sp>
      <p:sp>
        <p:nvSpPr>
          <p:cNvPr id="491" name="Google Shape;491;p18"/>
          <p:cNvSpPr txBox="1"/>
          <p:nvPr/>
        </p:nvSpPr>
        <p:spPr>
          <a:xfrm>
            <a:off x="5895822" y="5855725"/>
            <a:ext cx="10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16323</a:t>
            </a:r>
            <a:endParaRPr/>
          </a:p>
        </p:txBody>
      </p:sp>
      <p:sp>
        <p:nvSpPr>
          <p:cNvPr id="492" name="Google Shape;492;p18"/>
          <p:cNvSpPr txBox="1"/>
          <p:nvPr/>
        </p:nvSpPr>
        <p:spPr>
          <a:xfrm>
            <a:off x="8244696" y="5372875"/>
            <a:ext cx="10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16331</a:t>
            </a:r>
            <a:endParaRPr/>
          </a:p>
        </p:txBody>
      </p:sp>
      <p:sp>
        <p:nvSpPr>
          <p:cNvPr id="493" name="Google Shape;493;p18"/>
          <p:cNvSpPr txBox="1"/>
          <p:nvPr/>
        </p:nvSpPr>
        <p:spPr>
          <a:xfrm>
            <a:off x="10749199" y="5735125"/>
            <a:ext cx="94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16193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4a89652d2_0_0"/>
          <p:cNvSpPr txBox="1"/>
          <p:nvPr>
            <p:ph type="ctrTitle"/>
          </p:nvPr>
        </p:nvSpPr>
        <p:spPr>
          <a:xfrm>
            <a:off x="6416040" y="4434840"/>
            <a:ext cx="4941900" cy="1122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44a89652d2_0_0"/>
          <p:cNvSpPr txBox="1"/>
          <p:nvPr>
            <p:ph idx="1" type="subTitle"/>
          </p:nvPr>
        </p:nvSpPr>
        <p:spPr>
          <a:xfrm>
            <a:off x="6416041" y="5586890"/>
            <a:ext cx="4941900" cy="39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500" name="Google Shape;5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4236" y="1768957"/>
            <a:ext cx="2743201" cy="390208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9"/>
          <p:cNvSpPr txBox="1"/>
          <p:nvPr/>
        </p:nvSpPr>
        <p:spPr>
          <a:xfrm>
            <a:off x="5570841" y="426039"/>
            <a:ext cx="2082825" cy="6921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LIGHTING INSET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FRAME</a:t>
            </a:r>
            <a:endParaRPr/>
          </a:p>
        </p:txBody>
      </p:sp>
      <p:sp>
        <p:nvSpPr>
          <p:cNvPr id="502" name="Google Shape;502;p19"/>
          <p:cNvSpPr txBox="1"/>
          <p:nvPr/>
        </p:nvSpPr>
        <p:spPr>
          <a:xfrm>
            <a:off x="240141" y="363968"/>
            <a:ext cx="4997410" cy="752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LIGHTING OPTIONS</a:t>
            </a:r>
            <a:endParaRPr/>
          </a:p>
        </p:txBody>
      </p:sp>
      <p:pic>
        <p:nvPicPr>
          <p:cNvPr id="503" name="Google Shape;50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3713" y="2367894"/>
            <a:ext cx="2522082" cy="40440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9"/>
          <p:cNvSpPr txBox="1"/>
          <p:nvPr/>
        </p:nvSpPr>
        <p:spPr>
          <a:xfrm>
            <a:off x="7301899" y="5384925"/>
            <a:ext cx="104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16085</a:t>
            </a:r>
            <a:endParaRPr/>
          </a:p>
        </p:txBody>
      </p:sp>
      <p:sp>
        <p:nvSpPr>
          <p:cNvPr id="505" name="Google Shape;505;p19"/>
          <p:cNvSpPr txBox="1"/>
          <p:nvPr/>
        </p:nvSpPr>
        <p:spPr>
          <a:xfrm>
            <a:off x="10276773" y="6411925"/>
            <a:ext cx="113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16282</a:t>
            </a:r>
            <a:endParaRPr/>
          </a:p>
        </p:txBody>
      </p:sp>
      <p:cxnSp>
        <p:nvCxnSpPr>
          <p:cNvPr id="506" name="Google Shape;506;p19"/>
          <p:cNvCxnSpPr/>
          <p:nvPr/>
        </p:nvCxnSpPr>
        <p:spPr>
          <a:xfrm rot="10800000">
            <a:off x="0" y="1499407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indoor, floor, furniture&#10;&#10;Description automatically generated" id="507" name="Google Shape;50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493378"/>
            <a:ext cx="4782876" cy="535859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9"/>
          <p:cNvSpPr txBox="1"/>
          <p:nvPr/>
        </p:nvSpPr>
        <p:spPr>
          <a:xfrm rot="5400000">
            <a:off x="2405725" y="4078650"/>
            <a:ext cx="518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THOMPSON AUSTIN HOTEL + RESIDENCES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515" name="Google Shape;515;p20"/>
          <p:cNvPicPr preferRelativeResize="0"/>
          <p:nvPr/>
        </p:nvPicPr>
        <p:blipFill rotWithShape="1">
          <a:blip r:embed="rId3">
            <a:alphaModFix/>
          </a:blip>
          <a:srcRect b="0" l="14039" r="14038" t="5960"/>
          <a:stretch/>
        </p:blipFill>
        <p:spPr>
          <a:xfrm>
            <a:off x="9196609" y="1631801"/>
            <a:ext cx="1913215" cy="535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0"/>
          <p:cNvSpPr txBox="1"/>
          <p:nvPr/>
        </p:nvSpPr>
        <p:spPr>
          <a:xfrm>
            <a:off x="5237551" y="424412"/>
            <a:ext cx="2882636" cy="6921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SCONCES</a:t>
            </a:r>
            <a:endParaRPr/>
          </a:p>
        </p:txBody>
      </p:sp>
      <p:pic>
        <p:nvPicPr>
          <p:cNvPr descr="Image with no description" id="517" name="Google Shape;517;p20"/>
          <p:cNvPicPr preferRelativeResize="0"/>
          <p:nvPr/>
        </p:nvPicPr>
        <p:blipFill rotWithShape="1">
          <a:blip r:embed="rId3">
            <a:alphaModFix/>
          </a:blip>
          <a:srcRect b="63197" l="68524" r="21304" t="21368"/>
          <a:stretch/>
        </p:blipFill>
        <p:spPr>
          <a:xfrm>
            <a:off x="11017699" y="2612412"/>
            <a:ext cx="1082176" cy="3517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518" name="Google Shape;51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2851" y="1631801"/>
            <a:ext cx="2496605" cy="372679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0"/>
          <p:cNvSpPr txBox="1"/>
          <p:nvPr/>
        </p:nvSpPr>
        <p:spPr>
          <a:xfrm>
            <a:off x="9939227" y="6354263"/>
            <a:ext cx="117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16238</a:t>
            </a:r>
            <a:endParaRPr/>
          </a:p>
        </p:txBody>
      </p:sp>
      <p:cxnSp>
        <p:nvCxnSpPr>
          <p:cNvPr id="520" name="Google Shape;520;p20"/>
          <p:cNvCxnSpPr/>
          <p:nvPr/>
        </p:nvCxnSpPr>
        <p:spPr>
          <a:xfrm rot="10800000">
            <a:off x="0" y="1499407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1" name="Google Shape;521;p20"/>
          <p:cNvSpPr txBox="1"/>
          <p:nvPr/>
        </p:nvSpPr>
        <p:spPr>
          <a:xfrm>
            <a:off x="240141" y="363968"/>
            <a:ext cx="4997410" cy="752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LIGHTING OPTIONS</a:t>
            </a:r>
            <a:endParaRPr/>
          </a:p>
        </p:txBody>
      </p:sp>
      <p:pic>
        <p:nvPicPr>
          <p:cNvPr descr="A bathroom with a large mirror&#10;&#10;Description automatically generated with medium confidence" id="522" name="Google Shape;522;p20"/>
          <p:cNvPicPr preferRelativeResize="0"/>
          <p:nvPr/>
        </p:nvPicPr>
        <p:blipFill rotWithShape="1">
          <a:blip r:embed="rId5">
            <a:alphaModFix/>
          </a:blip>
          <a:srcRect b="22246" l="0" r="10082" t="0"/>
          <a:stretch/>
        </p:blipFill>
        <p:spPr>
          <a:xfrm>
            <a:off x="0" y="1499408"/>
            <a:ext cx="3991708" cy="535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0"/>
          <p:cNvSpPr txBox="1"/>
          <p:nvPr/>
        </p:nvSpPr>
        <p:spPr>
          <a:xfrm rot="-5400000">
            <a:off x="2928650" y="5202725"/>
            <a:ext cx="26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Thompson DC | 15969</a:t>
            </a:r>
            <a:endParaRPr/>
          </a:p>
        </p:txBody>
      </p:sp>
      <p:sp>
        <p:nvSpPr>
          <p:cNvPr id="524" name="Google Shape;524;p20"/>
          <p:cNvSpPr txBox="1"/>
          <p:nvPr/>
        </p:nvSpPr>
        <p:spPr>
          <a:xfrm>
            <a:off x="6254076" y="5226200"/>
            <a:ext cx="9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15999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1"/>
          <p:cNvSpPr txBox="1"/>
          <p:nvPr>
            <p:ph type="title"/>
          </p:nvPr>
        </p:nvSpPr>
        <p:spPr>
          <a:xfrm>
            <a:off x="5124177" y="1618456"/>
            <a:ext cx="5704931" cy="1204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WHEN SPECIFYING CONSIDER…</a:t>
            </a:r>
            <a:endParaRPr/>
          </a:p>
        </p:txBody>
      </p:sp>
      <p:sp>
        <p:nvSpPr>
          <p:cNvPr id="530" name="Google Shape;530;p21"/>
          <p:cNvSpPr txBox="1"/>
          <p:nvPr>
            <p:ph idx="1" type="body"/>
          </p:nvPr>
        </p:nvSpPr>
        <p:spPr>
          <a:xfrm>
            <a:off x="5124177" y="3090861"/>
            <a:ext cx="5600429" cy="2904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Cord Type (Hardwire, flat plug, standard plug and cord length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J Box Location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Are there room controls for this mirror to connect to?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Dimmer Switch? If so, where should it dim from?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CRI (Coloring Rendering Index) Mirror Image Standard is 93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Light Source – will this be the only light source in the room? If so lets turn it up a notch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-US"/>
              <a:t>Bulb Temperature</a:t>
            </a:r>
            <a:endParaRPr/>
          </a:p>
        </p:txBody>
      </p:sp>
      <p:sp>
        <p:nvSpPr>
          <p:cNvPr id="531" name="Google Shape;53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2" name="Google Shape;532;p21"/>
          <p:cNvSpPr txBox="1"/>
          <p:nvPr/>
        </p:nvSpPr>
        <p:spPr>
          <a:xfrm>
            <a:off x="3620589" y="19936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BACKLIT MIRRORS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with no description" id="537" name="Google Shape;5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752" y="251701"/>
            <a:ext cx="3291849" cy="244093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9" name="Google Shape;539;p22"/>
          <p:cNvSpPr txBox="1"/>
          <p:nvPr>
            <p:ph type="title"/>
          </p:nvPr>
        </p:nvSpPr>
        <p:spPr>
          <a:xfrm>
            <a:off x="8225726" y="4484410"/>
            <a:ext cx="3379086" cy="1204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MAKEUP MIRRORS</a:t>
            </a:r>
            <a:endParaRPr/>
          </a:p>
        </p:txBody>
      </p:sp>
      <p:sp>
        <p:nvSpPr>
          <p:cNvPr id="540" name="Google Shape;540;p22"/>
          <p:cNvSpPr txBox="1"/>
          <p:nvPr/>
        </p:nvSpPr>
        <p:spPr>
          <a:xfrm>
            <a:off x="8225726" y="5535921"/>
            <a:ext cx="3379086" cy="6921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WALL MOUNTED</a:t>
            </a:r>
            <a:endParaRPr/>
          </a:p>
        </p:txBody>
      </p:sp>
      <p:pic>
        <p:nvPicPr>
          <p:cNvPr descr="MM15213PB" id="541" name="Google Shape;54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1255" y="3186646"/>
            <a:ext cx="2743201" cy="330745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2"/>
          <p:cNvSpPr txBox="1"/>
          <p:nvPr/>
        </p:nvSpPr>
        <p:spPr>
          <a:xfrm>
            <a:off x="5372850" y="6029600"/>
            <a:ext cx="156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MM15213PB</a:t>
            </a:r>
            <a:endParaRPr/>
          </a:p>
        </p:txBody>
      </p:sp>
      <p:pic>
        <p:nvPicPr>
          <p:cNvPr descr="Image with no description" id="543" name="Google Shape;543;p22"/>
          <p:cNvPicPr preferRelativeResize="0"/>
          <p:nvPr/>
        </p:nvPicPr>
        <p:blipFill rotWithShape="1">
          <a:blip r:embed="rId5">
            <a:alphaModFix/>
          </a:blip>
          <a:srcRect b="10478" l="5638" r="8162" t="9287"/>
          <a:stretch/>
        </p:blipFill>
        <p:spPr>
          <a:xfrm>
            <a:off x="5372856" y="599776"/>
            <a:ext cx="3291849" cy="233079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22"/>
          <p:cNvSpPr txBox="1"/>
          <p:nvPr/>
        </p:nvSpPr>
        <p:spPr>
          <a:xfrm>
            <a:off x="5599003" y="2481000"/>
            <a:ext cx="9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30109</a:t>
            </a:r>
            <a:endParaRPr/>
          </a:p>
        </p:txBody>
      </p:sp>
      <p:sp>
        <p:nvSpPr>
          <p:cNvPr id="545" name="Google Shape;545;p22"/>
          <p:cNvSpPr txBox="1"/>
          <p:nvPr/>
        </p:nvSpPr>
        <p:spPr>
          <a:xfrm>
            <a:off x="1074749" y="1969800"/>
            <a:ext cx="14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MM15230</a:t>
            </a:r>
            <a:endParaRPr/>
          </a:p>
        </p:txBody>
      </p:sp>
      <p:pic>
        <p:nvPicPr>
          <p:cNvPr descr="Image with no description" id="546" name="Google Shape;54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9996" y="3232077"/>
            <a:ext cx="3257499" cy="2153753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2"/>
          <p:cNvSpPr txBox="1"/>
          <p:nvPr/>
        </p:nvSpPr>
        <p:spPr>
          <a:xfrm>
            <a:off x="330001" y="4589975"/>
            <a:ext cx="132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MM15218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3" name="Google Shape;553;p23"/>
          <p:cNvSpPr txBox="1"/>
          <p:nvPr>
            <p:ph type="title"/>
          </p:nvPr>
        </p:nvSpPr>
        <p:spPr>
          <a:xfrm>
            <a:off x="9024126" y="4678885"/>
            <a:ext cx="3379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MAKEUP MIRRORS</a:t>
            </a:r>
            <a:endParaRPr/>
          </a:p>
        </p:txBody>
      </p:sp>
      <p:sp>
        <p:nvSpPr>
          <p:cNvPr id="554" name="Google Shape;554;p23"/>
          <p:cNvSpPr txBox="1"/>
          <p:nvPr/>
        </p:nvSpPr>
        <p:spPr>
          <a:xfrm>
            <a:off x="8225726" y="5535921"/>
            <a:ext cx="3379086" cy="6921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COUNTERTOP</a:t>
            </a:r>
            <a:endParaRPr/>
          </a:p>
        </p:txBody>
      </p:sp>
      <p:pic>
        <p:nvPicPr>
          <p:cNvPr descr="Image with no description" id="555" name="Google Shape;5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632" y="457200"/>
            <a:ext cx="1846368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157" id="556" name="Google Shape;55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9537" y="115620"/>
            <a:ext cx="2398904" cy="2457497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23"/>
          <p:cNvSpPr txBox="1"/>
          <p:nvPr/>
        </p:nvSpPr>
        <p:spPr>
          <a:xfrm>
            <a:off x="4851772" y="3288275"/>
            <a:ext cx="98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16215</a:t>
            </a:r>
            <a:endParaRPr/>
          </a:p>
        </p:txBody>
      </p:sp>
      <p:sp>
        <p:nvSpPr>
          <p:cNvPr id="558" name="Google Shape;558;p23"/>
          <p:cNvSpPr txBox="1"/>
          <p:nvPr/>
        </p:nvSpPr>
        <p:spPr>
          <a:xfrm>
            <a:off x="7635926" y="2388450"/>
            <a:ext cx="92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16157</a:t>
            </a:r>
            <a:endParaRPr/>
          </a:p>
        </p:txBody>
      </p:sp>
      <p:pic>
        <p:nvPicPr>
          <p:cNvPr id="559" name="Google Shape;559;p23"/>
          <p:cNvPicPr preferRelativeResize="0"/>
          <p:nvPr/>
        </p:nvPicPr>
        <p:blipFill rotWithShape="1">
          <a:blip r:embed="rId5">
            <a:alphaModFix/>
          </a:blip>
          <a:srcRect b="4743" l="71567" r="3068" t="12783"/>
          <a:stretch/>
        </p:blipFill>
        <p:spPr>
          <a:xfrm>
            <a:off x="0" y="0"/>
            <a:ext cx="37495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560" name="Google Shape;56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3711" y="3761006"/>
            <a:ext cx="1943874" cy="287882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3"/>
          <p:cNvSpPr txBox="1"/>
          <p:nvPr/>
        </p:nvSpPr>
        <p:spPr>
          <a:xfrm>
            <a:off x="4767550" y="6455175"/>
            <a:ext cx="107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16138</a:t>
            </a:r>
            <a:endParaRPr/>
          </a:p>
        </p:txBody>
      </p:sp>
      <p:pic>
        <p:nvPicPr>
          <p:cNvPr descr="MM15217" id="562" name="Google Shape;562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39631" y="2945883"/>
            <a:ext cx="1313294" cy="274343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23"/>
          <p:cNvSpPr txBox="1"/>
          <p:nvPr/>
        </p:nvSpPr>
        <p:spPr>
          <a:xfrm>
            <a:off x="6112150" y="5774250"/>
            <a:ext cx="131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MM15217</a:t>
            </a:r>
            <a:endParaRPr/>
          </a:p>
        </p:txBody>
      </p:sp>
      <p:sp>
        <p:nvSpPr>
          <p:cNvPr id="564" name="Google Shape;564;p23"/>
          <p:cNvSpPr txBox="1"/>
          <p:nvPr/>
        </p:nvSpPr>
        <p:spPr>
          <a:xfrm rot="5400000">
            <a:off x="2796950" y="1055377"/>
            <a:ext cx="224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Shay Hotel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with no description" id="569" name="Google Shape;5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050" y="3429000"/>
            <a:ext cx="3599159" cy="3388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029 - Maya" id="570" name="Google Shape;570;p24"/>
          <p:cNvPicPr preferRelativeResize="0"/>
          <p:nvPr/>
        </p:nvPicPr>
        <p:blipFill rotWithShape="1">
          <a:blip r:embed="rId4">
            <a:alphaModFix/>
          </a:blip>
          <a:srcRect b="0" l="4583" r="4791" t="0"/>
          <a:stretch/>
        </p:blipFill>
        <p:spPr>
          <a:xfrm>
            <a:off x="7126429" y="-62016"/>
            <a:ext cx="2227729" cy="414169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2" name="Google Shape;572;p24"/>
          <p:cNvSpPr txBox="1"/>
          <p:nvPr>
            <p:ph type="title"/>
          </p:nvPr>
        </p:nvSpPr>
        <p:spPr>
          <a:xfrm>
            <a:off x="9026076" y="4439823"/>
            <a:ext cx="3379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MAKEUP MIRRORS</a:t>
            </a:r>
            <a:endParaRPr/>
          </a:p>
        </p:txBody>
      </p:sp>
      <p:sp>
        <p:nvSpPr>
          <p:cNvPr id="573" name="Google Shape;573;p24"/>
          <p:cNvSpPr txBox="1"/>
          <p:nvPr/>
        </p:nvSpPr>
        <p:spPr>
          <a:xfrm>
            <a:off x="8225726" y="5535921"/>
            <a:ext cx="3379086" cy="6921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AN ACCESSORY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A MIRROR</a:t>
            </a:r>
            <a:endParaRPr/>
          </a:p>
        </p:txBody>
      </p:sp>
      <p:pic>
        <p:nvPicPr>
          <p:cNvPr descr="Image with no description" id="574" name="Google Shape;574;p24"/>
          <p:cNvPicPr preferRelativeResize="0"/>
          <p:nvPr/>
        </p:nvPicPr>
        <p:blipFill rotWithShape="1">
          <a:blip r:embed="rId5">
            <a:alphaModFix/>
          </a:blip>
          <a:srcRect b="3773" l="6553" r="5852" t="4756"/>
          <a:stretch/>
        </p:blipFill>
        <p:spPr>
          <a:xfrm>
            <a:off x="4559666" y="3429000"/>
            <a:ext cx="2277251" cy="322645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4"/>
          <p:cNvSpPr txBox="1"/>
          <p:nvPr/>
        </p:nvSpPr>
        <p:spPr>
          <a:xfrm>
            <a:off x="5945075" y="6470800"/>
            <a:ext cx="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16225</a:t>
            </a:r>
            <a:endParaRPr/>
          </a:p>
        </p:txBody>
      </p:sp>
      <p:pic>
        <p:nvPicPr>
          <p:cNvPr descr="Image with no description" id="576" name="Google Shape;576;p24"/>
          <p:cNvPicPr preferRelativeResize="0"/>
          <p:nvPr/>
        </p:nvPicPr>
        <p:blipFill rotWithShape="1">
          <a:blip r:embed="rId6">
            <a:alphaModFix/>
          </a:blip>
          <a:srcRect b="7316" l="5474" r="5564" t="7449"/>
          <a:stretch/>
        </p:blipFill>
        <p:spPr>
          <a:xfrm>
            <a:off x="3288784" y="567999"/>
            <a:ext cx="3599159" cy="241440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4"/>
          <p:cNvSpPr txBox="1"/>
          <p:nvPr/>
        </p:nvSpPr>
        <p:spPr>
          <a:xfrm>
            <a:off x="5844649" y="2975300"/>
            <a:ext cx="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16144</a:t>
            </a:r>
            <a:endParaRPr/>
          </a:p>
        </p:txBody>
      </p:sp>
      <p:sp>
        <p:nvSpPr>
          <p:cNvPr id="578" name="Google Shape;578;p24"/>
          <p:cNvSpPr txBox="1"/>
          <p:nvPr/>
        </p:nvSpPr>
        <p:spPr>
          <a:xfrm>
            <a:off x="8240301" y="1299350"/>
            <a:ext cx="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16029</a:t>
            </a:r>
            <a:endParaRPr/>
          </a:p>
        </p:txBody>
      </p:sp>
      <p:pic>
        <p:nvPicPr>
          <p:cNvPr id="579" name="Google Shape;57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5911" y="77585"/>
            <a:ext cx="2157157" cy="400209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24"/>
          <p:cNvSpPr txBox="1"/>
          <p:nvPr/>
        </p:nvSpPr>
        <p:spPr>
          <a:xfrm>
            <a:off x="1593402" y="3504525"/>
            <a:ext cx="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16030</a:t>
            </a:r>
            <a:endParaRPr/>
          </a:p>
        </p:txBody>
      </p:sp>
      <p:sp>
        <p:nvSpPr>
          <p:cNvPr id="581" name="Google Shape;581;p24"/>
          <p:cNvSpPr txBox="1"/>
          <p:nvPr/>
        </p:nvSpPr>
        <p:spPr>
          <a:xfrm>
            <a:off x="3479326" y="6354250"/>
            <a:ext cx="10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15992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5"/>
          <p:cNvSpPr txBox="1"/>
          <p:nvPr>
            <p:ph type="title"/>
          </p:nvPr>
        </p:nvSpPr>
        <p:spPr>
          <a:xfrm>
            <a:off x="10634663" y="136525"/>
            <a:ext cx="5111750" cy="1204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PLUS</a:t>
            </a:r>
            <a:endParaRPr/>
          </a:p>
        </p:txBody>
      </p:sp>
      <p:sp>
        <p:nvSpPr>
          <p:cNvPr id="588" name="Google Shape;588;p25"/>
          <p:cNvSpPr txBox="1"/>
          <p:nvPr>
            <p:ph idx="1" type="body"/>
          </p:nvPr>
        </p:nvSpPr>
        <p:spPr>
          <a:xfrm>
            <a:off x="9825037" y="1774825"/>
            <a:ext cx="2076450" cy="1525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ADD TECHNOLOGY TO ANY OF OUR MIRRORS</a:t>
            </a:r>
            <a:endParaRPr/>
          </a:p>
        </p:txBody>
      </p:sp>
      <p:sp>
        <p:nvSpPr>
          <p:cNvPr id="589" name="Google Shape;58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590" name="Google Shape;5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542" y="355319"/>
            <a:ext cx="1399282" cy="197223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5"/>
          <p:cNvSpPr txBox="1"/>
          <p:nvPr/>
        </p:nvSpPr>
        <p:spPr>
          <a:xfrm>
            <a:off x="505666" y="2327554"/>
            <a:ext cx="15150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Bluetooth with Embedded Speakers</a:t>
            </a:r>
            <a:endParaRPr/>
          </a:p>
        </p:txBody>
      </p:sp>
      <p:pic>
        <p:nvPicPr>
          <p:cNvPr descr="Image with no description" id="592" name="Google Shape;59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2592" y="356907"/>
            <a:ext cx="1401108" cy="197223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5"/>
          <p:cNvSpPr txBox="1"/>
          <p:nvPr/>
        </p:nvSpPr>
        <p:spPr>
          <a:xfrm>
            <a:off x="3036981" y="2327554"/>
            <a:ext cx="932329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800">
                <a:solidFill>
                  <a:srgbClr val="4A4A4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4A4A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 with no description" id="594" name="Google Shape;59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6298" y="255072"/>
            <a:ext cx="1450497" cy="2172729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5"/>
          <p:cNvSpPr txBox="1"/>
          <p:nvPr/>
        </p:nvSpPr>
        <p:spPr>
          <a:xfrm>
            <a:off x="5169842" y="2333249"/>
            <a:ext cx="932329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Defogger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800">
                <a:solidFill>
                  <a:srgbClr val="4A4A4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4A4A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 with no description" id="596" name="Google Shape;59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8963" y="275030"/>
            <a:ext cx="1340908" cy="213281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5"/>
          <p:cNvSpPr txBox="1"/>
          <p:nvPr/>
        </p:nvSpPr>
        <p:spPr>
          <a:xfrm>
            <a:off x="7305796" y="2337564"/>
            <a:ext cx="9323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Lifestyle Dimmer</a:t>
            </a:r>
            <a:endParaRPr/>
          </a:p>
        </p:txBody>
      </p:sp>
      <p:pic>
        <p:nvPicPr>
          <p:cNvPr descr="Image with no description" id="598" name="Google Shape;59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061" y="3127773"/>
            <a:ext cx="2069871" cy="197223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5"/>
          <p:cNvSpPr txBox="1"/>
          <p:nvPr/>
        </p:nvSpPr>
        <p:spPr>
          <a:xfrm>
            <a:off x="505666" y="5106613"/>
            <a:ext cx="151503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Lifestyle Lighting</a:t>
            </a:r>
            <a:endParaRPr/>
          </a:p>
        </p:txBody>
      </p:sp>
      <p:pic>
        <p:nvPicPr>
          <p:cNvPr descr="Image with no description" id="600" name="Google Shape;600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00341" y="2678813"/>
            <a:ext cx="1605607" cy="24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5"/>
          <p:cNvSpPr txBox="1"/>
          <p:nvPr/>
        </p:nvSpPr>
        <p:spPr>
          <a:xfrm>
            <a:off x="2710984" y="5106613"/>
            <a:ext cx="15150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Motion Sensor Lighting</a:t>
            </a:r>
            <a:endParaRPr/>
          </a:p>
        </p:txBody>
      </p:sp>
      <p:pic>
        <p:nvPicPr>
          <p:cNvPr descr="Nightlight" id="602" name="Google Shape;602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16298" y="3272050"/>
            <a:ext cx="1683103" cy="162594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5"/>
          <p:cNvSpPr txBox="1"/>
          <p:nvPr/>
        </p:nvSpPr>
        <p:spPr>
          <a:xfrm>
            <a:off x="5000331" y="5106613"/>
            <a:ext cx="151503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Nightlight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6"/>
          <p:cNvSpPr txBox="1"/>
          <p:nvPr>
            <p:ph type="title"/>
          </p:nvPr>
        </p:nvSpPr>
        <p:spPr>
          <a:xfrm>
            <a:off x="0" y="233592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PUTTING THE IMAGE IN MIRROR IMAGE</a:t>
            </a:r>
            <a:endParaRPr/>
          </a:p>
        </p:txBody>
      </p:sp>
      <p:pic>
        <p:nvPicPr>
          <p:cNvPr id="609" name="Google Shape;6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558" y="1434789"/>
            <a:ext cx="1077024" cy="349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3165" y="2002657"/>
            <a:ext cx="1687622" cy="291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3035" y="2002657"/>
            <a:ext cx="1206096" cy="291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07574" y="1842654"/>
            <a:ext cx="1103838" cy="267888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6"/>
          <p:cNvSpPr txBox="1"/>
          <p:nvPr>
            <p:ph idx="1" type="body"/>
          </p:nvPr>
        </p:nvSpPr>
        <p:spPr>
          <a:xfrm>
            <a:off x="55420" y="5084478"/>
            <a:ext cx="2293804" cy="4916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PRINT ON </a:t>
            </a:r>
            <a:br>
              <a:rPr lang="en-US" sz="1800"/>
            </a:br>
            <a:r>
              <a:rPr lang="en-US" sz="1800"/>
              <a:t>WOOD + MIRROR</a:t>
            </a:r>
            <a:endParaRPr/>
          </a:p>
        </p:txBody>
      </p:sp>
      <p:sp>
        <p:nvSpPr>
          <p:cNvPr id="614" name="Google Shape;614;p26"/>
          <p:cNvSpPr txBox="1"/>
          <p:nvPr/>
        </p:nvSpPr>
        <p:spPr>
          <a:xfrm>
            <a:off x="2573165" y="5077621"/>
            <a:ext cx="1687622" cy="4916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 ON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DURATRANS</a:t>
            </a:r>
            <a:endParaRPr/>
          </a:p>
        </p:txBody>
      </p:sp>
      <p:sp>
        <p:nvSpPr>
          <p:cNvPr id="615" name="Google Shape;615;p26"/>
          <p:cNvSpPr txBox="1"/>
          <p:nvPr/>
        </p:nvSpPr>
        <p:spPr>
          <a:xfrm>
            <a:off x="7641297" y="5077621"/>
            <a:ext cx="2349572" cy="4916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 ON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ANTIQUE MIRROR</a:t>
            </a:r>
            <a:endParaRPr/>
          </a:p>
        </p:txBody>
      </p:sp>
      <p:sp>
        <p:nvSpPr>
          <p:cNvPr id="616" name="Google Shape;616;p26"/>
          <p:cNvSpPr txBox="1"/>
          <p:nvPr/>
        </p:nvSpPr>
        <p:spPr>
          <a:xfrm>
            <a:off x="10214810" y="5077621"/>
            <a:ext cx="1333914" cy="4916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 ON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MIRROR</a:t>
            </a:r>
            <a:endParaRPr/>
          </a:p>
        </p:txBody>
      </p:sp>
      <p:pic>
        <p:nvPicPr>
          <p:cNvPr id="617" name="Google Shape;617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76870" y="3992082"/>
            <a:ext cx="2658423" cy="1974513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26"/>
          <p:cNvSpPr txBox="1"/>
          <p:nvPr/>
        </p:nvSpPr>
        <p:spPr>
          <a:xfrm>
            <a:off x="4766788" y="5855619"/>
            <a:ext cx="2658423" cy="4916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 ON WOOD</a:t>
            </a:r>
            <a:endParaRPr/>
          </a:p>
        </p:txBody>
      </p:sp>
      <p:pic>
        <p:nvPicPr>
          <p:cNvPr descr="Image with no description" id="619" name="Google Shape;619;p26"/>
          <p:cNvPicPr preferRelativeResize="0"/>
          <p:nvPr/>
        </p:nvPicPr>
        <p:blipFill rotWithShape="1">
          <a:blip r:embed="rId8">
            <a:alphaModFix/>
          </a:blip>
          <a:srcRect b="5385" l="3482" r="4099" t="7447"/>
          <a:stretch/>
        </p:blipFill>
        <p:spPr>
          <a:xfrm>
            <a:off x="4676870" y="1559155"/>
            <a:ext cx="2658423" cy="163687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26"/>
          <p:cNvSpPr txBox="1"/>
          <p:nvPr/>
        </p:nvSpPr>
        <p:spPr>
          <a:xfrm>
            <a:off x="4676870" y="3140537"/>
            <a:ext cx="2658423" cy="4916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 ON GLASS</a:t>
            </a:r>
            <a:endParaRPr/>
          </a:p>
        </p:txBody>
      </p:sp>
      <p:sp>
        <p:nvSpPr>
          <p:cNvPr id="621" name="Google Shape;621;p26"/>
          <p:cNvSpPr txBox="1"/>
          <p:nvPr/>
        </p:nvSpPr>
        <p:spPr>
          <a:xfrm rot="-5400000">
            <a:off x="9127425" y="4104350"/>
            <a:ext cx="98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16133</a:t>
            </a:r>
            <a:endParaRPr/>
          </a:p>
        </p:txBody>
      </p:sp>
      <p:sp>
        <p:nvSpPr>
          <p:cNvPr id="622" name="Google Shape;622;p26"/>
          <p:cNvSpPr txBox="1"/>
          <p:nvPr/>
        </p:nvSpPr>
        <p:spPr>
          <a:xfrm rot="-5400000">
            <a:off x="11194200" y="3656102"/>
            <a:ext cx="92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16063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7"/>
          <p:cNvSpPr txBox="1"/>
          <p:nvPr>
            <p:ph type="title"/>
          </p:nvPr>
        </p:nvSpPr>
        <p:spPr>
          <a:xfrm>
            <a:off x="838200" y="7858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PRODUCT LEAD TIMES</a:t>
            </a:r>
            <a:endParaRPr/>
          </a:p>
        </p:txBody>
      </p:sp>
      <p:grpSp>
        <p:nvGrpSpPr>
          <p:cNvPr id="628" name="Google Shape;628;p27"/>
          <p:cNvGrpSpPr/>
          <p:nvPr/>
        </p:nvGrpSpPr>
        <p:grpSpPr>
          <a:xfrm>
            <a:off x="851960" y="2732002"/>
            <a:ext cx="10488079" cy="2503658"/>
            <a:chOff x="13760" y="620627"/>
            <a:chExt cx="10488079" cy="2503658"/>
          </a:xfrm>
        </p:grpSpPr>
        <p:sp>
          <p:nvSpPr>
            <p:cNvPr id="629" name="Google Shape;629;p27"/>
            <p:cNvSpPr/>
            <p:nvPr/>
          </p:nvSpPr>
          <p:spPr>
            <a:xfrm>
              <a:off x="13760" y="620627"/>
              <a:ext cx="2011384" cy="603415"/>
            </a:xfrm>
            <a:prstGeom prst="rect">
              <a:avLst/>
            </a:prstGeom>
            <a:solidFill>
              <a:srgbClr val="E7E5DE"/>
            </a:solidFill>
            <a:ln cap="flat" cmpd="sng" w="12700">
              <a:solidFill>
                <a:srgbClr val="E7E5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7"/>
            <p:cNvSpPr txBox="1"/>
            <p:nvPr/>
          </p:nvSpPr>
          <p:spPr>
            <a:xfrm>
              <a:off x="13760" y="620627"/>
              <a:ext cx="2011384" cy="603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925" lIns="158925" spcFirstLastPara="1" rIns="158925" wrap="square" tIns="1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READILY AVAILABLE</a:t>
              </a: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13760" y="1224043"/>
              <a:ext cx="2011384" cy="1900242"/>
            </a:xfrm>
            <a:prstGeom prst="rect">
              <a:avLst/>
            </a:prstGeom>
            <a:solidFill>
              <a:srgbClr val="F5F5F3">
                <a:alpha val="89803"/>
              </a:srgbClr>
            </a:solidFill>
            <a:ln cap="flat" cmpd="sng" w="12700">
              <a:solidFill>
                <a:srgbClr val="F5F5F3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7"/>
            <p:cNvSpPr txBox="1"/>
            <p:nvPr/>
          </p:nvSpPr>
          <p:spPr>
            <a:xfrm>
              <a:off x="13760" y="1224043"/>
              <a:ext cx="2011384" cy="1900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8675" lIns="198675" spcFirstLastPara="1" rIns="198675" wrap="square" tIns="19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AVAILABLE IN LOS ANGELES WITHIN 5-7 BUSINESS DAYS</a:t>
              </a: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2132933" y="620627"/>
              <a:ext cx="2011384" cy="603415"/>
            </a:xfrm>
            <a:prstGeom prst="rect">
              <a:avLst/>
            </a:prstGeom>
            <a:solidFill>
              <a:srgbClr val="E7E5DE"/>
            </a:solidFill>
            <a:ln cap="flat" cmpd="sng" w="12700">
              <a:solidFill>
                <a:srgbClr val="E7E5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7"/>
            <p:cNvSpPr txBox="1"/>
            <p:nvPr/>
          </p:nvSpPr>
          <p:spPr>
            <a:xfrm>
              <a:off x="2132933" y="620627"/>
              <a:ext cx="2011384" cy="603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925" lIns="158925" spcFirstLastPara="1" rIns="158925" wrap="square" tIns="1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SIMPLE FRAMING</a:t>
              </a: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2132933" y="1224043"/>
              <a:ext cx="2011384" cy="1900242"/>
            </a:xfrm>
            <a:prstGeom prst="rect">
              <a:avLst/>
            </a:prstGeom>
            <a:solidFill>
              <a:srgbClr val="F5F5F3">
                <a:alpha val="89803"/>
              </a:srgbClr>
            </a:solidFill>
            <a:ln cap="flat" cmpd="sng" w="12700">
              <a:solidFill>
                <a:srgbClr val="F5F5F3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7"/>
            <p:cNvSpPr txBox="1"/>
            <p:nvPr/>
          </p:nvSpPr>
          <p:spPr>
            <a:xfrm>
              <a:off x="2132933" y="1224043"/>
              <a:ext cx="2011384" cy="1900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8675" lIns="198675" spcFirstLastPara="1" rIns="198675" wrap="square" tIns="19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AVAILABLE TO SHIP FROM LOS ANGELES WITHIN 2-6 WEEKS</a:t>
              </a: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252107" y="620627"/>
              <a:ext cx="2011384" cy="603415"/>
            </a:xfrm>
            <a:prstGeom prst="rect">
              <a:avLst/>
            </a:prstGeom>
            <a:solidFill>
              <a:srgbClr val="E7E5DE"/>
            </a:solidFill>
            <a:ln cap="flat" cmpd="sng" w="12700">
              <a:solidFill>
                <a:srgbClr val="E7E5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7"/>
            <p:cNvSpPr txBox="1"/>
            <p:nvPr/>
          </p:nvSpPr>
          <p:spPr>
            <a:xfrm>
              <a:off x="4252107" y="620627"/>
              <a:ext cx="2011384" cy="603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925" lIns="158925" spcFirstLastPara="1" rIns="158925" wrap="square" tIns="1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MIRROR </a:t>
              </a:r>
              <a:b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SHEETS</a:t>
              </a: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4252107" y="1224043"/>
              <a:ext cx="2011384" cy="1900242"/>
            </a:xfrm>
            <a:prstGeom prst="rect">
              <a:avLst/>
            </a:prstGeom>
            <a:solidFill>
              <a:srgbClr val="F5F5F3">
                <a:alpha val="89803"/>
              </a:srgbClr>
            </a:solidFill>
            <a:ln cap="flat" cmpd="sng" w="12700">
              <a:solidFill>
                <a:srgbClr val="F5F5F3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7"/>
            <p:cNvSpPr txBox="1"/>
            <p:nvPr/>
          </p:nvSpPr>
          <p:spPr>
            <a:xfrm>
              <a:off x="4252107" y="1224043"/>
              <a:ext cx="2011384" cy="1900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8675" lIns="198675" spcFirstLastPara="1" rIns="198675" wrap="square" tIns="19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IF STOCKED, SHIPPED WITHIN 5-7 BUISNESS DAYS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OTHERWISE, 8-12 WEEKS</a:t>
              </a: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6371281" y="620627"/>
              <a:ext cx="2011384" cy="603415"/>
            </a:xfrm>
            <a:prstGeom prst="rect">
              <a:avLst/>
            </a:prstGeom>
            <a:solidFill>
              <a:srgbClr val="E7E5DE"/>
            </a:solidFill>
            <a:ln cap="flat" cmpd="sng" w="12700">
              <a:solidFill>
                <a:srgbClr val="E7E5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7"/>
            <p:cNvSpPr txBox="1"/>
            <p:nvPr/>
          </p:nvSpPr>
          <p:spPr>
            <a:xfrm>
              <a:off x="6371281" y="620627"/>
              <a:ext cx="2011384" cy="603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925" lIns="158925" spcFirstLastPara="1" rIns="158925" wrap="square" tIns="1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</a:t>
              </a:r>
              <a:b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ROOMS</a:t>
              </a: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6371281" y="1224043"/>
              <a:ext cx="2011384" cy="1900242"/>
            </a:xfrm>
            <a:prstGeom prst="rect">
              <a:avLst/>
            </a:prstGeom>
            <a:solidFill>
              <a:srgbClr val="F5F5F3">
                <a:alpha val="89803"/>
              </a:srgbClr>
            </a:solidFill>
            <a:ln cap="flat" cmpd="sng" w="12700">
              <a:solidFill>
                <a:srgbClr val="F5F5F3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7"/>
            <p:cNvSpPr txBox="1"/>
            <p:nvPr/>
          </p:nvSpPr>
          <p:spPr>
            <a:xfrm>
              <a:off x="6371281" y="1224043"/>
              <a:ext cx="2011384" cy="1900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8675" lIns="198675" spcFirstLastPara="1" rIns="198675" wrap="square" tIns="19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DEPENDING ON THE PROJECT BUT CAN BE MADE WITHIN 30 DAYS FROM ALL APPROVALS IF NEEDED</a:t>
              </a: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8490455" y="620627"/>
              <a:ext cx="2011384" cy="603415"/>
            </a:xfrm>
            <a:prstGeom prst="rect">
              <a:avLst/>
            </a:prstGeom>
            <a:solidFill>
              <a:srgbClr val="E7E5DE"/>
            </a:solidFill>
            <a:ln cap="flat" cmpd="sng" w="12700">
              <a:solidFill>
                <a:srgbClr val="E7E5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7"/>
            <p:cNvSpPr txBox="1"/>
            <p:nvPr/>
          </p:nvSpPr>
          <p:spPr>
            <a:xfrm>
              <a:off x="8490455" y="620627"/>
              <a:ext cx="2011384" cy="603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925" lIns="158925" spcFirstLastPara="1" rIns="158925" wrap="square" tIns="1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CUSTOM PRODUCT</a:t>
              </a: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8490455" y="1224043"/>
              <a:ext cx="2011384" cy="1900242"/>
            </a:xfrm>
            <a:prstGeom prst="rect">
              <a:avLst/>
            </a:prstGeom>
            <a:solidFill>
              <a:srgbClr val="F5F5F3">
                <a:alpha val="89803"/>
              </a:srgbClr>
            </a:solidFill>
            <a:ln cap="flat" cmpd="sng" w="12700">
              <a:solidFill>
                <a:srgbClr val="F5F5F3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7"/>
            <p:cNvSpPr txBox="1"/>
            <p:nvPr/>
          </p:nvSpPr>
          <p:spPr>
            <a:xfrm>
              <a:off x="8490455" y="1224043"/>
              <a:ext cx="2011384" cy="1900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12-16 WEEKS DEPENDING ON THE PROJECT</a:t>
              </a:r>
              <a:endParaRPr/>
            </a:p>
          </p:txBody>
        </p:sp>
      </p:grpSp>
      <p:sp>
        <p:nvSpPr>
          <p:cNvPr id="649" name="Google Shape;6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8"/>
          <p:cNvSpPr txBox="1"/>
          <p:nvPr>
            <p:ph type="ctrTitle"/>
          </p:nvPr>
        </p:nvSpPr>
        <p:spPr>
          <a:xfrm>
            <a:off x="4267200" y="1615736"/>
            <a:ext cx="4179570" cy="15247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655" name="Google Shape;655;p28"/>
          <p:cNvSpPr txBox="1"/>
          <p:nvPr>
            <p:ph idx="1" type="subTitle"/>
          </p:nvPr>
        </p:nvSpPr>
        <p:spPr>
          <a:xfrm>
            <a:off x="4267200" y="3238103"/>
            <a:ext cx="4179570" cy="1371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STEFAN LASEK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STEFAN@MIRRORIMAGEINC.COM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www.mirrorimageinc.com</a:t>
            </a:r>
            <a:endParaRPr/>
          </a:p>
        </p:txBody>
      </p:sp>
      <p:sp>
        <p:nvSpPr>
          <p:cNvPr id="656" name="Google Shape;656;p28"/>
          <p:cNvSpPr txBox="1"/>
          <p:nvPr>
            <p:ph idx="12" type="sldNum"/>
          </p:nvPr>
        </p:nvSpPr>
        <p:spPr>
          <a:xfrm>
            <a:off x="9579428" y="6356350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/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233" name="Google Shape;233;p2"/>
          <p:cNvSpPr txBox="1"/>
          <p:nvPr>
            <p:ph idx="1" type="body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1994</a:t>
            </a:r>
            <a:endParaRPr/>
          </a:p>
        </p:txBody>
      </p:sp>
      <p:sp>
        <p:nvSpPr>
          <p:cNvPr id="234" name="Google Shape;234;p2"/>
          <p:cNvSpPr txBox="1"/>
          <p:nvPr>
            <p:ph idx="2" type="body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2000</a:t>
            </a:r>
            <a:endParaRPr/>
          </a:p>
        </p:txBody>
      </p:sp>
      <p:sp>
        <p:nvSpPr>
          <p:cNvPr id="235" name="Google Shape;235;p2"/>
          <p:cNvSpPr txBox="1"/>
          <p:nvPr>
            <p:ph idx="3" type="body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2006</a:t>
            </a:r>
            <a:endParaRPr/>
          </a:p>
        </p:txBody>
      </p:sp>
      <p:sp>
        <p:nvSpPr>
          <p:cNvPr id="236" name="Google Shape;236;p2"/>
          <p:cNvSpPr txBox="1"/>
          <p:nvPr>
            <p:ph idx="4" type="body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2016</a:t>
            </a:r>
            <a:endParaRPr/>
          </a:p>
        </p:txBody>
      </p:sp>
      <p:sp>
        <p:nvSpPr>
          <p:cNvPr id="237" name="Google Shape;237;p2"/>
          <p:cNvSpPr txBox="1"/>
          <p:nvPr>
            <p:ph idx="5" type="body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Mirror Image Opens • Dallas, TX</a:t>
            </a:r>
            <a:endParaRPr/>
          </a:p>
        </p:txBody>
      </p:sp>
      <p:sp>
        <p:nvSpPr>
          <p:cNvPr id="238" name="Google Shape;238;p2"/>
          <p:cNvSpPr txBox="1"/>
          <p:nvPr>
            <p:ph idx="6" type="body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Mirror Image Moves • Los Angeles, CA</a:t>
            </a:r>
            <a:endParaRPr/>
          </a:p>
        </p:txBody>
      </p:sp>
      <p:sp>
        <p:nvSpPr>
          <p:cNvPr id="239" name="Google Shape;239;p2"/>
          <p:cNvSpPr txBox="1"/>
          <p:nvPr>
            <p:ph idx="7" type="body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Mirror Image Manufactures Backlit Mirrors</a:t>
            </a:r>
            <a:endParaRPr/>
          </a:p>
        </p:txBody>
      </p:sp>
      <p:sp>
        <p:nvSpPr>
          <p:cNvPr id="240" name="Google Shape;240;p2"/>
          <p:cNvSpPr txBox="1"/>
          <p:nvPr>
            <p:ph idx="8" type="body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Mirror Image Starts R+D for Smart Mirrors</a:t>
            </a:r>
            <a:endParaRPr/>
          </a:p>
        </p:txBody>
      </p:sp>
      <p:sp>
        <p:nvSpPr>
          <p:cNvPr id="241" name="Google Shape;241;p2"/>
          <p:cNvSpPr txBox="1"/>
          <p:nvPr>
            <p:ph idx="12" type="sldNum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 with no description" id="247" name="Google Shape;24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532186"/>
            <a:ext cx="5505640" cy="323066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"/>
          <p:cNvSpPr txBox="1"/>
          <p:nvPr>
            <p:ph type="title"/>
          </p:nvPr>
        </p:nvSpPr>
        <p:spPr>
          <a:xfrm>
            <a:off x="1878715" y="288927"/>
            <a:ext cx="5111750" cy="1204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WHAT WE DO</a:t>
            </a:r>
            <a:endParaRPr/>
          </a:p>
        </p:txBody>
      </p:sp>
      <p:sp>
        <p:nvSpPr>
          <p:cNvPr id="249" name="Google Shape;249;p3"/>
          <p:cNvSpPr txBox="1"/>
          <p:nvPr/>
        </p:nvSpPr>
        <p:spPr>
          <a:xfrm>
            <a:off x="838521" y="1259121"/>
            <a:ext cx="4549494" cy="1343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MANUFACTURE CUSTOM ART + MIRRORS</a:t>
            </a:r>
            <a:endParaRPr/>
          </a:p>
        </p:txBody>
      </p:sp>
      <p:sp>
        <p:nvSpPr>
          <p:cNvPr id="250" name="Google Shape;250;p3"/>
          <p:cNvSpPr txBox="1"/>
          <p:nvPr/>
        </p:nvSpPr>
        <p:spPr>
          <a:xfrm>
            <a:off x="9952892" y="5762854"/>
            <a:ext cx="785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16123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/>
          <p:nvPr>
            <p:ph type="title"/>
          </p:nvPr>
        </p:nvSpPr>
        <p:spPr>
          <a:xfrm>
            <a:off x="1885156" y="278586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/>
              <a:t>MEET OUR EXECUTIVE TEAM  </a:t>
            </a:r>
            <a:endParaRPr/>
          </a:p>
        </p:txBody>
      </p:sp>
      <p:pic>
        <p:nvPicPr>
          <p:cNvPr descr="Headshot for team slides " id="256" name="Google Shape;256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9794" y="1760408"/>
            <a:ext cx="1083822" cy="10838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57" name="Google Shape;257;p4"/>
          <p:cNvSpPr txBox="1"/>
          <p:nvPr>
            <p:ph idx="1" type="body"/>
          </p:nvPr>
        </p:nvSpPr>
        <p:spPr>
          <a:xfrm>
            <a:off x="2772785" y="3061573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US"/>
              <a:t>GLENN NEUGARTEN</a:t>
            </a:r>
            <a:endParaRPr/>
          </a:p>
        </p:txBody>
      </p:sp>
      <p:sp>
        <p:nvSpPr>
          <p:cNvPr id="258" name="Google Shape;258;p4"/>
          <p:cNvSpPr txBox="1"/>
          <p:nvPr>
            <p:ph idx="3" type="body"/>
          </p:nvPr>
        </p:nvSpPr>
        <p:spPr>
          <a:xfrm>
            <a:off x="2772785" y="3216942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</a:pPr>
            <a:r>
              <a:rPr lang="en-US"/>
              <a:t>OWNER/CEO</a:t>
            </a:r>
            <a:endParaRPr/>
          </a:p>
        </p:txBody>
      </p:sp>
      <p:pic>
        <p:nvPicPr>
          <p:cNvPr descr="Headshot for team slides " id="259" name="Google Shape;259;p4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8888" y="1760408"/>
            <a:ext cx="1083822" cy="10838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60" name="Google Shape;260;p4"/>
          <p:cNvSpPr txBox="1"/>
          <p:nvPr>
            <p:ph idx="5" type="body"/>
          </p:nvPr>
        </p:nvSpPr>
        <p:spPr>
          <a:xfrm>
            <a:off x="5121879" y="3061573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US"/>
              <a:t>PAIGE DANSKER</a:t>
            </a:r>
            <a:endParaRPr/>
          </a:p>
        </p:txBody>
      </p:sp>
      <p:sp>
        <p:nvSpPr>
          <p:cNvPr id="261" name="Google Shape;261;p4"/>
          <p:cNvSpPr txBox="1"/>
          <p:nvPr>
            <p:ph idx="6" type="body"/>
          </p:nvPr>
        </p:nvSpPr>
        <p:spPr>
          <a:xfrm>
            <a:off x="5121879" y="3216942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</a:pPr>
            <a:r>
              <a:rPr lang="en-US"/>
              <a:t>PRESIDENT</a:t>
            </a:r>
            <a:endParaRPr/>
          </a:p>
        </p:txBody>
      </p:sp>
      <p:pic>
        <p:nvPicPr>
          <p:cNvPr descr="Headshot for team slides " id="262" name="Google Shape;262;p4"/>
          <p:cNvPicPr preferRelativeResize="0"/>
          <p:nvPr>
            <p:ph idx="7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8202" y="1760408"/>
            <a:ext cx="1083822" cy="10838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63" name="Google Shape;263;p4"/>
          <p:cNvSpPr txBox="1"/>
          <p:nvPr>
            <p:ph idx="8" type="body"/>
          </p:nvPr>
        </p:nvSpPr>
        <p:spPr>
          <a:xfrm>
            <a:off x="7470973" y="3061573"/>
            <a:ext cx="2138725" cy="284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US"/>
              <a:t>STEFAN LASEK</a:t>
            </a:r>
            <a:endParaRPr/>
          </a:p>
        </p:txBody>
      </p:sp>
      <p:sp>
        <p:nvSpPr>
          <p:cNvPr id="264" name="Google Shape;264;p4"/>
          <p:cNvSpPr txBox="1"/>
          <p:nvPr>
            <p:ph idx="9" type="body"/>
          </p:nvPr>
        </p:nvSpPr>
        <p:spPr>
          <a:xfrm>
            <a:off x="7368617" y="3216942"/>
            <a:ext cx="2336552" cy="284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</a:pPr>
            <a:r>
              <a:rPr lang="en-US"/>
              <a:t>VP OF SALES</a:t>
            </a:r>
            <a:endParaRPr/>
          </a:p>
        </p:txBody>
      </p:sp>
      <p:sp>
        <p:nvSpPr>
          <p:cNvPr id="265" name="Google Shape;265;p4"/>
          <p:cNvSpPr txBox="1"/>
          <p:nvPr>
            <p:ph idx="14" type="body"/>
          </p:nvPr>
        </p:nvSpPr>
        <p:spPr>
          <a:xfrm>
            <a:off x="2778441" y="5501385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US"/>
              <a:t>VINCENT FLANAGAN</a:t>
            </a:r>
            <a:endParaRPr/>
          </a:p>
        </p:txBody>
      </p:sp>
      <p:sp>
        <p:nvSpPr>
          <p:cNvPr id="266" name="Google Shape;266;p4"/>
          <p:cNvSpPr txBox="1"/>
          <p:nvPr>
            <p:ph idx="15" type="body"/>
          </p:nvPr>
        </p:nvSpPr>
        <p:spPr>
          <a:xfrm>
            <a:off x="2659889" y="5656754"/>
            <a:ext cx="2083297" cy="284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</a:pPr>
            <a:r>
              <a:rPr lang="en-US"/>
              <a:t>VP OF OPERATIONS</a:t>
            </a:r>
            <a:endParaRPr/>
          </a:p>
        </p:txBody>
      </p:sp>
      <p:pic>
        <p:nvPicPr>
          <p:cNvPr descr="Headshot for team slides " id="267" name="Google Shape;267;p4"/>
          <p:cNvPicPr preferRelativeResize="0"/>
          <p:nvPr>
            <p:ph idx="16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49794" y="4204014"/>
            <a:ext cx="1083822" cy="10838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68" name="Google Shape;268;p4"/>
          <p:cNvSpPr txBox="1"/>
          <p:nvPr>
            <p:ph idx="17" type="body"/>
          </p:nvPr>
        </p:nvSpPr>
        <p:spPr>
          <a:xfrm>
            <a:off x="5213507" y="5505179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US"/>
              <a:t>TATIANNA GONZALES</a:t>
            </a:r>
            <a:endParaRPr/>
          </a:p>
        </p:txBody>
      </p:sp>
      <p:sp>
        <p:nvSpPr>
          <p:cNvPr id="269" name="Google Shape;269;p4"/>
          <p:cNvSpPr txBox="1"/>
          <p:nvPr>
            <p:ph idx="18" type="body"/>
          </p:nvPr>
        </p:nvSpPr>
        <p:spPr>
          <a:xfrm>
            <a:off x="5213507" y="5660548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</a:pPr>
            <a:r>
              <a:rPr lang="en-US"/>
              <a:t>DIRECTOR OF PROJECTS</a:t>
            </a:r>
            <a:endParaRPr/>
          </a:p>
        </p:txBody>
      </p:sp>
      <p:pic>
        <p:nvPicPr>
          <p:cNvPr descr="Headshot for team slides " id="270" name="Google Shape;270;p4"/>
          <p:cNvPicPr preferRelativeResize="0"/>
          <p:nvPr>
            <p:ph idx="19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98888" y="4204014"/>
            <a:ext cx="1083822" cy="10838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71" name="Google Shape;271;p4"/>
          <p:cNvSpPr txBox="1"/>
          <p:nvPr>
            <p:ph idx="20" type="body"/>
          </p:nvPr>
        </p:nvSpPr>
        <p:spPr>
          <a:xfrm>
            <a:off x="7562601" y="5505179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US"/>
              <a:t>MATTHEW VARGAS</a:t>
            </a:r>
            <a:endParaRPr/>
          </a:p>
        </p:txBody>
      </p:sp>
      <p:sp>
        <p:nvSpPr>
          <p:cNvPr id="272" name="Google Shape;272;p4"/>
          <p:cNvSpPr txBox="1"/>
          <p:nvPr>
            <p:ph idx="21" type="body"/>
          </p:nvPr>
        </p:nvSpPr>
        <p:spPr>
          <a:xfrm>
            <a:off x="7562601" y="5660548"/>
            <a:ext cx="1857981" cy="284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</a:pPr>
            <a:r>
              <a:rPr lang="en-US"/>
              <a:t>QUOTING MANAGER</a:t>
            </a:r>
            <a:endParaRPr/>
          </a:p>
        </p:txBody>
      </p:sp>
      <p:sp>
        <p:nvSpPr>
          <p:cNvPr id="273" name="Google Shape;27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4" name="Google Shape;274;p4"/>
          <p:cNvPicPr preferRelativeResize="0"/>
          <p:nvPr/>
        </p:nvPicPr>
        <p:blipFill rotWithShape="1">
          <a:blip r:embed="rId8">
            <a:alphaModFix/>
          </a:blip>
          <a:srcRect b="23167" l="0" r="0" t="0"/>
          <a:stretch/>
        </p:blipFill>
        <p:spPr>
          <a:xfrm>
            <a:off x="5487480" y="1760535"/>
            <a:ext cx="1093093" cy="11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"/>
          <p:cNvPicPr preferRelativeResize="0"/>
          <p:nvPr/>
        </p:nvPicPr>
        <p:blipFill rotWithShape="1">
          <a:blip r:embed="rId9">
            <a:alphaModFix/>
          </a:blip>
          <a:srcRect b="35035" l="0" r="0" t="0"/>
          <a:stretch/>
        </p:blipFill>
        <p:spPr>
          <a:xfrm>
            <a:off x="3148273" y="4203644"/>
            <a:ext cx="1106516" cy="110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"/>
          <p:cNvPicPr preferRelativeResize="0"/>
          <p:nvPr/>
        </p:nvPicPr>
        <p:blipFill rotWithShape="1">
          <a:blip r:embed="rId10">
            <a:alphaModFix/>
          </a:blip>
          <a:srcRect b="0" l="0" r="27018" t="0"/>
          <a:stretch/>
        </p:blipFill>
        <p:spPr>
          <a:xfrm rot="5400000">
            <a:off x="5585403" y="4189025"/>
            <a:ext cx="1083823" cy="111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/>
          <p:cNvPicPr preferRelativeResize="0"/>
          <p:nvPr/>
        </p:nvPicPr>
        <p:blipFill rotWithShape="1">
          <a:blip r:embed="rId11">
            <a:alphaModFix/>
          </a:blip>
          <a:srcRect b="31248" l="0" r="0" t="0"/>
          <a:stretch/>
        </p:blipFill>
        <p:spPr>
          <a:xfrm>
            <a:off x="7928202" y="4184949"/>
            <a:ext cx="1123300" cy="1102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front of a white wall&#10;&#10;Description automatically generated with medium confidence" id="278" name="Google Shape;278;p4"/>
          <p:cNvPicPr preferRelativeResize="0"/>
          <p:nvPr/>
        </p:nvPicPr>
        <p:blipFill rotWithShape="1">
          <a:blip r:embed="rId12">
            <a:alphaModFix/>
          </a:blip>
          <a:srcRect b="43216" l="47059" r="24988" t="13832"/>
          <a:stretch/>
        </p:blipFill>
        <p:spPr>
          <a:xfrm>
            <a:off x="3138705" y="1759518"/>
            <a:ext cx="1081503" cy="1107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 and tie&#10;&#10;Description automatically generated with medium confidence" id="279" name="Google Shape;279;p4"/>
          <p:cNvPicPr preferRelativeResize="0"/>
          <p:nvPr/>
        </p:nvPicPr>
        <p:blipFill rotWithShape="1">
          <a:blip r:embed="rId13">
            <a:alphaModFix/>
          </a:blip>
          <a:srcRect b="41044" l="-1276" r="1276" t="7000"/>
          <a:stretch/>
        </p:blipFill>
        <p:spPr>
          <a:xfrm>
            <a:off x="7936250" y="1744947"/>
            <a:ext cx="1081503" cy="1221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"/>
          <p:cNvSpPr txBox="1"/>
          <p:nvPr>
            <p:ph type="title"/>
          </p:nvPr>
        </p:nvSpPr>
        <p:spPr>
          <a:xfrm>
            <a:off x="1885156" y="0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MIRROR TYPES</a:t>
            </a:r>
            <a:endParaRPr/>
          </a:p>
        </p:txBody>
      </p:sp>
      <p:pic>
        <p:nvPicPr>
          <p:cNvPr id="285" name="Google Shape;285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2173" y="1473200"/>
            <a:ext cx="1555528" cy="17318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86" name="Google Shape;286;p5"/>
          <p:cNvSpPr txBox="1"/>
          <p:nvPr>
            <p:ph idx="1" type="body"/>
          </p:nvPr>
        </p:nvSpPr>
        <p:spPr>
          <a:xfrm>
            <a:off x="1228568" y="3429000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BACKLIT MIRRORS</a:t>
            </a:r>
            <a:endParaRPr/>
          </a:p>
        </p:txBody>
      </p:sp>
      <p:pic>
        <p:nvPicPr>
          <p:cNvPr id="287" name="Google Shape;287;p5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8914" y="1359532"/>
            <a:ext cx="1481512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88" name="Google Shape;288;p5"/>
          <p:cNvSpPr txBox="1"/>
          <p:nvPr>
            <p:ph idx="5" type="body"/>
          </p:nvPr>
        </p:nvSpPr>
        <p:spPr>
          <a:xfrm>
            <a:off x="3578300" y="3429000"/>
            <a:ext cx="233081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NON LIT MIRRORS</a:t>
            </a:r>
            <a:endParaRPr/>
          </a:p>
        </p:txBody>
      </p:sp>
      <p:sp>
        <p:nvSpPr>
          <p:cNvPr id="289" name="Google Shape;289;p5"/>
          <p:cNvSpPr txBox="1"/>
          <p:nvPr>
            <p:ph idx="8" type="body"/>
          </p:nvPr>
        </p:nvSpPr>
        <p:spPr>
          <a:xfrm>
            <a:off x="6068964" y="3429000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MAKEUP MIRRORS</a:t>
            </a:r>
            <a:endParaRPr/>
          </a:p>
        </p:txBody>
      </p:sp>
      <p:pic>
        <p:nvPicPr>
          <p:cNvPr id="290" name="Google Shape;290;p5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74451" y="3928983"/>
            <a:ext cx="991526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91" name="Google Shape;291;p5"/>
          <p:cNvSpPr txBox="1"/>
          <p:nvPr>
            <p:ph idx="14" type="body"/>
          </p:nvPr>
        </p:nvSpPr>
        <p:spPr>
          <a:xfrm>
            <a:off x="8488845" y="3429000"/>
            <a:ext cx="231770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DECORATIVE MIRRORS</a:t>
            </a:r>
            <a:endParaRPr/>
          </a:p>
        </p:txBody>
      </p:sp>
      <p:sp>
        <p:nvSpPr>
          <p:cNvPr id="292" name="Google Shape;29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5"/>
          <p:cNvSpPr txBox="1"/>
          <p:nvPr/>
        </p:nvSpPr>
        <p:spPr>
          <a:xfrm>
            <a:off x="1228568" y="5859684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MIRRORS</a:t>
            </a:r>
            <a:endParaRPr/>
          </a:p>
        </p:txBody>
      </p:sp>
      <p:sp>
        <p:nvSpPr>
          <p:cNvPr id="294" name="Google Shape;294;p5"/>
          <p:cNvSpPr txBox="1"/>
          <p:nvPr/>
        </p:nvSpPr>
        <p:spPr>
          <a:xfrm>
            <a:off x="5998181" y="5859684"/>
            <a:ext cx="233081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MIRROR SHEETS</a:t>
            </a:r>
            <a:endParaRPr/>
          </a:p>
        </p:txBody>
      </p:sp>
      <p:sp>
        <p:nvSpPr>
          <p:cNvPr id="295" name="Google Shape;295;p5"/>
          <p:cNvSpPr txBox="1"/>
          <p:nvPr/>
        </p:nvSpPr>
        <p:spPr>
          <a:xfrm>
            <a:off x="8488845" y="5859684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ANTIQUE + COLOR MIRRORS</a:t>
            </a:r>
            <a:endParaRPr/>
          </a:p>
        </p:txBody>
      </p:sp>
      <p:sp>
        <p:nvSpPr>
          <p:cNvPr id="296" name="Google Shape;296;p5"/>
          <p:cNvSpPr txBox="1"/>
          <p:nvPr/>
        </p:nvSpPr>
        <p:spPr>
          <a:xfrm>
            <a:off x="3578300" y="5813385"/>
            <a:ext cx="2330816" cy="343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/>
          </a:p>
        </p:txBody>
      </p:sp>
      <p:pic>
        <p:nvPicPr>
          <p:cNvPr id="297" name="Google Shape;29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91576" y="1626834"/>
            <a:ext cx="892566" cy="13109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descr="Image with no description" id="298" name="Google Shape;29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571" y="3830317"/>
            <a:ext cx="2081240" cy="1983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305" id="299" name="Google Shape;29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48753" y="4100362"/>
            <a:ext cx="989910" cy="1602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303" id="300" name="Google Shape;30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12781" y="1645244"/>
            <a:ext cx="1269834" cy="1626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301" name="Google Shape;301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92617" y="4455504"/>
            <a:ext cx="1187526" cy="118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"/>
          <p:cNvSpPr txBox="1"/>
          <p:nvPr>
            <p:ph type="title"/>
          </p:nvPr>
        </p:nvSpPr>
        <p:spPr>
          <a:xfrm>
            <a:off x="290273" y="211693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MIRROR MOUNTING OPTIONS</a:t>
            </a:r>
            <a:endParaRPr/>
          </a:p>
        </p:txBody>
      </p:sp>
      <p:sp>
        <p:nvSpPr>
          <p:cNvPr id="307" name="Google Shape;307;p6"/>
          <p:cNvSpPr txBox="1"/>
          <p:nvPr>
            <p:ph idx="1" type="body"/>
          </p:nvPr>
        </p:nvSpPr>
        <p:spPr>
          <a:xfrm>
            <a:off x="5727862" y="260708"/>
            <a:ext cx="596819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FLOOR AND OR CEILING</a:t>
            </a:r>
            <a:endParaRPr/>
          </a:p>
        </p:txBody>
      </p:sp>
      <p:pic>
        <p:nvPicPr>
          <p:cNvPr descr="16167 - Michelle" id="308" name="Google Shape;3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3679" y="1432950"/>
            <a:ext cx="1327829" cy="5585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125" id="309" name="Google Shape;30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2078" y="1821756"/>
            <a:ext cx="1821074" cy="4298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6"/>
          <p:cNvCxnSpPr/>
          <p:nvPr/>
        </p:nvCxnSpPr>
        <p:spPr>
          <a:xfrm>
            <a:off x="1010093" y="1360967"/>
            <a:ext cx="11181907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1" name="Google Shape;311;p6"/>
          <p:cNvSpPr txBox="1"/>
          <p:nvPr/>
        </p:nvSpPr>
        <p:spPr>
          <a:xfrm>
            <a:off x="4020179" y="6263375"/>
            <a:ext cx="10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16125</a:t>
            </a:r>
            <a:endParaRPr/>
          </a:p>
        </p:txBody>
      </p:sp>
      <p:pic>
        <p:nvPicPr>
          <p:cNvPr descr="16177 - Liviana" id="312" name="Google Shape;31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7300" y="1485464"/>
            <a:ext cx="1677795" cy="47779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6"/>
          <p:cNvSpPr txBox="1"/>
          <p:nvPr/>
        </p:nvSpPr>
        <p:spPr>
          <a:xfrm>
            <a:off x="6755647" y="6276975"/>
            <a:ext cx="95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16177</a:t>
            </a:r>
            <a:endParaRPr/>
          </a:p>
        </p:txBody>
      </p:sp>
      <p:pic>
        <p:nvPicPr>
          <p:cNvPr descr="Royal Suite bathroom with a deep in-floor tub" id="314" name="Google Shape;314;p6"/>
          <p:cNvPicPr preferRelativeResize="0"/>
          <p:nvPr/>
        </p:nvPicPr>
        <p:blipFill rotWithShape="1">
          <a:blip r:embed="rId6">
            <a:alphaModFix/>
          </a:blip>
          <a:srcRect b="0" l="22575" r="41155" t="7316"/>
          <a:stretch/>
        </p:blipFill>
        <p:spPr>
          <a:xfrm>
            <a:off x="8366774" y="1360967"/>
            <a:ext cx="3825226" cy="549703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"/>
          <p:cNvSpPr txBox="1"/>
          <p:nvPr/>
        </p:nvSpPr>
        <p:spPr>
          <a:xfrm rot="-5400000">
            <a:off x="6922950" y="5343727"/>
            <a:ext cx="249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Hotel Hanalei Bay</a:t>
            </a:r>
            <a:endParaRPr/>
          </a:p>
        </p:txBody>
      </p:sp>
      <p:sp>
        <p:nvSpPr>
          <p:cNvPr id="316" name="Google Shape;316;p6"/>
          <p:cNvSpPr txBox="1"/>
          <p:nvPr/>
        </p:nvSpPr>
        <p:spPr>
          <a:xfrm>
            <a:off x="1965803" y="6263375"/>
            <a:ext cx="112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16167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"/>
          <p:cNvSpPr txBox="1"/>
          <p:nvPr>
            <p:ph type="title"/>
          </p:nvPr>
        </p:nvSpPr>
        <p:spPr>
          <a:xfrm>
            <a:off x="290273" y="211693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MIRROR MOUNTING OPTIONS</a:t>
            </a:r>
            <a:endParaRPr/>
          </a:p>
        </p:txBody>
      </p:sp>
      <p:sp>
        <p:nvSpPr>
          <p:cNvPr id="322" name="Google Shape;32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3" name="Google Shape;323;p7"/>
          <p:cNvCxnSpPr/>
          <p:nvPr/>
        </p:nvCxnSpPr>
        <p:spPr>
          <a:xfrm>
            <a:off x="1010093" y="1360967"/>
            <a:ext cx="11181907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4" name="Google Shape;324;p7"/>
          <p:cNvSpPr txBox="1"/>
          <p:nvPr>
            <p:ph idx="3" type="body"/>
          </p:nvPr>
        </p:nvSpPr>
        <p:spPr>
          <a:xfrm>
            <a:off x="6247490" y="293801"/>
            <a:ext cx="329250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COUNTER</a:t>
            </a:r>
            <a:endParaRPr/>
          </a:p>
        </p:txBody>
      </p:sp>
      <p:pic>
        <p:nvPicPr>
          <p:cNvPr descr="Image with no description" id="325" name="Google Shape;3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2918" y="1727756"/>
            <a:ext cx="2819794" cy="3686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stom closets with full length bronze mirrored fronts and a vanity with lighted mirror are luxurious details found in Patron Tower guest rooms - Omni Boston Hotel at the Seaport" id="326" name="Google Shape;326;p7"/>
          <p:cNvPicPr preferRelativeResize="0"/>
          <p:nvPr/>
        </p:nvPicPr>
        <p:blipFill rotWithShape="1">
          <a:blip r:embed="rId4">
            <a:alphaModFix/>
          </a:blip>
          <a:srcRect b="0" l="15477" r="37383" t="0"/>
          <a:stretch/>
        </p:blipFill>
        <p:spPr>
          <a:xfrm>
            <a:off x="7573787" y="1368425"/>
            <a:ext cx="4618213" cy="5526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327" name="Google Shape;32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0093" y="2977820"/>
            <a:ext cx="2936058" cy="300919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7"/>
          <p:cNvSpPr txBox="1"/>
          <p:nvPr/>
        </p:nvSpPr>
        <p:spPr>
          <a:xfrm>
            <a:off x="5089927" y="5312375"/>
            <a:ext cx="9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16088</a:t>
            </a:r>
            <a:endParaRPr/>
          </a:p>
        </p:txBody>
      </p:sp>
      <p:sp>
        <p:nvSpPr>
          <p:cNvPr id="329" name="Google Shape;329;p7"/>
          <p:cNvSpPr txBox="1"/>
          <p:nvPr/>
        </p:nvSpPr>
        <p:spPr>
          <a:xfrm>
            <a:off x="3160348" y="6012900"/>
            <a:ext cx="9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16155</a:t>
            </a:r>
            <a:endParaRPr/>
          </a:p>
        </p:txBody>
      </p:sp>
      <p:sp>
        <p:nvSpPr>
          <p:cNvPr id="330" name="Google Shape;330;p7"/>
          <p:cNvSpPr txBox="1"/>
          <p:nvPr/>
        </p:nvSpPr>
        <p:spPr>
          <a:xfrm rot="-5400000">
            <a:off x="6049900" y="5197625"/>
            <a:ext cx="26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Omni Boston Seaport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"/>
          <p:cNvSpPr txBox="1"/>
          <p:nvPr>
            <p:ph type="title"/>
          </p:nvPr>
        </p:nvSpPr>
        <p:spPr>
          <a:xfrm>
            <a:off x="290273" y="211693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MIRROR MOUNTING OPTIONS</a:t>
            </a:r>
            <a:endParaRPr/>
          </a:p>
        </p:txBody>
      </p:sp>
      <p:sp>
        <p:nvSpPr>
          <p:cNvPr id="336" name="Google Shape;33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7" name="Google Shape;337;p8"/>
          <p:cNvCxnSpPr/>
          <p:nvPr/>
        </p:nvCxnSpPr>
        <p:spPr>
          <a:xfrm>
            <a:off x="1010093" y="1360967"/>
            <a:ext cx="11181907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mage with no description" id="338" name="Google Shape;3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237" y="4228296"/>
            <a:ext cx="2389776" cy="2310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with no description" id="339" name="Google Shape;33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8416" y="1885905"/>
            <a:ext cx="2158991" cy="429808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8"/>
          <p:cNvSpPr txBox="1"/>
          <p:nvPr>
            <p:ph idx="5" type="body"/>
          </p:nvPr>
        </p:nvSpPr>
        <p:spPr>
          <a:xfrm>
            <a:off x="6220988" y="301389"/>
            <a:ext cx="294675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WALL</a:t>
            </a:r>
            <a:endParaRPr/>
          </a:p>
        </p:txBody>
      </p:sp>
      <p:pic>
        <p:nvPicPr>
          <p:cNvPr descr="Queen/Queen Guest Room" id="341" name="Google Shape;341;p8"/>
          <p:cNvPicPr preferRelativeResize="0"/>
          <p:nvPr/>
        </p:nvPicPr>
        <p:blipFill rotWithShape="1">
          <a:blip r:embed="rId5">
            <a:alphaModFix/>
          </a:blip>
          <a:srcRect b="0" l="0" r="22581" t="0"/>
          <a:stretch/>
        </p:blipFill>
        <p:spPr>
          <a:xfrm>
            <a:off x="5808382" y="1360967"/>
            <a:ext cx="6383618" cy="549702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8"/>
          <p:cNvSpPr txBox="1"/>
          <p:nvPr/>
        </p:nvSpPr>
        <p:spPr>
          <a:xfrm>
            <a:off x="4043154" y="6171675"/>
            <a:ext cx="103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15920</a:t>
            </a:r>
            <a:endParaRPr/>
          </a:p>
        </p:txBody>
      </p:sp>
      <p:sp>
        <p:nvSpPr>
          <p:cNvPr id="343" name="Google Shape;343;p8"/>
          <p:cNvSpPr txBox="1"/>
          <p:nvPr/>
        </p:nvSpPr>
        <p:spPr>
          <a:xfrm rot="-5400000">
            <a:off x="4499100" y="5320475"/>
            <a:ext cx="243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Moxy Downtown NYC</a:t>
            </a:r>
            <a:endParaRPr/>
          </a:p>
        </p:txBody>
      </p:sp>
      <p:pic>
        <p:nvPicPr>
          <p:cNvPr descr="Image with no description" id="344" name="Google Shape;34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552" y="1627445"/>
            <a:ext cx="2158991" cy="241128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8"/>
          <p:cNvSpPr txBox="1"/>
          <p:nvPr/>
        </p:nvSpPr>
        <p:spPr>
          <a:xfrm>
            <a:off x="2108077" y="3867350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16178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ustom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2021-05-30T14:07:31Z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