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319" r:id="rId5"/>
    <p:sldId id="336" r:id="rId6"/>
    <p:sldId id="342" r:id="rId7"/>
    <p:sldId id="341" r:id="rId8"/>
    <p:sldId id="331" r:id="rId9"/>
    <p:sldId id="343" r:id="rId10"/>
    <p:sldId id="344" r:id="rId11"/>
    <p:sldId id="346" r:id="rId12"/>
    <p:sldId id="347" r:id="rId13"/>
  </p:sldIdLst>
  <p:sldSz cx="9144000" cy="6858000" type="screen4x3"/>
  <p:notesSz cx="6858000" cy="9144000"/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Rg st="1" end="9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33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5FB0FD-F68C-4335-8152-1A923F0DC318}" v="2" dt="2020-01-03T08:14:28.3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024" autoAdjust="0"/>
  </p:normalViewPr>
  <p:slideViewPr>
    <p:cSldViewPr>
      <p:cViewPr>
        <p:scale>
          <a:sx n="70" d="100"/>
          <a:sy n="70" d="100"/>
        </p:scale>
        <p:origin x="138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68F88C59-319B-4332-9A1D-2A62CFCB00D8}" type="datetimeFigureOut">
              <a:rPr lang="en-US" smtClean="0"/>
              <a:pPr/>
              <a:t>1/2/2020</a:t>
            </a:fld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B16A41B8-7DC3-4DB6-84E4-E105629EAA3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8638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968B300D-05F0-4B43-940D-46DED5A791AD}" type="datetimeFigureOut">
              <a:rPr lang="en-US" smtClean="0"/>
              <a:pPr/>
              <a:t>1/2/2020</a:t>
            </a:fld>
            <a:endParaRPr lang="en-US" dirty="0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en-US" dirty="0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9B26CD33-4337-4529-948A-94F6960B237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230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228601" y="3962400"/>
            <a:ext cx="8298485" cy="1066800"/>
          </a:xfrm>
        </p:spPr>
        <p:txBody>
          <a:bodyPr bIns="0"/>
          <a:lstStyle>
            <a:lvl1pPr algn="r">
              <a:defRPr lang="en-US" dirty="0"/>
            </a:lvl1pPr>
            <a:extLst/>
          </a:lstStyle>
          <a:p>
            <a:r>
              <a:rPr lang="en-US" dirty="0"/>
              <a:t>Click to add photo album title</a:t>
            </a:r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453736" y="5181600"/>
            <a:ext cx="8229600" cy="1143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133600" y="5133975"/>
            <a:ext cx="6386946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/>
              <a:t>Click to add date and other details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>
              <a:buFontTx/>
              <a:buNone/>
            </a:pPr>
            <a:r>
              <a:rPr lang="en-US" sz="2000"/>
              <a:t>Click icon to add picture</a:t>
            </a:r>
            <a:endParaRPr lang="en-US" sz="2000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76844" y="186904"/>
            <a:ext cx="8763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1/2/2020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 advClick="0" advTm="12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466344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720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63440" y="228600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28600"/>
            <a:ext cx="4023360" cy="3017520"/>
          </a:xfrm>
        </p:spPr>
        <p:txBody>
          <a:bodyPr anchor="b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1/2/2020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 advClick="0" advTm="12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M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067300" y="3436620"/>
            <a:ext cx="3649900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26720" y="384048"/>
            <a:ext cx="44577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5067300" y="389332"/>
            <a:ext cx="36576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1/2/2020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 advClick="0" advTm="12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229297" y="228600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2292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4672217" y="228600"/>
            <a:ext cx="2286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46676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00497" y="1295400"/>
            <a:ext cx="1676400" cy="1905000"/>
          </a:xfrm>
        </p:spPr>
        <p:txBody>
          <a:bodyPr anchor="b" anchorCtr="0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7086600" y="1295400"/>
            <a:ext cx="1676400" cy="1905000"/>
          </a:xfrm>
        </p:spPr>
        <p:txBody>
          <a:bodyPr anchor="b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400497" y="3352800"/>
            <a:ext cx="1676400" cy="1905000"/>
          </a:xfrm>
        </p:spPr>
        <p:txBody>
          <a:bodyPr anchor="t" anchorCtr="0"/>
          <a:lstStyle>
            <a:lvl1pPr marL="0" marR="0" indent="0" algn="r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7086600" y="3352800"/>
            <a:ext cx="1676400" cy="19050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1/2/2020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 advClick="0" advTm="12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926821" y="533400"/>
            <a:ext cx="3653297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926821" y="6172200"/>
            <a:ext cx="3657600" cy="3048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4660621" y="5334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9268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46606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926821" y="152400"/>
            <a:ext cx="3657600" cy="3048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4660621" y="6172200"/>
            <a:ext cx="3657600" cy="3048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4660621" y="152400"/>
            <a:ext cx="3657600" cy="3048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1/2/2020</a:t>
            </a:fld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 advClick="0" advTm="12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Lar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1524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45466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234906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6740166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152400" y="4495800"/>
            <a:ext cx="8763000" cy="1905000"/>
          </a:xfrm>
        </p:spPr>
        <p:txBody>
          <a:bodyPr anchor="t" anchorCtr="0"/>
          <a:lstStyle>
            <a:lvl1pPr marL="0" marR="0" indent="0" algn="l">
              <a:buFontTx/>
              <a:buNone/>
              <a:defRPr sz="24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1/2/2020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 advClick="0" advTm="12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: 1 Portrait with  3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685800" y="257665"/>
            <a:ext cx="461772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5788848" y="257665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5788848" y="2432657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5788848" y="4607649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1/2/2020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 advClick="0" advTm="12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Landscape with 2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609600" y="34290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3033848" y="228600"/>
            <a:ext cx="55626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609600" y="2286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5943600" y="4495800"/>
            <a:ext cx="2666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3033848" y="4495800"/>
            <a:ext cx="2757352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1/2/2020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 advClick="0" advTm="12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Portrait with 2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5121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51213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471837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32934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60747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1/2/2020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 advClick="0" advTm="12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3050273" y="16002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/>
              <a:t>Click icon to add picture</a:t>
            </a:r>
            <a:endParaRPr lang="en-US" sz="2400" i="0" dirty="0"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3048000" y="48768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1/2/2020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 advClick="0" advTm="12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955273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/>
              <a:t>Click icon to add picture</a:t>
            </a:r>
            <a:endParaRPr lang="en-US" sz="2400" i="0" dirty="0"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143000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/>
              <a:t>Click icon to add picture</a:t>
            </a:r>
            <a:endParaRPr lang="en-US" sz="2400" i="0" dirty="0"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1/2/2020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 advClick="0" advTm="12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914400" y="294590"/>
            <a:ext cx="74676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lang="en-US" i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i="0" dirty="0"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6019800"/>
            <a:ext cx="7467600" cy="381000"/>
          </a:xfrm>
        </p:spPr>
        <p:txBody>
          <a:bodyPr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1/2/2020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 advClick="0" advTm="12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457200" y="2057400"/>
            <a:ext cx="8229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876800"/>
            <a:ext cx="8229600" cy="14478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1/2/2020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 advClick="0" advTm="12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noProof="1"/>
              <a:t>Click to edit Master title style</a:t>
            </a:r>
            <a:endParaRPr lang="en-US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en-US"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2EC6F-6501-4E04-BD6C-A8A6CABB2C5B}" type="datetimeFigureOut">
              <a:rPr lang="en-US" smtClean="0"/>
              <a:pPr/>
              <a:t>1/2/2020</a:t>
            </a:fld>
            <a:endParaRPr lang="en-US" dirty="0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1200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0" advTm="12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419375" y="233241"/>
            <a:ext cx="4640305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i="0"/>
              <a:t>Click icon to add picture</a:t>
            </a:r>
            <a:endParaRPr lang="en-US" i="0" dirty="0"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5257800" y="3048000"/>
            <a:ext cx="35052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1/2/2020</a:t>
            </a:fld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 advClick="0" advTm="12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andscape (Full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lang="en-US" i="0" dirty="0"/>
              <a:t>Click icon</a:t>
            </a:r>
            <a:r>
              <a:rPr lang="en-US" i="0" baseline="0" dirty="0"/>
              <a:t> to add </a:t>
            </a:r>
            <a:r>
              <a:rPr lang="en-US" i="0" dirty="0"/>
              <a:t>full page picture</a:t>
            </a:r>
            <a:endParaRPr lang="en-US" i="0" baseline="0" dirty="0"/>
          </a:p>
          <a:p>
            <a:pPr marL="0" marR="0" indent="0" algn="ctr">
              <a:buFontTx/>
              <a:buNone/>
            </a:pPr>
            <a:endParaRPr lang="en-US" i="0" dirty="0"/>
          </a:p>
          <a:p>
            <a:pPr algn="ctr">
              <a:buFontTx/>
              <a:buNone/>
            </a:pPr>
            <a:endParaRPr lang="en-US" i="0" dirty="0"/>
          </a:p>
          <a:p>
            <a:pPr algn="ctr">
              <a:buFontTx/>
              <a:buNone/>
            </a:pPr>
            <a:endParaRPr lang="en-US" i="0" dirty="0"/>
          </a:p>
        </p:txBody>
      </p:sp>
    </p:spTree>
  </p:cSld>
  <p:clrMapOvr>
    <a:masterClrMapping/>
  </p:clrMapOvr>
  <p:transition spd="med" advClick="0" advTm="12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752670" y="4572000"/>
            <a:ext cx="7781730" cy="990600"/>
          </a:xfrm>
        </p:spPr>
        <p:txBody>
          <a:bodyPr vert="horz" bIns="0" anchor="b" anchorCtr="0"/>
          <a:lstStyle>
            <a:lvl1pPr>
              <a:defRPr baseline="0"/>
            </a:lvl1pPr>
            <a:extLst/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752670" y="5600700"/>
            <a:ext cx="7772400" cy="838200"/>
          </a:xfrm>
        </p:spPr>
        <p:txBody>
          <a:bodyPr vert="horz" tIns="0"/>
          <a:lstStyle>
            <a:lvl1pPr>
              <a:buFontTx/>
              <a:buNone/>
              <a:defRPr sz="1800"/>
            </a:lvl1pPr>
            <a:extLst/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786338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>
              <a:buFontTx/>
              <a:buNone/>
            </a:pPr>
            <a:r>
              <a:rPr lang="en-US" sz="2000"/>
              <a:t>Click icon to add picture</a:t>
            </a:r>
            <a:endParaRPr lang="en-US" sz="2000" dirty="0"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3474604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>
              <a:buFontTx/>
              <a:buNone/>
            </a:pPr>
            <a:r>
              <a:rPr lang="en-US" sz="2000"/>
              <a:t>Click icon to add picture</a:t>
            </a:r>
            <a:endParaRPr lang="en-US" sz="2000" dirty="0"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6162870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>
              <a:buFontTx/>
              <a:buNone/>
            </a:pPr>
            <a:r>
              <a:rPr lang="en-US" sz="2000"/>
              <a:t>Click icon to add picture</a:t>
            </a:r>
            <a:endParaRPr lang="en-US" sz="2000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1/2/2020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 advClick="0" advTm="12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2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4722047" y="609600"/>
            <a:ext cx="3431353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/>
              <a:t>Click icon to add picture</a:t>
            </a:r>
            <a:endParaRPr lang="en-US" sz="2400" i="0" dirty="0"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066800" y="609600"/>
            <a:ext cx="3429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/>
              <a:t>Click icon to add picture</a:t>
            </a:r>
            <a:endParaRPr lang="en-US" sz="2400" i="0" dirty="0"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47244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1/2/2020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 advClick="0" advTm="12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457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4648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1/2/2020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 advClick="0" advTm="12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Mixed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141976" y="381000"/>
            <a:ext cx="3773424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 i="0"/>
              <a:t>Click icon to add picture</a:t>
            </a:r>
            <a:endParaRPr lang="en-US" i="0" dirty="0"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4152" y="381000"/>
            <a:ext cx="4462272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 i="0"/>
              <a:t>Click icon to add picture</a:t>
            </a:r>
            <a:endParaRPr lang="en-US" i="0" dirty="0"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5141976" y="3352800"/>
            <a:ext cx="3773425" cy="2971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1/2/2020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 advClick="0" advTm="12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32004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61722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32004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61722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1/2/2020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 advClick="0" advTm="12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 noProof="1"/>
              <a:t>Click to edit Master title style</a:t>
            </a:r>
            <a:endParaRPr lang="en-US" dirty="0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en-US" dirty="0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66675" y="6559360"/>
            <a:ext cx="2438400" cy="244475"/>
          </a:xfrm>
          <a:prstGeom prst="rect">
            <a:avLst/>
          </a:prstGeom>
        </p:spPr>
        <p:txBody>
          <a:bodyPr anchor="b"/>
          <a:lstStyle>
            <a:lvl1pPr>
              <a:defRPr sz="1200">
                <a:solidFill>
                  <a:schemeClr val="tx2"/>
                </a:solidFill>
              </a:defRPr>
            </a:lvl1pPr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1/2/2020</a:t>
            </a:fld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2995653" y="6558153"/>
            <a:ext cx="4648200" cy="246888"/>
          </a:xfrm>
          <a:prstGeom prst="rect">
            <a:avLst/>
          </a:prstGeom>
        </p:spPr>
        <p:txBody>
          <a:bodyPr anchor="b"/>
          <a:lstStyle>
            <a:lvl1pPr algn="ctr">
              <a:defRPr sz="1200">
                <a:solidFill>
                  <a:schemeClr val="tx2"/>
                </a:solidFill>
              </a:defRPr>
            </a:lvl1pPr>
            <a:extLst/>
          </a:lstStyle>
          <a:p>
            <a:pPr algn="ctr"/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8172450" y="6559360"/>
            <a:ext cx="914400" cy="24447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2"/>
                </a:solidFill>
              </a:defRPr>
            </a:lvl1pPr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 spd="med" advClick="0" advTm="12000">
    <p:fade/>
  </p:transition>
  <p:txStyles>
    <p:titleStyle>
      <a:lvl1pPr algn="l" rtl="0" eaLnBrk="1" latinLnBrk="0" hangingPunct="1">
        <a:spcBef>
          <a:spcPct val="0"/>
        </a:spcBef>
        <a:buNone/>
        <a:defRPr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j0313970.jpg"/>
          <p:cNvPicPr>
            <a:picLocks noGrp="1" noChangeAspect="1"/>
          </p:cNvPicPr>
          <p:nvPr>
            <p:ph type="pic" sz="quarter" idx="1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52600"/>
            <a:ext cx="2286000" cy="1524000"/>
          </a:xfrm>
        </p:spPr>
      </p:pic>
      <p:sp>
        <p:nvSpPr>
          <p:cNvPr id="17" name="Rectangle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endParaRPr lang="en-US" i="1" dirty="0"/>
          </a:p>
          <a:p>
            <a:pPr algn="ctr"/>
            <a:r>
              <a:rPr lang="en-US" i="1" dirty="0"/>
              <a:t>A Collage of History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2800" i="1" dirty="0"/>
              <a:t>Greater St. Paul Missionary Baptist Church</a:t>
            </a:r>
            <a:br>
              <a:rPr lang="en-US" sz="2800" i="1" dirty="0"/>
            </a:br>
            <a:r>
              <a:rPr lang="en-US" sz="2800" i="1" dirty="0"/>
              <a:t>Rev. E. J. Marshall, Sr., Pastor</a:t>
            </a:r>
            <a:br>
              <a:rPr lang="en-US" sz="2800" i="1" dirty="0"/>
            </a:br>
            <a:r>
              <a:rPr lang="en-US" sz="2800" i="1" dirty="0"/>
              <a:t>Deacon G. L. </a:t>
            </a:r>
            <a:r>
              <a:rPr lang="en-US" sz="2800" i="1"/>
              <a:t>Miller, </a:t>
            </a:r>
            <a:r>
              <a:rPr lang="en-US" sz="2800" i="1" dirty="0"/>
              <a:t>Chairman</a:t>
            </a:r>
            <a:br>
              <a:rPr lang="en-US" sz="2800" i="1" dirty="0"/>
            </a:br>
            <a:endParaRPr lang="en-US" sz="28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752600"/>
            <a:ext cx="2514600" cy="152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99" y="487647"/>
            <a:ext cx="2362201" cy="1699277"/>
          </a:xfrm>
          <a:prstGeom prst="rect">
            <a:avLst/>
          </a:prstGeom>
        </p:spPr>
      </p:pic>
      <p:pic>
        <p:nvPicPr>
          <p:cNvPr id="4" name="06 I Know The Lord Will Make A Way">
            <a:hlinkClick r:id="" action="ppaction://media"/>
            <a:extLst>
              <a:ext uri="{FF2B5EF4-FFF2-40B4-BE49-F238E27FC236}">
                <a16:creationId xmlns:a16="http://schemas.microsoft.com/office/drawing/2014/main" id="{6F1B6D45-469C-4FE2-95AA-6C9AA96B0E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69637" y="295187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0390471.jpg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" y="1828799"/>
            <a:ext cx="3733801" cy="266700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i="1" dirty="0"/>
              <a:t>Down Through The Years The Lord Has Been Good To Our Church Family!!!!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685800"/>
            <a:ext cx="2413000" cy="1981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876800"/>
            <a:ext cx="2971800" cy="1600200"/>
          </a:xfrm>
          <a:prstGeom prst="rect">
            <a:avLst/>
          </a:prstGeom>
        </p:spPr>
      </p:pic>
    </p:spTree>
  </p:cSld>
  <p:clrMapOvr>
    <a:masterClrMapping/>
  </p:clrMapOvr>
  <p:transition spd="med" advClick="0" advTm="12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" y="1600200"/>
            <a:ext cx="3276601" cy="17526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162800" y="3048000"/>
            <a:ext cx="1600200" cy="2438400"/>
          </a:xfrm>
        </p:spPr>
        <p:txBody>
          <a:bodyPr/>
          <a:lstStyle/>
          <a:p>
            <a:r>
              <a:rPr lang="en-US" dirty="0"/>
              <a:t>To God Be The Glory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65760"/>
            <a:ext cx="3200400" cy="2453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981450"/>
            <a:ext cx="2590800" cy="19431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71600" y="3124199"/>
            <a:ext cx="67818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The Joy of Fellowship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2578037"/>
      </p:ext>
    </p:extLst>
  </p:cSld>
  <p:clrMapOvr>
    <a:masterClrMapping/>
  </p:clrMapOvr>
  <p:transition spd="med" advClick="0" advTm="12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marL="0" indent="0" algn="ctr"/>
            <a:r>
              <a:rPr lang="en-US" sz="2800" i="1" dirty="0"/>
              <a:t>Greater St. Paul Missionary Baptist Church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1" dirty="0"/>
              <a:t>“To God Be The Glory”</a:t>
            </a:r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4" r="19114"/>
          <a:stretch>
            <a:fillRect/>
          </a:stretch>
        </p:blipFill>
        <p:spPr/>
      </p:pic>
      <p:pic>
        <p:nvPicPr>
          <p:cNvPr id="15" name="Picture Placeholder 14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0" r="16500"/>
          <a:stretch>
            <a:fillRect/>
          </a:stretch>
        </p:blipFill>
        <p:spPr>
          <a:xfrm>
            <a:off x="6177157" y="2140695"/>
            <a:ext cx="2286000" cy="2286000"/>
          </a:xfrm>
        </p:spPr>
      </p:pic>
      <p:pic>
        <p:nvPicPr>
          <p:cNvPr id="7" name="Picture Placeholder 6"/>
          <p:cNvPicPr>
            <a:picLocks noGrp="1" noChangeAspect="1"/>
          </p:cNvPicPr>
          <p:nvPr>
            <p:ph type="pic" sz="quarter" idx="1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/>
      </p:pic>
    </p:spTree>
  </p:cSld>
  <p:clrMapOvr>
    <a:masterClrMapping/>
  </p:clrMapOvr>
  <p:transition spd="med" advClick="0" advTm="12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ÕØÚáÛ丫:Téxt Plàçèhòlðêr 表¥鷗字㌍_W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i="1" dirty="0"/>
              <a:t>The Greater St. Paul Missionary Baptist Church are so thankful for all the blessings that God has allowed this Family of Believers to accomplish. </a:t>
            </a: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" r="1057"/>
          <a:stretch>
            <a:fillRect/>
          </a:stretch>
        </p:blipFill>
        <p:spPr>
          <a:xfrm>
            <a:off x="419375" y="233241"/>
            <a:ext cx="4609825" cy="6172200"/>
          </a:xfrm>
        </p:spPr>
      </p:pic>
    </p:spTree>
  </p:cSld>
  <p:clrMapOvr>
    <a:masterClrMapping/>
  </p:clrMapOvr>
  <p:transition spd="med" advClick="0" advTm="12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group of people standing in front of a brick building&#10;&#10;Description automatically generated">
            <a:extLst>
              <a:ext uri="{FF2B5EF4-FFF2-40B4-BE49-F238E27FC236}">
                <a16:creationId xmlns:a16="http://schemas.microsoft.com/office/drawing/2014/main" id="{FD36EAA6-44B3-4F98-9697-2E4BC330FCE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41503"/>
      </p:ext>
    </p:extLst>
  </p:cSld>
  <p:clrMapOvr>
    <a:masterClrMapping/>
  </p:clrMapOvr>
  <p:transition spd="med" advClick="0" advTm="12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group of people sitting posing for the camera&#10;&#10;Description automatically generated">
            <a:extLst>
              <a:ext uri="{FF2B5EF4-FFF2-40B4-BE49-F238E27FC236}">
                <a16:creationId xmlns:a16="http://schemas.microsoft.com/office/drawing/2014/main" id="{178229C1-D870-470B-A6B0-53367C31691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D3D806-C4FA-4C47-A6FB-D596A546DF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714571"/>
      </p:ext>
    </p:extLst>
  </p:cSld>
  <p:clrMapOvr>
    <a:masterClrMapping/>
  </p:clrMapOvr>
  <p:transition spd="med" advClick="0" advTm="12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A50C0056-3801-4D3E-94D3-FC1A148BB57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50586036"/>
      </p:ext>
    </p:extLst>
  </p:cSld>
  <p:clrMapOvr>
    <a:masterClrMapping/>
  </p:clrMapOvr>
  <p:transition spd="med" advClick="0" advTm="12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E0113469-D98A-4FCA-980E-9A2F8021D2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968B74-A773-45DF-A13B-745933D686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909890"/>
      </p:ext>
    </p:extLst>
  </p:cSld>
  <p:clrMapOvr>
    <a:masterClrMapping/>
  </p:clrMapOvr>
  <p:transition spd="med" advClick="0" advTm="12000"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ssic Photo Album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CEBD5B0B9CD7A4EB4886FE1E0BF5EB7" ma:contentTypeVersion="3" ma:contentTypeDescription="Create a new document." ma:contentTypeScope="" ma:versionID="1b62334add66e489beb64b4bfe2b09c0">
  <xsd:schema xmlns:xsd="http://www.w3.org/2001/XMLSchema" xmlns:xs="http://www.w3.org/2001/XMLSchema" xmlns:p="http://schemas.microsoft.com/office/2006/metadata/properties" xmlns:ns3="5a38ac85-5394-494c-b0be-a90b038d70d5" targetNamespace="http://schemas.microsoft.com/office/2006/metadata/properties" ma:root="true" ma:fieldsID="825eb84031b1bc1b98f9567f0637687a" ns3:_="">
    <xsd:import namespace="5a38ac85-5394-494c-b0be-a90b038d70d5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38ac85-5394-494c-b0be-a90b038d70d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E5A748B-D34B-4C7C-BEEF-391209BD74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a38ac85-5394-494c-b0be-a90b038d70d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534E69F-7E4B-4873-A356-3004839A302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F0DCA33-0D25-4A06-92EB-7EDB55F01CD5}">
  <ds:schemaRefs>
    <ds:schemaRef ds:uri="http://www.w3.org/XML/1998/namespace"/>
    <ds:schemaRef ds:uri="http://purl.org/dc/elements/1.1/"/>
    <ds:schemaRef ds:uri="http://purl.org/dc/terms/"/>
    <ds:schemaRef ds:uri="http://schemas.openxmlformats.org/package/2006/metadata/core-properties"/>
    <ds:schemaRef ds:uri="http://purl.org/dc/dcmitype/"/>
    <ds:schemaRef ds:uri="5a38ac85-5394-494c-b0be-a90b038d70d5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ClassicPhotoAlbum</Template>
  <TotalTime>0</TotalTime>
  <Words>100</Words>
  <Application>Microsoft Office PowerPoint</Application>
  <PresentationFormat>On-screen Show (4:3)</PresentationFormat>
  <Paragraphs>13</Paragraphs>
  <Slides>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Calibri</vt:lpstr>
      <vt:lpstr>Century Schoolbook</vt:lpstr>
      <vt:lpstr>Classic Photo Album</vt:lpstr>
      <vt:lpstr>Greater St. Paul Missionary Baptist Church Rev. E. J. Marshall, Sr., Pastor Deacon G. L. Miller, Chairman </vt:lpstr>
      <vt:lpstr>PowerPoint Presentation</vt:lpstr>
      <vt:lpstr>PowerPoint Presentation</vt:lpstr>
      <vt:lpstr>“To God Be The Glory”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2012-11-07T19:51:47Z</dcterms:created>
  <dcterms:modified xsi:type="dcterms:W3CDTF">2020-01-03T08:14:28Z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0x010100ACEBD5B0B9CD7A4EB4886FE1E0BF5EB7</vt:lpwstr>
  </property>
</Properties>
</file>