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8E00EB-9379-41A0-905E-B9BB849FA83A}" v="9" dt="2024-10-31T13:31:41.6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7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F4E591-B4B9-196B-498C-6CDB3D82D8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878F24-E37A-AC49-DF6C-AA340334EC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4DF6E-6A90-3821-E89A-758BBB7252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5D82F-4EC0-8F31-0D0F-9389FC586C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89A099-1C81-309E-5C87-B0BDF4E27D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00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6BC77-36DC-2BF8-78A0-C63F7D879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8CF991-72DF-B711-B570-7445B2672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66324-3639-08C5-FB25-1874C2E5B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AC6A0-9217-624A-510C-9297AC65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8974F-7D18-F662-63FF-0D56282053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866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3284977-9AE9-0751-D49B-257B4C560C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986AED0-4A9E-5D94-F830-BF69EF082E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90F4B4-53F4-3FCD-D2F9-355703FE4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09735D-6434-74FF-3F38-998E2D27AD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456867-0FF1-A78A-337A-E85C2DDB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120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1C616-41F4-8F04-7215-DEE28A891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6AFE85-9A61-E6F4-C26B-4D8452F374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729E49-CDFF-AB64-D709-B9B806D63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67213C-2498-1A87-54D2-5B02BD752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10FAB9-4B23-B185-ADFC-F5B514D16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737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975AE4-2276-27CC-E932-253772555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3C6BC6-7F5C-098D-0AEC-5CE9C1A71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68135C-32E2-3AF2-D41B-77D7B5568C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5258DF-41AE-4968-8C69-A4658F2F39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6A6668-32A6-BF63-D8D4-23E53985C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293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EC52E-064B-3CC2-E29B-8BB9FAF8B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AEBC8-BFD1-49B0-B1AA-5F581942FA3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C9A5D3-7394-6941-4087-0D491D583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993A62-FF60-1D11-EF43-557C71F383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F033A1-7667-82FF-728E-DBA7E311D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8FA889-D12C-5189-C25E-377CA23EF4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535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38813F-0033-7FA4-9318-401C331CB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9D7E4A-4F7D-DA17-AB25-1284C757AA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2330E1-0E0B-7ACE-8953-5E24F4176E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A947F2-F856-574B-1D63-64882C6A9E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26B825-4913-3DC3-9FAF-5205ADB68A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95802C-0C4D-5AD7-D770-1954A4E96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B50F349-F352-D985-DC38-FC4081D86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866EF-B378-9EBF-FF5E-1694CE070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76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36F6E-287D-BF9D-DD3B-C58145DFA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66AC41-4B44-3826-0143-D1167646F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E12CFE-AFD3-7FEE-596D-BCDACBAB4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CABAFB-8E01-D349-DBEC-55E7A7E0E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873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26BC137-A180-7DAC-48DA-A59D32D3D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C093FA0-100C-02CD-01F5-580CA5BB4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EBA954-837E-A682-A8D1-4A8BDB9A4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01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F4D2C-A0FD-BA60-1C80-EA1424A58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4E3352-43B7-7862-07D9-000F59967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9C71B6-E5FA-6F39-4CE3-8D08A8B0BF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BAA8C-04C3-CB84-F5C5-F9131B329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38B0DC-D737-F303-9810-0F64E74D7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9C5CBD-A7CA-6965-5237-3808583C8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0214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8E251-8F95-E7FD-8346-FAD3DD6A1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2F01566-A0CD-0FF9-16A3-CB4ED3B30A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84495F-C293-690A-CDA5-21A8D34B88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B1F74E-D227-786B-5747-FD7BA36B7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9B6DDC-985C-6F33-1BF6-59C6575D3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54225-5065-D9F0-2C56-9D568C059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945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3F145B-8601-9367-5C97-AC83F9A9C0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EF02AA-243C-03DA-A75B-AEAC3A7F9D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9A7E33-B032-536F-41B4-9662E0A8AA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9130EFD-B6C0-4274-B003-F71D8E9EE4B5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7FF7CC-9CAE-9867-C4CE-89CCF9A8B6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4B96D-5BA4-0320-961F-BB8AEACEB1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DD9736A-579B-4B9B-936F-2DD06AE90A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345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4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4000" b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600" b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3200" b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3F308BB-FE0E-DF41-4B0F-A95551B00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Jingle Bells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19C5D30-C029-4238-19A6-1A90D8ADB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Starting Pitch Blown Eb</a:t>
            </a:r>
          </a:p>
          <a:p>
            <a:r>
              <a:rPr lang="en-US" dirty="0"/>
              <a:t>T – L Jingle, Jingle, Jingle, Jingle</a:t>
            </a:r>
          </a:p>
          <a:p>
            <a:r>
              <a:rPr lang="en-US" dirty="0"/>
              <a:t>Dashing through the snow</a:t>
            </a:r>
          </a:p>
        </p:txBody>
      </p:sp>
    </p:spTree>
    <p:extLst>
      <p:ext uri="{BB962C8B-B14F-4D97-AF65-F5344CB8AC3E}">
        <p14:creationId xmlns:p14="http://schemas.microsoft.com/office/powerpoint/2010/main" val="705701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BC94F8-1EEC-5CE5-1023-FBB6161E0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White Christmas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386DD6-FE83-3097-02C4-0E2AB3EDC3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Eb</a:t>
            </a:r>
          </a:p>
          <a:p>
            <a:r>
              <a:rPr lang="en-US" dirty="0"/>
              <a:t>Lead pickup – The</a:t>
            </a:r>
          </a:p>
          <a:p>
            <a:r>
              <a:rPr lang="en-US" dirty="0"/>
              <a:t>Other three parts – sun is shining, the grass is green,</a:t>
            </a:r>
          </a:p>
          <a:p>
            <a:r>
              <a:rPr lang="en-US" dirty="0"/>
              <a:t>I’m dreaming of a white Christmas, just like</a:t>
            </a:r>
          </a:p>
        </p:txBody>
      </p:sp>
    </p:spTree>
    <p:extLst>
      <p:ext uri="{BB962C8B-B14F-4D97-AF65-F5344CB8AC3E}">
        <p14:creationId xmlns:p14="http://schemas.microsoft.com/office/powerpoint/2010/main" val="3333665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38BA0F-BA6E-849D-A7B7-378E9D360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Sleigh Ride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1E40F-DCC7-35DF-1104-72A77438A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Charlie’s Crooners</a:t>
            </a:r>
          </a:p>
        </p:txBody>
      </p:sp>
    </p:spTree>
    <p:extLst>
      <p:ext uri="{BB962C8B-B14F-4D97-AF65-F5344CB8AC3E}">
        <p14:creationId xmlns:p14="http://schemas.microsoft.com/office/powerpoint/2010/main" val="9683116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16C41-0A39-FC9F-FEF5-031992A254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Jingle Bell Rock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6A123-9B0B-7D50-F1D6-F46A09844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C</a:t>
            </a:r>
          </a:p>
          <a:p>
            <a:r>
              <a:rPr lang="en-US" dirty="0"/>
              <a:t>Bass – Jing, </a:t>
            </a:r>
            <a:r>
              <a:rPr lang="en-US" dirty="0" err="1"/>
              <a:t>jinga</a:t>
            </a:r>
            <a:r>
              <a:rPr lang="en-US" dirty="0"/>
              <a:t>, </a:t>
            </a:r>
            <a:r>
              <a:rPr lang="en-US" dirty="0" err="1"/>
              <a:t>jinga</a:t>
            </a:r>
            <a:r>
              <a:rPr lang="en-US" dirty="0"/>
              <a:t>, </a:t>
            </a:r>
            <a:r>
              <a:rPr lang="en-US" dirty="0" err="1"/>
              <a:t>jinga</a:t>
            </a:r>
            <a:r>
              <a:rPr lang="en-US" dirty="0"/>
              <a:t>, </a:t>
            </a:r>
            <a:r>
              <a:rPr lang="en-US" dirty="0" err="1"/>
              <a:t>jing</a:t>
            </a:r>
            <a:r>
              <a:rPr lang="en-US" dirty="0"/>
              <a:t>, </a:t>
            </a:r>
            <a:r>
              <a:rPr lang="en-US" dirty="0" err="1"/>
              <a:t>jinga</a:t>
            </a:r>
            <a:r>
              <a:rPr lang="en-US" dirty="0"/>
              <a:t>, </a:t>
            </a:r>
            <a:r>
              <a:rPr lang="en-US" dirty="0" err="1"/>
              <a:t>jinga</a:t>
            </a:r>
            <a:r>
              <a:rPr lang="en-US" dirty="0"/>
              <a:t>, </a:t>
            </a:r>
            <a:r>
              <a:rPr lang="en-US" dirty="0" err="1"/>
              <a:t>jinga</a:t>
            </a:r>
            <a:endParaRPr lang="en-US" dirty="0"/>
          </a:p>
          <a:p>
            <a:r>
              <a:rPr lang="en-US" dirty="0"/>
              <a:t>Other three parts – Jinga – </a:t>
            </a:r>
            <a:r>
              <a:rPr lang="en-US" dirty="0" err="1"/>
              <a:t>kajinga</a:t>
            </a:r>
            <a:endParaRPr lang="en-US" dirty="0"/>
          </a:p>
          <a:p>
            <a:r>
              <a:rPr lang="en-US" dirty="0"/>
              <a:t>Oh, jingle bell, jingle bell, jingle bell rock</a:t>
            </a:r>
          </a:p>
        </p:txBody>
      </p:sp>
    </p:spTree>
    <p:extLst>
      <p:ext uri="{BB962C8B-B14F-4D97-AF65-F5344CB8AC3E}">
        <p14:creationId xmlns:p14="http://schemas.microsoft.com/office/powerpoint/2010/main" val="150769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5A7285-6909-A54D-9B74-01D05EAD1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We Wish You A Merry Christmas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F6700-AA39-C08D-B89E-D38848186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79975"/>
          </a:xfrm>
        </p:spPr>
        <p:txBody>
          <a:bodyPr>
            <a:normAutofit lnSpcReduction="10000"/>
          </a:bodyPr>
          <a:lstStyle/>
          <a:p>
            <a:r>
              <a:rPr lang="en-US" dirty="0"/>
              <a:t>Key </a:t>
            </a:r>
            <a:r>
              <a:rPr lang="en-US"/>
              <a:t>of Bb </a:t>
            </a:r>
            <a:r>
              <a:rPr lang="en-US" dirty="0"/>
              <a:t>- Combined chorus</a:t>
            </a:r>
          </a:p>
          <a:p>
            <a:r>
              <a:rPr lang="en-US" dirty="0"/>
              <a:t>Croix Chordsmen – We wish you a…</a:t>
            </a:r>
          </a:p>
          <a:p>
            <a:r>
              <a:rPr lang="en-US" dirty="0"/>
              <a:t>Youth – We wish you a…</a:t>
            </a:r>
          </a:p>
          <a:p>
            <a:r>
              <a:rPr lang="en-US" dirty="0"/>
              <a:t>Croix Chordsmen – Good tidings..</a:t>
            </a:r>
          </a:p>
          <a:p>
            <a:r>
              <a:rPr lang="en-US" dirty="0"/>
              <a:t>Youth – Oh, bring us a figgy…</a:t>
            </a:r>
          </a:p>
          <a:p>
            <a:r>
              <a:rPr lang="en-US" dirty="0"/>
              <a:t>Croix Chordsmen – We won’t go until…</a:t>
            </a:r>
          </a:p>
          <a:p>
            <a:r>
              <a:rPr lang="en-US" dirty="0"/>
              <a:t>All – We wish you a Merry Christmas…</a:t>
            </a:r>
          </a:p>
        </p:txBody>
      </p:sp>
    </p:spTree>
    <p:extLst>
      <p:ext uri="{BB962C8B-B14F-4D97-AF65-F5344CB8AC3E}">
        <p14:creationId xmlns:p14="http://schemas.microsoft.com/office/powerpoint/2010/main" val="3947675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EE182-0362-754F-152E-3C0DBDE30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Toyland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2D9A39-860E-4BC4-D78F-B069540B81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F</a:t>
            </a:r>
          </a:p>
          <a:p>
            <a:r>
              <a:rPr lang="en-US" dirty="0"/>
              <a:t>Unison starting note C</a:t>
            </a:r>
          </a:p>
          <a:p>
            <a:r>
              <a:rPr lang="en-US" dirty="0"/>
              <a:t>When you’ve grown up my dear and years are passing through,</a:t>
            </a:r>
          </a:p>
          <a:p>
            <a:r>
              <a:rPr lang="en-US" dirty="0"/>
              <a:t>Toyland, Toyland, little girl and boy land</a:t>
            </a:r>
          </a:p>
        </p:txBody>
      </p:sp>
    </p:spTree>
    <p:extLst>
      <p:ext uri="{BB962C8B-B14F-4D97-AF65-F5344CB8AC3E}">
        <p14:creationId xmlns:p14="http://schemas.microsoft.com/office/powerpoint/2010/main" val="2325288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3798F2-987A-2C5B-3FC5-833CAD851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Christmas Eve in My Hometown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1F2409-1BB7-2B84-4355-181301DDD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Hometown Quartet</a:t>
            </a:r>
          </a:p>
        </p:txBody>
      </p:sp>
    </p:spTree>
    <p:extLst>
      <p:ext uri="{BB962C8B-B14F-4D97-AF65-F5344CB8AC3E}">
        <p14:creationId xmlns:p14="http://schemas.microsoft.com/office/powerpoint/2010/main" val="1468976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49BB6D-21CD-FF4A-6BE0-5A262CAFD3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Secret of Christmas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9BAD45-1A69-8E5B-EBD2-44FF808E5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G</a:t>
            </a:r>
          </a:p>
          <a:p>
            <a:r>
              <a:rPr lang="en-US" dirty="0"/>
              <a:t>May your days be merry and bright and may all you Christmases be white.</a:t>
            </a:r>
          </a:p>
          <a:p>
            <a:r>
              <a:rPr lang="en-US" dirty="0"/>
              <a:t>It’s not the glow you feel when snow…</a:t>
            </a:r>
          </a:p>
        </p:txBody>
      </p:sp>
    </p:spTree>
    <p:extLst>
      <p:ext uri="{BB962C8B-B14F-4D97-AF65-F5344CB8AC3E}">
        <p14:creationId xmlns:p14="http://schemas.microsoft.com/office/powerpoint/2010/main" val="14179063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B1357B-03DD-08AA-B410-4C113C052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Come, O Come Emmanuel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21486-1A0A-EFFB-9D0B-320DF61A3D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D minor</a:t>
            </a:r>
          </a:p>
          <a:p>
            <a:r>
              <a:rPr lang="en-US" dirty="0"/>
              <a:t>Quartet sings Latin intro </a:t>
            </a:r>
          </a:p>
          <a:p>
            <a:r>
              <a:rPr lang="en-US" dirty="0"/>
              <a:t>O Come, O Come, Emmanuel and ransom captive Israel, who morns in lowly exile…</a:t>
            </a:r>
          </a:p>
        </p:txBody>
      </p:sp>
    </p:spTree>
    <p:extLst>
      <p:ext uri="{BB962C8B-B14F-4D97-AF65-F5344CB8AC3E}">
        <p14:creationId xmlns:p14="http://schemas.microsoft.com/office/powerpoint/2010/main" val="33457679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A9645A-3E97-BAA6-1FF6-DE97D1840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Silver Bells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7451DB-C379-D744-7AD0-E80E2FE33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Just 4 Fun Quartet</a:t>
            </a:r>
          </a:p>
          <a:p>
            <a:r>
              <a:rPr lang="en-US" dirty="0"/>
              <a:t>Key of Bb</a:t>
            </a:r>
          </a:p>
          <a:p>
            <a:r>
              <a:rPr lang="en-US" dirty="0"/>
              <a:t>Christmas brings pleasure and holiday treasures,</a:t>
            </a:r>
          </a:p>
        </p:txBody>
      </p:sp>
    </p:spTree>
    <p:extLst>
      <p:ext uri="{BB962C8B-B14F-4D97-AF65-F5344CB8AC3E}">
        <p14:creationId xmlns:p14="http://schemas.microsoft.com/office/powerpoint/2010/main" val="981393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F35DC-70C7-00B5-8E58-86967CE83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 Holy Night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CAFC85-434D-B781-8660-6EE12127D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C</a:t>
            </a:r>
          </a:p>
          <a:p>
            <a:r>
              <a:rPr lang="en-US" dirty="0"/>
              <a:t>O Holy Night the stars are brightly shining, it is the night</a:t>
            </a:r>
          </a:p>
        </p:txBody>
      </p:sp>
    </p:spTree>
    <p:extLst>
      <p:ext uri="{BB962C8B-B14F-4D97-AF65-F5344CB8AC3E}">
        <p14:creationId xmlns:p14="http://schemas.microsoft.com/office/powerpoint/2010/main" val="3671357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D65C7F-36F7-9474-E5A7-F4E7DD7CB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Saw Three 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B0635-86A8-CA9A-5559-5C404FC37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Charlie’s Crooners</a:t>
            </a:r>
          </a:p>
        </p:txBody>
      </p:sp>
    </p:spTree>
    <p:extLst>
      <p:ext uri="{BB962C8B-B14F-4D97-AF65-F5344CB8AC3E}">
        <p14:creationId xmlns:p14="http://schemas.microsoft.com/office/powerpoint/2010/main" val="123561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EF74B6-EB66-0572-2F66-54E67249D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Hear What I Hear?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FCB065-1B5E-45A5-E11D-872931C677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Key of C</a:t>
            </a:r>
          </a:p>
          <a:p>
            <a:r>
              <a:rPr lang="en-US" dirty="0"/>
              <a:t>Four-part chord – do</a:t>
            </a:r>
          </a:p>
          <a:p>
            <a:r>
              <a:rPr lang="en-US" dirty="0"/>
              <a:t>Said the night wind – do you see</a:t>
            </a:r>
          </a:p>
          <a:p>
            <a:r>
              <a:rPr lang="en-US" dirty="0"/>
              <a:t>Said the little lamb – do you hear</a:t>
            </a:r>
          </a:p>
          <a:p>
            <a:r>
              <a:rPr lang="en-US" dirty="0"/>
              <a:t>Said the shepherd boy – do you know</a:t>
            </a:r>
          </a:p>
          <a:p>
            <a:r>
              <a:rPr lang="en-US" dirty="0"/>
              <a:t>Said the king – listen to what I say</a:t>
            </a:r>
          </a:p>
        </p:txBody>
      </p:sp>
    </p:spTree>
    <p:extLst>
      <p:ext uri="{BB962C8B-B14F-4D97-AF65-F5344CB8AC3E}">
        <p14:creationId xmlns:p14="http://schemas.microsoft.com/office/powerpoint/2010/main" val="35989816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341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Aptos</vt:lpstr>
      <vt:lpstr>Aptos Display</vt:lpstr>
      <vt:lpstr>Arial</vt:lpstr>
      <vt:lpstr>Office Theme</vt:lpstr>
      <vt:lpstr>Jingle Bells</vt:lpstr>
      <vt:lpstr>Toyland</vt:lpstr>
      <vt:lpstr>Christmas Eve in My Hometown</vt:lpstr>
      <vt:lpstr>Secret of Christmas</vt:lpstr>
      <vt:lpstr>O Come, O Come Emmanuel</vt:lpstr>
      <vt:lpstr>Silver Bells</vt:lpstr>
      <vt:lpstr>O Holy Night</vt:lpstr>
      <vt:lpstr>I Saw Three Ships</vt:lpstr>
      <vt:lpstr>Do You Hear What I Hear?</vt:lpstr>
      <vt:lpstr>White Christmas</vt:lpstr>
      <vt:lpstr>Sleigh Ride</vt:lpstr>
      <vt:lpstr>Jingle Bell Rock</vt:lpstr>
      <vt:lpstr>We Wish You A Merry Christmas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Walter Ogburn</dc:creator>
  <cp:lastModifiedBy>Jay Althof</cp:lastModifiedBy>
  <cp:revision>5</cp:revision>
  <dcterms:created xsi:type="dcterms:W3CDTF">2024-10-31T13:27:15Z</dcterms:created>
  <dcterms:modified xsi:type="dcterms:W3CDTF">2024-11-05T19:16:26Z</dcterms:modified>
</cp:coreProperties>
</file>