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57" r:id="rId4"/>
    <p:sldId id="258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F4996-930B-4826-AA5E-8C67F42CAB0E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DF9E8-BB5A-41FC-BE27-AF16E25A95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86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9CA8-AB20-45D2-8728-E9E2BD79D6C5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8B4F-54E2-48E1-A936-D7E6D810E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82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9CA8-AB20-45D2-8728-E9E2BD79D6C5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8B4F-54E2-48E1-A936-D7E6D810E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6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9CA8-AB20-45D2-8728-E9E2BD79D6C5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8B4F-54E2-48E1-A936-D7E6D810E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47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9CA8-AB20-45D2-8728-E9E2BD79D6C5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8B4F-54E2-48E1-A936-D7E6D810E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37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9CA8-AB20-45D2-8728-E9E2BD79D6C5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8B4F-54E2-48E1-A936-D7E6D810E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2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9CA8-AB20-45D2-8728-E9E2BD79D6C5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8B4F-54E2-48E1-A936-D7E6D810E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8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9CA8-AB20-45D2-8728-E9E2BD79D6C5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8B4F-54E2-48E1-A936-D7E6D810E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61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9CA8-AB20-45D2-8728-E9E2BD79D6C5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8B4F-54E2-48E1-A936-D7E6D810E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7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9CA8-AB20-45D2-8728-E9E2BD79D6C5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8B4F-54E2-48E1-A936-D7E6D810E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71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9CA8-AB20-45D2-8728-E9E2BD79D6C5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8B4F-54E2-48E1-A936-D7E6D810E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13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9CA8-AB20-45D2-8728-E9E2BD79D6C5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8B4F-54E2-48E1-A936-D7E6D810E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02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D9CA8-AB20-45D2-8728-E9E2BD79D6C5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D8B4F-54E2-48E1-A936-D7E6D810E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30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364" y="847364"/>
            <a:ext cx="9882389" cy="5488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13848" y="544805"/>
            <a:ext cx="2015860" cy="6051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686800" y="2702859"/>
            <a:ext cx="2770094" cy="6992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054788" y="4316506"/>
            <a:ext cx="3563471" cy="9009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899647" y="5499847"/>
            <a:ext cx="3550024" cy="7148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48364" y="5499847"/>
            <a:ext cx="2567189" cy="835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24278" y="1667435"/>
            <a:ext cx="1814154" cy="6320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7234518" y="2850776"/>
            <a:ext cx="1116106" cy="8742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444753" y="3591564"/>
            <a:ext cx="3173506" cy="577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62518" y="847364"/>
            <a:ext cx="753035" cy="112263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22223" y="134471"/>
            <a:ext cx="2916812" cy="820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976718" y="4491319"/>
            <a:ext cx="685800" cy="8875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842247" y="4666130"/>
            <a:ext cx="6010835" cy="2017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213847" y="3496235"/>
            <a:ext cx="2366682" cy="8202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7449671" y="847364"/>
            <a:ext cx="3576917" cy="806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250577" y="4881283"/>
            <a:ext cx="524435" cy="61856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4641" y="3091525"/>
            <a:ext cx="2191871" cy="7407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131958" y="2702859"/>
            <a:ext cx="812948" cy="3496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947212" y="5674659"/>
            <a:ext cx="3671047" cy="8606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7234518" y="4491319"/>
            <a:ext cx="618564" cy="12236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580529" y="134471"/>
            <a:ext cx="3307977" cy="6051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923431" y="739588"/>
            <a:ext cx="0" cy="92784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48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684" y="361291"/>
            <a:ext cx="9812457" cy="612363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89412" y="2299447"/>
            <a:ext cx="2138082" cy="6185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200684" y="4935071"/>
            <a:ext cx="1488728" cy="5244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836024" y="3724835"/>
            <a:ext cx="887505" cy="3765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728448" y="4235824"/>
            <a:ext cx="995082" cy="4034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36024" y="2608729"/>
            <a:ext cx="1169894" cy="4975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728448" y="1828800"/>
            <a:ext cx="1277470" cy="6723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157447" y="295835"/>
            <a:ext cx="1909482" cy="995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708776" y="1465729"/>
            <a:ext cx="1559859" cy="7261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9332259" y="5876365"/>
            <a:ext cx="1680882" cy="6085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03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364" y="847364"/>
            <a:ext cx="9882389" cy="54884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054788" y="4316506"/>
            <a:ext cx="3563471" cy="9009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899647" y="5499847"/>
            <a:ext cx="3550024" cy="7148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48364" y="5499847"/>
            <a:ext cx="2567189" cy="8359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24278" y="1667435"/>
            <a:ext cx="1814154" cy="6320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7234518" y="2850776"/>
            <a:ext cx="1116106" cy="8742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444753" y="3496235"/>
            <a:ext cx="3173506" cy="577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62518" y="847364"/>
            <a:ext cx="753035" cy="112263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84094" y="114399"/>
            <a:ext cx="2286000" cy="7329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976718" y="4491319"/>
            <a:ext cx="685800" cy="8875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842247" y="4666130"/>
            <a:ext cx="6010835" cy="2017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213847" y="3496235"/>
            <a:ext cx="2366682" cy="8202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250577" y="4881283"/>
            <a:ext cx="524435" cy="61856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4641" y="3091525"/>
            <a:ext cx="2191871" cy="7407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131958" y="2702859"/>
            <a:ext cx="812948" cy="3496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505264" y="3537038"/>
            <a:ext cx="2796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25mm from waterline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229600" y="4491319"/>
            <a:ext cx="3072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Service valve</a:t>
            </a:r>
            <a:endParaRPr lang="en-GB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198545" y="5554850"/>
            <a:ext cx="3334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No insulation</a:t>
            </a:r>
            <a:endParaRPr lang="en-GB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054696" y="5688108"/>
            <a:ext cx="2326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150mm overhang</a:t>
            </a:r>
            <a:endParaRPr lang="en-GB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54641" y="3091525"/>
            <a:ext cx="2164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50mm from waterline</a:t>
            </a:r>
            <a:endParaRPr lang="en-GB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848364" y="1667435"/>
            <a:ext cx="1690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Service valve</a:t>
            </a:r>
            <a:endParaRPr lang="en-GB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264573" y="3537038"/>
            <a:ext cx="2221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Part 2</a:t>
            </a:r>
            <a:endParaRPr lang="en-GB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06521" y="103283"/>
            <a:ext cx="2817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Sealed vent connection</a:t>
            </a:r>
            <a:endParaRPr lang="en-GB" sz="2400" b="1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7234518" y="4316506"/>
            <a:ext cx="618564" cy="14791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8054788" y="5554850"/>
            <a:ext cx="2514601" cy="6598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792571" y="5611917"/>
            <a:ext cx="2865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25mm Clearance</a:t>
            </a:r>
            <a:endParaRPr lang="en-GB" sz="2000" b="1" dirty="0"/>
          </a:p>
        </p:txBody>
      </p:sp>
      <p:sp>
        <p:nvSpPr>
          <p:cNvPr id="35" name="Rectangle 34"/>
          <p:cNvSpPr/>
          <p:nvPr/>
        </p:nvSpPr>
        <p:spPr>
          <a:xfrm>
            <a:off x="5580528" y="103283"/>
            <a:ext cx="1952887" cy="6094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6051176" y="712694"/>
            <a:ext cx="13448" cy="95474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163671" y="114399"/>
            <a:ext cx="3065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350mm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453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907" y="539847"/>
            <a:ext cx="8283388" cy="606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173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22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Chesterfield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Jonathon Hallam</dc:creator>
  <cp:lastModifiedBy>Jonathon Hallam</cp:lastModifiedBy>
  <cp:revision>10</cp:revision>
  <cp:lastPrinted>2021-04-23T08:59:11Z</cp:lastPrinted>
  <dcterms:created xsi:type="dcterms:W3CDTF">2021-04-22T15:52:51Z</dcterms:created>
  <dcterms:modified xsi:type="dcterms:W3CDTF">2021-04-23T09:09:15Z</dcterms:modified>
</cp:coreProperties>
</file>