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92" r:id="rId1"/>
  </p:sldMasterIdLst>
  <p:sldIdLst>
    <p:sldId id="260" r:id="rId2"/>
    <p:sldId id="261" r:id="rId3"/>
    <p:sldId id="262" r:id="rId4"/>
    <p:sldId id="263" r:id="rId5"/>
    <p:sldId id="264" r:id="rId6"/>
  </p:sldIdLst>
  <p:sldSz cx="10088563" cy="7772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 userDrawn="1">
          <p15:clr>
            <a:srgbClr val="A4A3A4"/>
          </p15:clr>
        </p15:guide>
        <p15:guide id="2" pos="317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272"/>
    <p:restoredTop sz="94407"/>
  </p:normalViewPr>
  <p:slideViewPr>
    <p:cSldViewPr snapToGrid="0" snapToObjects="1">
      <p:cViewPr varScale="1">
        <p:scale>
          <a:sx n="107" d="100"/>
          <a:sy n="107" d="100"/>
        </p:scale>
        <p:origin x="1976" y="168"/>
      </p:cViewPr>
      <p:guideLst>
        <p:guide orient="horz" pos="2448"/>
        <p:guide pos="317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6642" y="1272011"/>
            <a:ext cx="8575279" cy="2705947"/>
          </a:xfrm>
        </p:spPr>
        <p:txBody>
          <a:bodyPr anchor="b"/>
          <a:lstStyle>
            <a:lvl1pPr algn="ctr">
              <a:defRPr sz="66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071" y="4082310"/>
            <a:ext cx="7566422" cy="1876530"/>
          </a:xfrm>
        </p:spPr>
        <p:txBody>
          <a:bodyPr/>
          <a:lstStyle>
            <a:lvl1pPr marL="0" indent="0" algn="ctr">
              <a:buNone/>
              <a:defRPr sz="2648"/>
            </a:lvl1pPr>
            <a:lvl2pPr marL="504429" indent="0" algn="ctr">
              <a:buNone/>
              <a:defRPr sz="2207"/>
            </a:lvl2pPr>
            <a:lvl3pPr marL="1008858" indent="0" algn="ctr">
              <a:buNone/>
              <a:defRPr sz="1986"/>
            </a:lvl3pPr>
            <a:lvl4pPr marL="1513286" indent="0" algn="ctr">
              <a:buNone/>
              <a:defRPr sz="1765"/>
            </a:lvl4pPr>
            <a:lvl5pPr marL="2017715" indent="0" algn="ctr">
              <a:buNone/>
              <a:defRPr sz="1765"/>
            </a:lvl5pPr>
            <a:lvl6pPr marL="2522144" indent="0" algn="ctr">
              <a:buNone/>
              <a:defRPr sz="1765"/>
            </a:lvl6pPr>
            <a:lvl7pPr marL="3026573" indent="0" algn="ctr">
              <a:buNone/>
              <a:defRPr sz="1765"/>
            </a:lvl7pPr>
            <a:lvl8pPr marL="3531001" indent="0" algn="ctr">
              <a:buNone/>
              <a:defRPr sz="1765"/>
            </a:lvl8pPr>
            <a:lvl9pPr marL="4035430" indent="0" algn="ctr">
              <a:buNone/>
              <a:defRPr sz="1765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87B3A-EBC8-D04B-AC09-3C1DC7164957}" type="datetimeFigureOut">
              <a:rPr lang="en-US" smtClean="0"/>
              <a:t>11/29/19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CB6B1-DB41-D144-A781-79AAD1CE0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706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87B3A-EBC8-D04B-AC09-3C1DC7164957}" type="datetimeFigureOut">
              <a:rPr lang="en-US" smtClean="0"/>
              <a:t>11/29/19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CB6B1-DB41-D144-A781-79AAD1CE0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383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9629" y="413808"/>
            <a:ext cx="2175346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3589" y="413808"/>
            <a:ext cx="6399932" cy="65867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87B3A-EBC8-D04B-AC09-3C1DC7164957}" type="datetimeFigureOut">
              <a:rPr lang="en-US" smtClean="0"/>
              <a:t>11/29/19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CB6B1-DB41-D144-A781-79AAD1CE0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654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87B3A-EBC8-D04B-AC09-3C1DC7164957}" type="datetimeFigureOut">
              <a:rPr lang="en-US" smtClean="0"/>
              <a:t>11/29/19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CB6B1-DB41-D144-A781-79AAD1CE0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211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335" y="1937705"/>
            <a:ext cx="8701386" cy="3233102"/>
          </a:xfrm>
        </p:spPr>
        <p:txBody>
          <a:bodyPr anchor="b"/>
          <a:lstStyle>
            <a:lvl1pPr>
              <a:defRPr sz="66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8335" y="5201393"/>
            <a:ext cx="8701386" cy="1700212"/>
          </a:xfrm>
        </p:spPr>
        <p:txBody>
          <a:bodyPr/>
          <a:lstStyle>
            <a:lvl1pPr marL="0" indent="0">
              <a:buNone/>
              <a:defRPr sz="2648">
                <a:solidFill>
                  <a:schemeClr val="tx1"/>
                </a:solidFill>
              </a:defRPr>
            </a:lvl1pPr>
            <a:lvl2pPr marL="504429" indent="0">
              <a:buNone/>
              <a:defRPr sz="2207">
                <a:solidFill>
                  <a:schemeClr val="tx1">
                    <a:tint val="75000"/>
                  </a:schemeClr>
                </a:solidFill>
              </a:defRPr>
            </a:lvl2pPr>
            <a:lvl3pPr marL="1008858" indent="0">
              <a:buNone/>
              <a:defRPr sz="1986">
                <a:solidFill>
                  <a:schemeClr val="tx1">
                    <a:tint val="75000"/>
                  </a:schemeClr>
                </a:solidFill>
              </a:defRPr>
            </a:lvl3pPr>
            <a:lvl4pPr marL="1513286" indent="0">
              <a:buNone/>
              <a:defRPr sz="1765">
                <a:solidFill>
                  <a:schemeClr val="tx1">
                    <a:tint val="75000"/>
                  </a:schemeClr>
                </a:solidFill>
              </a:defRPr>
            </a:lvl4pPr>
            <a:lvl5pPr marL="2017715" indent="0">
              <a:buNone/>
              <a:defRPr sz="1765">
                <a:solidFill>
                  <a:schemeClr val="tx1">
                    <a:tint val="75000"/>
                  </a:schemeClr>
                </a:solidFill>
              </a:defRPr>
            </a:lvl5pPr>
            <a:lvl6pPr marL="2522144" indent="0">
              <a:buNone/>
              <a:defRPr sz="1765">
                <a:solidFill>
                  <a:schemeClr val="tx1">
                    <a:tint val="75000"/>
                  </a:schemeClr>
                </a:solidFill>
              </a:defRPr>
            </a:lvl6pPr>
            <a:lvl7pPr marL="3026573" indent="0">
              <a:buNone/>
              <a:defRPr sz="1765">
                <a:solidFill>
                  <a:schemeClr val="tx1">
                    <a:tint val="75000"/>
                  </a:schemeClr>
                </a:solidFill>
              </a:defRPr>
            </a:lvl7pPr>
            <a:lvl8pPr marL="3531001" indent="0">
              <a:buNone/>
              <a:defRPr sz="1765">
                <a:solidFill>
                  <a:schemeClr val="tx1">
                    <a:tint val="75000"/>
                  </a:schemeClr>
                </a:solidFill>
              </a:defRPr>
            </a:lvl8pPr>
            <a:lvl9pPr marL="4035430" indent="0">
              <a:buNone/>
              <a:defRPr sz="17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87B3A-EBC8-D04B-AC09-3C1DC7164957}" type="datetimeFigureOut">
              <a:rPr lang="en-US" smtClean="0"/>
              <a:t>11/29/19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CB6B1-DB41-D144-A781-79AAD1CE0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390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3589" y="2069042"/>
            <a:ext cx="4287639" cy="49315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7335" y="2069042"/>
            <a:ext cx="4287639" cy="49315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87B3A-EBC8-D04B-AC09-3C1DC7164957}" type="datetimeFigureOut">
              <a:rPr lang="en-US" smtClean="0"/>
              <a:t>11/29/19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CB6B1-DB41-D144-A781-79AAD1CE0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430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903" y="413810"/>
            <a:ext cx="8701386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4904" y="1905318"/>
            <a:ext cx="4267934" cy="933767"/>
          </a:xfrm>
        </p:spPr>
        <p:txBody>
          <a:bodyPr anchor="b"/>
          <a:lstStyle>
            <a:lvl1pPr marL="0" indent="0">
              <a:buNone/>
              <a:defRPr sz="2648" b="1"/>
            </a:lvl1pPr>
            <a:lvl2pPr marL="504429" indent="0">
              <a:buNone/>
              <a:defRPr sz="2207" b="1"/>
            </a:lvl2pPr>
            <a:lvl3pPr marL="1008858" indent="0">
              <a:buNone/>
              <a:defRPr sz="1986" b="1"/>
            </a:lvl3pPr>
            <a:lvl4pPr marL="1513286" indent="0">
              <a:buNone/>
              <a:defRPr sz="1765" b="1"/>
            </a:lvl4pPr>
            <a:lvl5pPr marL="2017715" indent="0">
              <a:buNone/>
              <a:defRPr sz="1765" b="1"/>
            </a:lvl5pPr>
            <a:lvl6pPr marL="2522144" indent="0">
              <a:buNone/>
              <a:defRPr sz="1765" b="1"/>
            </a:lvl6pPr>
            <a:lvl7pPr marL="3026573" indent="0">
              <a:buNone/>
              <a:defRPr sz="1765" b="1"/>
            </a:lvl7pPr>
            <a:lvl8pPr marL="3531001" indent="0">
              <a:buNone/>
              <a:defRPr sz="1765" b="1"/>
            </a:lvl8pPr>
            <a:lvl9pPr marL="4035430" indent="0">
              <a:buNone/>
              <a:defRPr sz="1765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904" y="2839085"/>
            <a:ext cx="4267934" cy="41758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7336" y="1905318"/>
            <a:ext cx="4288953" cy="933767"/>
          </a:xfrm>
        </p:spPr>
        <p:txBody>
          <a:bodyPr anchor="b"/>
          <a:lstStyle>
            <a:lvl1pPr marL="0" indent="0">
              <a:buNone/>
              <a:defRPr sz="2648" b="1"/>
            </a:lvl1pPr>
            <a:lvl2pPr marL="504429" indent="0">
              <a:buNone/>
              <a:defRPr sz="2207" b="1"/>
            </a:lvl2pPr>
            <a:lvl3pPr marL="1008858" indent="0">
              <a:buNone/>
              <a:defRPr sz="1986" b="1"/>
            </a:lvl3pPr>
            <a:lvl4pPr marL="1513286" indent="0">
              <a:buNone/>
              <a:defRPr sz="1765" b="1"/>
            </a:lvl4pPr>
            <a:lvl5pPr marL="2017715" indent="0">
              <a:buNone/>
              <a:defRPr sz="1765" b="1"/>
            </a:lvl5pPr>
            <a:lvl6pPr marL="2522144" indent="0">
              <a:buNone/>
              <a:defRPr sz="1765" b="1"/>
            </a:lvl6pPr>
            <a:lvl7pPr marL="3026573" indent="0">
              <a:buNone/>
              <a:defRPr sz="1765" b="1"/>
            </a:lvl7pPr>
            <a:lvl8pPr marL="3531001" indent="0">
              <a:buNone/>
              <a:defRPr sz="1765" b="1"/>
            </a:lvl8pPr>
            <a:lvl9pPr marL="4035430" indent="0">
              <a:buNone/>
              <a:defRPr sz="1765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7336" y="2839085"/>
            <a:ext cx="4288953" cy="41758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87B3A-EBC8-D04B-AC09-3C1DC7164957}" type="datetimeFigureOut">
              <a:rPr lang="en-US" smtClean="0"/>
              <a:t>11/29/19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CB6B1-DB41-D144-A781-79AAD1CE0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08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87B3A-EBC8-D04B-AC09-3C1DC7164957}" type="datetimeFigureOut">
              <a:rPr lang="en-US" smtClean="0"/>
              <a:t>11/29/19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CB6B1-DB41-D144-A781-79AAD1CE0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627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87B3A-EBC8-D04B-AC09-3C1DC7164957}" type="datetimeFigureOut">
              <a:rPr lang="en-US" smtClean="0"/>
              <a:t>11/29/19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CB6B1-DB41-D144-A781-79AAD1CE0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110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903" y="518160"/>
            <a:ext cx="3253824" cy="1813560"/>
          </a:xfrm>
        </p:spPr>
        <p:txBody>
          <a:bodyPr anchor="b"/>
          <a:lstStyle>
            <a:lvl1pPr>
              <a:defRPr sz="353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8953" y="1119083"/>
            <a:ext cx="5107335" cy="5523442"/>
          </a:xfrm>
        </p:spPr>
        <p:txBody>
          <a:bodyPr/>
          <a:lstStyle>
            <a:lvl1pPr>
              <a:defRPr sz="3531"/>
            </a:lvl1pPr>
            <a:lvl2pPr>
              <a:defRPr sz="3089"/>
            </a:lvl2pPr>
            <a:lvl3pPr>
              <a:defRPr sz="2648"/>
            </a:lvl3pPr>
            <a:lvl4pPr>
              <a:defRPr sz="2207"/>
            </a:lvl4pPr>
            <a:lvl5pPr>
              <a:defRPr sz="2207"/>
            </a:lvl5pPr>
            <a:lvl6pPr>
              <a:defRPr sz="2207"/>
            </a:lvl6pPr>
            <a:lvl7pPr>
              <a:defRPr sz="2207"/>
            </a:lvl7pPr>
            <a:lvl8pPr>
              <a:defRPr sz="2207"/>
            </a:lvl8pPr>
            <a:lvl9pPr>
              <a:defRPr sz="2207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4903" y="2331720"/>
            <a:ext cx="3253824" cy="4319800"/>
          </a:xfrm>
        </p:spPr>
        <p:txBody>
          <a:bodyPr/>
          <a:lstStyle>
            <a:lvl1pPr marL="0" indent="0">
              <a:buNone/>
              <a:defRPr sz="1765"/>
            </a:lvl1pPr>
            <a:lvl2pPr marL="504429" indent="0">
              <a:buNone/>
              <a:defRPr sz="1545"/>
            </a:lvl2pPr>
            <a:lvl3pPr marL="1008858" indent="0">
              <a:buNone/>
              <a:defRPr sz="1324"/>
            </a:lvl3pPr>
            <a:lvl4pPr marL="1513286" indent="0">
              <a:buNone/>
              <a:defRPr sz="1103"/>
            </a:lvl4pPr>
            <a:lvl5pPr marL="2017715" indent="0">
              <a:buNone/>
              <a:defRPr sz="1103"/>
            </a:lvl5pPr>
            <a:lvl6pPr marL="2522144" indent="0">
              <a:buNone/>
              <a:defRPr sz="1103"/>
            </a:lvl6pPr>
            <a:lvl7pPr marL="3026573" indent="0">
              <a:buNone/>
              <a:defRPr sz="1103"/>
            </a:lvl7pPr>
            <a:lvl8pPr marL="3531001" indent="0">
              <a:buNone/>
              <a:defRPr sz="1103"/>
            </a:lvl8pPr>
            <a:lvl9pPr marL="4035430" indent="0">
              <a:buNone/>
              <a:defRPr sz="110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87B3A-EBC8-D04B-AC09-3C1DC7164957}" type="datetimeFigureOut">
              <a:rPr lang="en-US" smtClean="0"/>
              <a:t>11/29/19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CB6B1-DB41-D144-A781-79AAD1CE0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956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903" y="518160"/>
            <a:ext cx="3253824" cy="1813560"/>
          </a:xfrm>
        </p:spPr>
        <p:txBody>
          <a:bodyPr anchor="b"/>
          <a:lstStyle>
            <a:lvl1pPr>
              <a:defRPr sz="353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88953" y="1119083"/>
            <a:ext cx="5107335" cy="5523442"/>
          </a:xfrm>
        </p:spPr>
        <p:txBody>
          <a:bodyPr anchor="t"/>
          <a:lstStyle>
            <a:lvl1pPr marL="0" indent="0">
              <a:buNone/>
              <a:defRPr sz="3531"/>
            </a:lvl1pPr>
            <a:lvl2pPr marL="504429" indent="0">
              <a:buNone/>
              <a:defRPr sz="3089"/>
            </a:lvl2pPr>
            <a:lvl3pPr marL="1008858" indent="0">
              <a:buNone/>
              <a:defRPr sz="2648"/>
            </a:lvl3pPr>
            <a:lvl4pPr marL="1513286" indent="0">
              <a:buNone/>
              <a:defRPr sz="2207"/>
            </a:lvl4pPr>
            <a:lvl5pPr marL="2017715" indent="0">
              <a:buNone/>
              <a:defRPr sz="2207"/>
            </a:lvl5pPr>
            <a:lvl6pPr marL="2522144" indent="0">
              <a:buNone/>
              <a:defRPr sz="2207"/>
            </a:lvl6pPr>
            <a:lvl7pPr marL="3026573" indent="0">
              <a:buNone/>
              <a:defRPr sz="2207"/>
            </a:lvl7pPr>
            <a:lvl8pPr marL="3531001" indent="0">
              <a:buNone/>
              <a:defRPr sz="2207"/>
            </a:lvl8pPr>
            <a:lvl9pPr marL="4035430" indent="0">
              <a:buNone/>
              <a:defRPr sz="220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4903" y="2331720"/>
            <a:ext cx="3253824" cy="4319800"/>
          </a:xfrm>
        </p:spPr>
        <p:txBody>
          <a:bodyPr/>
          <a:lstStyle>
            <a:lvl1pPr marL="0" indent="0">
              <a:buNone/>
              <a:defRPr sz="1765"/>
            </a:lvl1pPr>
            <a:lvl2pPr marL="504429" indent="0">
              <a:buNone/>
              <a:defRPr sz="1545"/>
            </a:lvl2pPr>
            <a:lvl3pPr marL="1008858" indent="0">
              <a:buNone/>
              <a:defRPr sz="1324"/>
            </a:lvl3pPr>
            <a:lvl4pPr marL="1513286" indent="0">
              <a:buNone/>
              <a:defRPr sz="1103"/>
            </a:lvl4pPr>
            <a:lvl5pPr marL="2017715" indent="0">
              <a:buNone/>
              <a:defRPr sz="1103"/>
            </a:lvl5pPr>
            <a:lvl6pPr marL="2522144" indent="0">
              <a:buNone/>
              <a:defRPr sz="1103"/>
            </a:lvl6pPr>
            <a:lvl7pPr marL="3026573" indent="0">
              <a:buNone/>
              <a:defRPr sz="1103"/>
            </a:lvl7pPr>
            <a:lvl8pPr marL="3531001" indent="0">
              <a:buNone/>
              <a:defRPr sz="1103"/>
            </a:lvl8pPr>
            <a:lvl9pPr marL="4035430" indent="0">
              <a:buNone/>
              <a:defRPr sz="110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87B3A-EBC8-D04B-AC09-3C1DC7164957}" type="datetimeFigureOut">
              <a:rPr lang="en-US" smtClean="0"/>
              <a:t>11/29/19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CB6B1-DB41-D144-A781-79AAD1CE0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432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3589" y="413810"/>
            <a:ext cx="8701386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589" y="2069042"/>
            <a:ext cx="8701386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3589" y="7203865"/>
            <a:ext cx="2269927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A87B3A-EBC8-D04B-AC09-3C1DC7164957}" type="datetimeFigureOut">
              <a:rPr lang="en-US" smtClean="0"/>
              <a:t>11/29/19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41837" y="7203865"/>
            <a:ext cx="340489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25047" y="7203865"/>
            <a:ext cx="2269927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1CB6B1-DB41-D144-A781-79AAD1CE0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375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1008858" rtl="0" eaLnBrk="1" latinLnBrk="0" hangingPunct="1">
        <a:lnSpc>
          <a:spcPct val="90000"/>
        </a:lnSpc>
        <a:spcBef>
          <a:spcPct val="0"/>
        </a:spcBef>
        <a:buNone/>
        <a:defRPr sz="48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214" indent="-252214" algn="l" defTabSz="1008858" rtl="0" eaLnBrk="1" latinLnBrk="0" hangingPunct="1">
        <a:lnSpc>
          <a:spcPct val="90000"/>
        </a:lnSpc>
        <a:spcBef>
          <a:spcPts val="1103"/>
        </a:spcBef>
        <a:buFont typeface="Arial" panose="020B0604020202020204" pitchFamily="34" charset="0"/>
        <a:buChar char="•"/>
        <a:defRPr sz="3089" kern="1200">
          <a:solidFill>
            <a:schemeClr val="tx1"/>
          </a:solidFill>
          <a:latin typeface="+mn-lt"/>
          <a:ea typeface="+mn-ea"/>
          <a:cs typeface="+mn-cs"/>
        </a:defRPr>
      </a:lvl1pPr>
      <a:lvl2pPr marL="756643" indent="-252214" algn="l" defTabSz="1008858" rtl="0" eaLnBrk="1" latinLnBrk="0" hangingPunct="1">
        <a:lnSpc>
          <a:spcPct val="90000"/>
        </a:lnSpc>
        <a:spcBef>
          <a:spcPts val="552"/>
        </a:spcBef>
        <a:buFont typeface="Arial" panose="020B0604020202020204" pitchFamily="34" charset="0"/>
        <a:buChar char="•"/>
        <a:defRPr sz="2648" kern="1200">
          <a:solidFill>
            <a:schemeClr val="tx1"/>
          </a:solidFill>
          <a:latin typeface="+mn-lt"/>
          <a:ea typeface="+mn-ea"/>
          <a:cs typeface="+mn-cs"/>
        </a:defRPr>
      </a:lvl2pPr>
      <a:lvl3pPr marL="1261072" indent="-252214" algn="l" defTabSz="1008858" rtl="0" eaLnBrk="1" latinLnBrk="0" hangingPunct="1">
        <a:lnSpc>
          <a:spcPct val="90000"/>
        </a:lnSpc>
        <a:spcBef>
          <a:spcPts val="552"/>
        </a:spcBef>
        <a:buFont typeface="Arial" panose="020B0604020202020204" pitchFamily="34" charset="0"/>
        <a:buChar char="•"/>
        <a:defRPr sz="2207" kern="1200">
          <a:solidFill>
            <a:schemeClr val="tx1"/>
          </a:solidFill>
          <a:latin typeface="+mn-lt"/>
          <a:ea typeface="+mn-ea"/>
          <a:cs typeface="+mn-cs"/>
        </a:defRPr>
      </a:lvl3pPr>
      <a:lvl4pPr marL="1765501" indent="-252214" algn="l" defTabSz="1008858" rtl="0" eaLnBrk="1" latinLnBrk="0" hangingPunct="1">
        <a:lnSpc>
          <a:spcPct val="90000"/>
        </a:lnSpc>
        <a:spcBef>
          <a:spcPts val="552"/>
        </a:spcBef>
        <a:buFont typeface="Arial" panose="020B0604020202020204" pitchFamily="34" charset="0"/>
        <a:buChar char="•"/>
        <a:defRPr sz="1986" kern="1200">
          <a:solidFill>
            <a:schemeClr val="tx1"/>
          </a:solidFill>
          <a:latin typeface="+mn-lt"/>
          <a:ea typeface="+mn-ea"/>
          <a:cs typeface="+mn-cs"/>
        </a:defRPr>
      </a:lvl4pPr>
      <a:lvl5pPr marL="2269929" indent="-252214" algn="l" defTabSz="1008858" rtl="0" eaLnBrk="1" latinLnBrk="0" hangingPunct="1">
        <a:lnSpc>
          <a:spcPct val="90000"/>
        </a:lnSpc>
        <a:spcBef>
          <a:spcPts val="552"/>
        </a:spcBef>
        <a:buFont typeface="Arial" panose="020B0604020202020204" pitchFamily="34" charset="0"/>
        <a:buChar char="•"/>
        <a:defRPr sz="1986" kern="1200">
          <a:solidFill>
            <a:schemeClr val="tx1"/>
          </a:solidFill>
          <a:latin typeface="+mn-lt"/>
          <a:ea typeface="+mn-ea"/>
          <a:cs typeface="+mn-cs"/>
        </a:defRPr>
      </a:lvl5pPr>
      <a:lvl6pPr marL="2774358" indent="-252214" algn="l" defTabSz="1008858" rtl="0" eaLnBrk="1" latinLnBrk="0" hangingPunct="1">
        <a:lnSpc>
          <a:spcPct val="90000"/>
        </a:lnSpc>
        <a:spcBef>
          <a:spcPts val="552"/>
        </a:spcBef>
        <a:buFont typeface="Arial" panose="020B0604020202020204" pitchFamily="34" charset="0"/>
        <a:buChar char="•"/>
        <a:defRPr sz="1986" kern="1200">
          <a:solidFill>
            <a:schemeClr val="tx1"/>
          </a:solidFill>
          <a:latin typeface="+mn-lt"/>
          <a:ea typeface="+mn-ea"/>
          <a:cs typeface="+mn-cs"/>
        </a:defRPr>
      </a:lvl6pPr>
      <a:lvl7pPr marL="3278787" indent="-252214" algn="l" defTabSz="1008858" rtl="0" eaLnBrk="1" latinLnBrk="0" hangingPunct="1">
        <a:lnSpc>
          <a:spcPct val="90000"/>
        </a:lnSpc>
        <a:spcBef>
          <a:spcPts val="552"/>
        </a:spcBef>
        <a:buFont typeface="Arial" panose="020B0604020202020204" pitchFamily="34" charset="0"/>
        <a:buChar char="•"/>
        <a:defRPr sz="1986" kern="1200">
          <a:solidFill>
            <a:schemeClr val="tx1"/>
          </a:solidFill>
          <a:latin typeface="+mn-lt"/>
          <a:ea typeface="+mn-ea"/>
          <a:cs typeface="+mn-cs"/>
        </a:defRPr>
      </a:lvl7pPr>
      <a:lvl8pPr marL="3783216" indent="-252214" algn="l" defTabSz="1008858" rtl="0" eaLnBrk="1" latinLnBrk="0" hangingPunct="1">
        <a:lnSpc>
          <a:spcPct val="90000"/>
        </a:lnSpc>
        <a:spcBef>
          <a:spcPts val="552"/>
        </a:spcBef>
        <a:buFont typeface="Arial" panose="020B0604020202020204" pitchFamily="34" charset="0"/>
        <a:buChar char="•"/>
        <a:defRPr sz="1986" kern="1200">
          <a:solidFill>
            <a:schemeClr val="tx1"/>
          </a:solidFill>
          <a:latin typeface="+mn-lt"/>
          <a:ea typeface="+mn-ea"/>
          <a:cs typeface="+mn-cs"/>
        </a:defRPr>
      </a:lvl8pPr>
      <a:lvl9pPr marL="4287644" indent="-252214" algn="l" defTabSz="1008858" rtl="0" eaLnBrk="1" latinLnBrk="0" hangingPunct="1">
        <a:lnSpc>
          <a:spcPct val="90000"/>
        </a:lnSpc>
        <a:spcBef>
          <a:spcPts val="552"/>
        </a:spcBef>
        <a:buFont typeface="Arial" panose="020B0604020202020204" pitchFamily="34" charset="0"/>
        <a:buChar char="•"/>
        <a:defRPr sz="198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8858" rtl="0" eaLnBrk="1" latinLnBrk="0" hangingPunct="1">
        <a:defRPr sz="1986" kern="1200">
          <a:solidFill>
            <a:schemeClr val="tx1"/>
          </a:solidFill>
          <a:latin typeface="+mn-lt"/>
          <a:ea typeface="+mn-ea"/>
          <a:cs typeface="+mn-cs"/>
        </a:defRPr>
      </a:lvl1pPr>
      <a:lvl2pPr marL="504429" algn="l" defTabSz="1008858" rtl="0" eaLnBrk="1" latinLnBrk="0" hangingPunct="1">
        <a:defRPr sz="1986" kern="1200">
          <a:solidFill>
            <a:schemeClr val="tx1"/>
          </a:solidFill>
          <a:latin typeface="+mn-lt"/>
          <a:ea typeface="+mn-ea"/>
          <a:cs typeface="+mn-cs"/>
        </a:defRPr>
      </a:lvl2pPr>
      <a:lvl3pPr marL="1008858" algn="l" defTabSz="1008858" rtl="0" eaLnBrk="1" latinLnBrk="0" hangingPunct="1">
        <a:defRPr sz="1986" kern="1200">
          <a:solidFill>
            <a:schemeClr val="tx1"/>
          </a:solidFill>
          <a:latin typeface="+mn-lt"/>
          <a:ea typeface="+mn-ea"/>
          <a:cs typeface="+mn-cs"/>
        </a:defRPr>
      </a:lvl3pPr>
      <a:lvl4pPr marL="1513286" algn="l" defTabSz="1008858" rtl="0" eaLnBrk="1" latinLnBrk="0" hangingPunct="1">
        <a:defRPr sz="1986" kern="1200">
          <a:solidFill>
            <a:schemeClr val="tx1"/>
          </a:solidFill>
          <a:latin typeface="+mn-lt"/>
          <a:ea typeface="+mn-ea"/>
          <a:cs typeface="+mn-cs"/>
        </a:defRPr>
      </a:lvl4pPr>
      <a:lvl5pPr marL="2017715" algn="l" defTabSz="1008858" rtl="0" eaLnBrk="1" latinLnBrk="0" hangingPunct="1">
        <a:defRPr sz="1986" kern="1200">
          <a:solidFill>
            <a:schemeClr val="tx1"/>
          </a:solidFill>
          <a:latin typeface="+mn-lt"/>
          <a:ea typeface="+mn-ea"/>
          <a:cs typeface="+mn-cs"/>
        </a:defRPr>
      </a:lvl5pPr>
      <a:lvl6pPr marL="2522144" algn="l" defTabSz="1008858" rtl="0" eaLnBrk="1" latinLnBrk="0" hangingPunct="1">
        <a:defRPr sz="1986" kern="1200">
          <a:solidFill>
            <a:schemeClr val="tx1"/>
          </a:solidFill>
          <a:latin typeface="+mn-lt"/>
          <a:ea typeface="+mn-ea"/>
          <a:cs typeface="+mn-cs"/>
        </a:defRPr>
      </a:lvl6pPr>
      <a:lvl7pPr marL="3026573" algn="l" defTabSz="1008858" rtl="0" eaLnBrk="1" latinLnBrk="0" hangingPunct="1">
        <a:defRPr sz="1986" kern="1200">
          <a:solidFill>
            <a:schemeClr val="tx1"/>
          </a:solidFill>
          <a:latin typeface="+mn-lt"/>
          <a:ea typeface="+mn-ea"/>
          <a:cs typeface="+mn-cs"/>
        </a:defRPr>
      </a:lvl7pPr>
      <a:lvl8pPr marL="3531001" algn="l" defTabSz="1008858" rtl="0" eaLnBrk="1" latinLnBrk="0" hangingPunct="1">
        <a:defRPr sz="1986" kern="1200">
          <a:solidFill>
            <a:schemeClr val="tx1"/>
          </a:solidFill>
          <a:latin typeface="+mn-lt"/>
          <a:ea typeface="+mn-ea"/>
          <a:cs typeface="+mn-cs"/>
        </a:defRPr>
      </a:lvl8pPr>
      <a:lvl9pPr marL="4035430" algn="l" defTabSz="1008858" rtl="0" eaLnBrk="1" latinLnBrk="0" hangingPunct="1">
        <a:defRPr sz="198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78267B0-310F-1B49-A336-326651C40E98}"/>
              </a:ext>
            </a:extLst>
          </p:cNvPr>
          <p:cNvSpPr txBox="1"/>
          <p:nvPr/>
        </p:nvSpPr>
        <p:spPr>
          <a:xfrm>
            <a:off x="2452467" y="-4002640"/>
            <a:ext cx="184731" cy="11127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6631" dirty="0">
              <a:latin typeface="TeachingPrimary Medium" panose="02000603000000000000" pitchFamily="2" charset="0"/>
              <a:ea typeface="TeachingPrimary Medium" panose="02000603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D0D1D5-C1D1-B54A-9742-AFDBF6FBC1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130952" y="-1049020"/>
            <a:ext cx="7690468" cy="995237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F7E6D09-C547-4749-9FE1-5D6F938309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6019" y="1194067"/>
            <a:ext cx="2950402" cy="412021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57ED0FE-1CBE-AA44-A125-49EDD3930FF8}"/>
              </a:ext>
            </a:extLst>
          </p:cNvPr>
          <p:cNvSpPr txBox="1"/>
          <p:nvPr/>
        </p:nvSpPr>
        <p:spPr>
          <a:xfrm>
            <a:off x="3191883" y="5527675"/>
            <a:ext cx="356860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Chelsea Market" panose="02000000000000000000" pitchFamily="2" charset="0"/>
                <a:ea typeface="Chelsea Market" panose="02000000000000000000" pitchFamily="2" charset="0"/>
              </a:rPr>
              <a:t>I am OK.</a:t>
            </a:r>
          </a:p>
        </p:txBody>
      </p:sp>
    </p:spTree>
    <p:extLst>
      <p:ext uri="{BB962C8B-B14F-4D97-AF65-F5344CB8AC3E}">
        <p14:creationId xmlns:p14="http://schemas.microsoft.com/office/powerpoint/2010/main" val="3636715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9BFE956-D7D7-C04A-B4BB-AE4B12D4C0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400334" y="-932644"/>
            <a:ext cx="7431435" cy="96171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872B709-E45D-8B47-ADEE-3F494131E6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6703" y="2019995"/>
            <a:ext cx="6338695" cy="278559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CE37003-88F8-AE46-B15F-7EAF9C744346}"/>
              </a:ext>
            </a:extLst>
          </p:cNvPr>
          <p:cNvSpPr txBox="1"/>
          <p:nvPr/>
        </p:nvSpPr>
        <p:spPr>
          <a:xfrm>
            <a:off x="2806764" y="5182956"/>
            <a:ext cx="461857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Chelsea Market" panose="02000000000000000000" pitchFamily="2" charset="0"/>
                <a:ea typeface="Chelsea Market" panose="02000000000000000000" pitchFamily="2" charset="0"/>
              </a:rPr>
              <a:t>I am loved.</a:t>
            </a:r>
          </a:p>
        </p:txBody>
      </p:sp>
    </p:spTree>
    <p:extLst>
      <p:ext uri="{BB962C8B-B14F-4D97-AF65-F5344CB8AC3E}">
        <p14:creationId xmlns:p14="http://schemas.microsoft.com/office/powerpoint/2010/main" val="2337224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5B96709-2305-1441-AFA5-49DB537954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386142" y="-929967"/>
            <a:ext cx="7401338" cy="95782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A242EFD-FE43-B04F-9354-EED8E1526E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8033" y="1429107"/>
            <a:ext cx="2444510" cy="384353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5385CD8-3254-F140-A9E0-21C9AB743224}"/>
              </a:ext>
            </a:extLst>
          </p:cNvPr>
          <p:cNvSpPr txBox="1"/>
          <p:nvPr/>
        </p:nvSpPr>
        <p:spPr>
          <a:xfrm>
            <a:off x="2105065" y="5400561"/>
            <a:ext cx="596349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Chelsea Market" panose="02000000000000000000" pitchFamily="2" charset="0"/>
                <a:ea typeface="Chelsea Market" panose="02000000000000000000" pitchFamily="2" charset="0"/>
              </a:rPr>
              <a:t>I am peaceful.</a:t>
            </a:r>
          </a:p>
        </p:txBody>
      </p:sp>
    </p:spTree>
    <p:extLst>
      <p:ext uri="{BB962C8B-B14F-4D97-AF65-F5344CB8AC3E}">
        <p14:creationId xmlns:p14="http://schemas.microsoft.com/office/powerpoint/2010/main" val="936903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E3D85A9-40FA-3042-A12E-CBB4B29A3A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356938" y="-1119439"/>
            <a:ext cx="7612186" cy="98510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2FE1B41-9385-0C4E-8FBE-A7BAF338FF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8575" y="1068778"/>
            <a:ext cx="3028911" cy="416098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3A4F613-2020-0C43-B513-814C309BEAC4}"/>
              </a:ext>
            </a:extLst>
          </p:cNvPr>
          <p:cNvSpPr txBox="1"/>
          <p:nvPr/>
        </p:nvSpPr>
        <p:spPr>
          <a:xfrm>
            <a:off x="1173078" y="5405313"/>
            <a:ext cx="849463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Chelsea Market" panose="02000000000000000000" pitchFamily="2" charset="0"/>
                <a:ea typeface="Chelsea Market" panose="02000000000000000000" pitchFamily="2" charset="0"/>
              </a:rPr>
              <a:t>I am ready and steady</a:t>
            </a:r>
            <a:r>
              <a:rPr lang="en-US" sz="6000" dirty="0">
                <a:latin typeface="Chelsea Market" panose="02000000000000000000" pitchFamily="2" charset="0"/>
                <a:ea typeface="Chelsea Market" panose="02000000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469419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324E12B-2BA3-9245-AD79-13EA299754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880363" y="-257026"/>
            <a:ext cx="3402400" cy="440310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8047656-268C-E146-BF59-7ED50CC155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784872" y="-257024"/>
            <a:ext cx="3402401" cy="440310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03F0EB4-27C6-924C-B651-6C4E2D0E2B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873452" y="3631375"/>
            <a:ext cx="3408425" cy="44109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84418E3-AD34-7D41-9205-2EF1B0231D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5924356" y="3635281"/>
            <a:ext cx="3381866" cy="43765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EB576D0-E9B1-F641-8FEC-F6FF77AF6D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74617" y="748145"/>
            <a:ext cx="1367810" cy="19101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9368CC0-A371-9B40-8AB0-59AA6D15565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08443" y="1128662"/>
            <a:ext cx="3155258" cy="138660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38A6D61-A033-1347-A2D9-E98E393901E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77201" y="4685594"/>
            <a:ext cx="1170932" cy="184107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6811DEE-1AF4-2343-AC24-5792AAC3889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56666" y="4685594"/>
            <a:ext cx="1317245" cy="180957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59FF48E-0536-0B49-A4A7-1454EEAF2B42}"/>
              </a:ext>
            </a:extLst>
          </p:cNvPr>
          <p:cNvSpPr txBox="1"/>
          <p:nvPr/>
        </p:nvSpPr>
        <p:spPr>
          <a:xfrm>
            <a:off x="2077201" y="2717057"/>
            <a:ext cx="1200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helsea Market" panose="02000000000000000000" pitchFamily="2" charset="0"/>
                <a:ea typeface="Chelsea Market" panose="02000000000000000000" pitchFamily="2" charset="0"/>
              </a:rPr>
              <a:t>I am OK.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F1335D-645D-6A42-9102-3960CA0F9988}"/>
              </a:ext>
            </a:extLst>
          </p:cNvPr>
          <p:cNvSpPr txBox="1"/>
          <p:nvPr/>
        </p:nvSpPr>
        <p:spPr>
          <a:xfrm>
            <a:off x="6885587" y="2698050"/>
            <a:ext cx="1515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helsea Market" panose="02000000000000000000" pitchFamily="2" charset="0"/>
                <a:ea typeface="Chelsea Market" panose="02000000000000000000" pitchFamily="2" charset="0"/>
              </a:rPr>
              <a:t>I am loved.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EC45141-81BD-0F48-932D-7C648F2A299D}"/>
              </a:ext>
            </a:extLst>
          </p:cNvPr>
          <p:cNvSpPr txBox="1"/>
          <p:nvPr/>
        </p:nvSpPr>
        <p:spPr>
          <a:xfrm>
            <a:off x="1718929" y="6621667"/>
            <a:ext cx="1917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helsea Market" panose="02000000000000000000" pitchFamily="2" charset="0"/>
                <a:ea typeface="Chelsea Market" panose="02000000000000000000" pitchFamily="2" charset="0"/>
              </a:rPr>
              <a:t>I am peaceful.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723FEB6-0699-BA49-B3D2-60D13CB7EC52}"/>
              </a:ext>
            </a:extLst>
          </p:cNvPr>
          <p:cNvSpPr txBox="1"/>
          <p:nvPr/>
        </p:nvSpPr>
        <p:spPr>
          <a:xfrm>
            <a:off x="6267897" y="6612721"/>
            <a:ext cx="2951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helsea Market" panose="02000000000000000000" pitchFamily="2" charset="0"/>
                <a:ea typeface="Chelsea Market" panose="02000000000000000000" pitchFamily="2" charset="0"/>
              </a:rPr>
              <a:t>I am ready and steady.</a:t>
            </a:r>
          </a:p>
        </p:txBody>
      </p:sp>
    </p:spTree>
    <p:extLst>
      <p:ext uri="{BB962C8B-B14F-4D97-AF65-F5344CB8AC3E}">
        <p14:creationId xmlns:p14="http://schemas.microsoft.com/office/powerpoint/2010/main" val="19634277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1171</TotalTime>
  <Words>36</Words>
  <Application>Microsoft Macintosh PowerPoint</Application>
  <PresentationFormat>Custom</PresentationFormat>
  <Paragraphs>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Chelsea Market</vt:lpstr>
      <vt:lpstr>TeachingPrimary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lmullady@copiague.net</dc:creator>
  <cp:lastModifiedBy>lmullady@copiague.net</cp:lastModifiedBy>
  <cp:revision>31</cp:revision>
  <cp:lastPrinted>2018-10-14T10:46:10Z</cp:lastPrinted>
  <dcterms:created xsi:type="dcterms:W3CDTF">2018-09-18T08:43:00Z</dcterms:created>
  <dcterms:modified xsi:type="dcterms:W3CDTF">2019-11-29T18:50:04Z</dcterms:modified>
</cp:coreProperties>
</file>