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1AEB-F282-410E-ADE4-EA3ACF4D8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82B3D0-EB96-4285-9061-E6A11D463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19C08-7353-49DF-9A27-28C8C0E4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99A24-3178-4B00-B8CE-9A1BEDC1A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AEA91-2762-4415-91AB-9A431FBA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14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1C450-1352-4407-908A-30071E9D3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3AFDEA-B53D-4744-8E33-279F412C9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583B3-AC1E-4223-A079-15CE79EB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974E7-C3C3-49FD-A57C-3DA136B37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F7DBE-98AB-423F-8648-7B02D6A97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2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3E347A-FC9A-440D-9B3A-CD7D97DF73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6F9395-D19D-4A9F-AC28-07F7CE344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CE973-1983-4B1F-9169-D92EF757D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F3D59-EB28-46B5-A68C-42305A437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9D431-EA7E-4DED-A4C4-F24F7CF36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3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02689-673C-4DB5-BEE2-69581121D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7A766-1515-4CEA-9670-F4ACF631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987CC-B4FA-4EDA-ABC8-4A43AFEBC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1C4C6-0756-4E52-93A2-6E7C7D4DF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34F6-20C4-4DB9-97B2-9AC40CE8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3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11CE6-04B5-4600-AEC2-820F8AE56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E5B446-A134-486F-A530-63094AF8E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F83C4-99AB-42C4-BB11-B2B2F9866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30C3A-5177-4403-B079-58D81BF72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12F96-0800-4CD8-BD8F-C89439BB5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96100-1590-4885-9D77-9BC515327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1AD77-3824-40DE-B472-A5907B0673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FAFCDB-4465-4050-BB42-77F025DC6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3ABF4-94A2-42BE-8327-2ADBE64D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B152E-8DA5-4227-BA0C-7206BFB5E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4C4B2-C929-420B-86B0-A6669A3B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17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2299-E72C-4F49-9A5A-5039AA36F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8E22E-6BE8-4188-BC52-C23B6A4FB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E29FE-B4D8-4C79-9D51-2138B6B65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0D67C-E92A-4251-9E77-D40DC26E4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05FD73-0A81-4C3D-A9B9-417EFFEF31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E91CBB-0C37-43D6-973E-4BF04C2A2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E6F198-3542-41E9-AE45-C3316F8DF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747799-3CA2-4A4A-A3C7-0DF84B4E3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77A2D-1151-4A12-ABE3-DE99B461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6068ED-9F40-4CB0-A101-A4478A7E4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94CE6-5D58-4CBC-A314-21CBCE61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AE34FA-1969-4A30-AF00-F38D00F0F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4CD1A4-E8EE-45BF-9C99-DA889122A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BC272C-1D1C-4CF0-A613-7CCADFF7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59E382-9D1F-4899-97A5-DC36A6E6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8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BAC9D-3670-472C-9F3B-68214B438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83A50-733B-4D82-B331-CAC8C40FE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E0B7BE-9BB6-4A0F-9D90-724E5AEA4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42BB7-47A6-49A1-BDDA-839C20916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B03354-E39F-4C5E-803C-C2AF2374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C038A-7619-41B1-8363-75094719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BD4B2-DA8A-47BE-B74F-A28E53CF6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B553CE-AC2E-468F-8C39-7D84438F1D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19D53-6416-4F89-8E65-12D2FF79C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88969E-31DE-4FC8-B7DB-8038884C2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B67E82-3A3A-4C3E-8832-2BB28B05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02AB6-B242-4E41-AB35-44329C28A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4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4AB9E2-7BD8-44CB-BA0B-51B1EA1B9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466D4-3A4C-4B1C-A0A2-FF35CE08F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2FDB5-5F7D-411D-BD3B-EC53EF9BB8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CC33B-CF1B-47ED-AF1C-9B5F5FB09DB7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082D-B778-41E0-9412-AE30DC9430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0A2FF-944B-473A-AEEF-C49311147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89A82-4747-473A-83F6-0E65DC8D4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55A288-306A-4636-9532-82C3B7ED6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447" y="645793"/>
            <a:ext cx="5943600" cy="582676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EEC59E9-3E6A-43F5-8FE5-91D2B2783D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256" y="4580479"/>
            <a:ext cx="420370" cy="494030"/>
          </a:xfrm>
          <a:prstGeom prst="rect">
            <a:avLst/>
          </a:prstGeom>
          <a:noFill/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D6E2071A-99C8-4894-A0F2-5EC2A48475F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694394" y="1884363"/>
            <a:ext cx="3173506" cy="69737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571750" algn="l"/>
              </a:tabLst>
            </a:pPr>
            <a:r>
              <a:rPr lang="en-US" sz="2000" b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at Edison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F4FEB4CE-3060-45AA-851F-95270D4C0E7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412441" y="3559174"/>
            <a:ext cx="2563905" cy="405047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571750" algn="l"/>
              </a:tabLst>
            </a:pPr>
            <a:r>
              <a:rPr lang="en-US" sz="2000" b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 at Bay to Bay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960EE77B-2969-4297-8B58-2A6529574C43}"/>
              </a:ext>
            </a:extLst>
          </p:cNvPr>
          <p:cNvSpPr txBox="1">
            <a:spLocks/>
          </p:cNvSpPr>
          <p:nvPr/>
        </p:nvSpPr>
        <p:spPr>
          <a:xfrm>
            <a:off x="5287423" y="4669462"/>
            <a:ext cx="2563905" cy="405047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571750" algn="l"/>
              </a:tabLst>
            </a:pPr>
            <a:r>
              <a:rPr lang="en-US" sz="2000" b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Staging Area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1CDA05E-467B-495E-8F8F-290E3A7233D8}"/>
              </a:ext>
            </a:extLst>
          </p:cNvPr>
          <p:cNvCxnSpPr/>
          <p:nvPr/>
        </p:nvCxnSpPr>
        <p:spPr>
          <a:xfrm flipV="1">
            <a:off x="5202256" y="2079812"/>
            <a:ext cx="2103979" cy="147936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B8487F0D-81E4-49D6-8A6B-D987BDB67AE5}"/>
              </a:ext>
            </a:extLst>
          </p:cNvPr>
          <p:cNvSpPr/>
          <p:nvPr/>
        </p:nvSpPr>
        <p:spPr>
          <a:xfrm>
            <a:off x="5051445" y="3356650"/>
            <a:ext cx="255904" cy="405047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ultiplication Sign 14">
            <a:extLst>
              <a:ext uri="{FF2B5EF4-FFF2-40B4-BE49-F238E27FC236}">
                <a16:creationId xmlns:a16="http://schemas.microsoft.com/office/drawing/2014/main" id="{4CA7C34E-FF25-4336-B3CF-76A1E708D0E9}"/>
              </a:ext>
            </a:extLst>
          </p:cNvPr>
          <p:cNvSpPr/>
          <p:nvPr/>
        </p:nvSpPr>
        <p:spPr>
          <a:xfrm>
            <a:off x="7201142" y="1825684"/>
            <a:ext cx="255904" cy="405047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49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End at Edison 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at Edison  </dc:title>
  <dc:creator>Ronald Seits</dc:creator>
  <cp:lastModifiedBy>Ronald Seits</cp:lastModifiedBy>
  <cp:revision>1</cp:revision>
  <dcterms:created xsi:type="dcterms:W3CDTF">2022-01-14T02:58:58Z</dcterms:created>
  <dcterms:modified xsi:type="dcterms:W3CDTF">2022-01-14T03:00:01Z</dcterms:modified>
</cp:coreProperties>
</file>