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7"/>
  </p:notesMasterIdLst>
  <p:sldIdLst>
    <p:sldId id="362" r:id="rId3"/>
    <p:sldId id="393" r:id="rId4"/>
    <p:sldId id="394" r:id="rId5"/>
    <p:sldId id="363" r:id="rId6"/>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0000"/>
    <a:srgbClr val="F2E6DA"/>
    <a:srgbClr val="F0E7DC"/>
    <a:srgbClr val="594B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1" autoAdjust="0"/>
    <p:restoredTop sz="96283" autoAdjust="0"/>
  </p:normalViewPr>
  <p:slideViewPr>
    <p:cSldViewPr>
      <p:cViewPr varScale="1">
        <p:scale>
          <a:sx n="82" d="100"/>
          <a:sy n="82" d="100"/>
        </p:scale>
        <p:origin x="2940" y="84"/>
      </p:cViewPr>
      <p:guideLst>
        <p:guide orient="horz" pos="2880"/>
        <p:guide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D120F5-1149-41A3-A57F-CF7FB1960FB6}" type="datetimeFigureOut">
              <a:rPr lang="en-US" smtClean="0"/>
              <a:t>1/4/2026</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58D825-A8F2-4601-A422-921266E80327}" type="slidenum">
              <a:rPr lang="en-US" smtClean="0"/>
              <a:t>‹#›</a:t>
            </a:fld>
            <a:endParaRPr lang="en-US"/>
          </a:p>
        </p:txBody>
      </p:sp>
    </p:spTree>
    <p:extLst>
      <p:ext uri="{BB962C8B-B14F-4D97-AF65-F5344CB8AC3E}">
        <p14:creationId xmlns:p14="http://schemas.microsoft.com/office/powerpoint/2010/main" val="3762848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5"/>
            <a:ext cx="5829300" cy="318346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8"/>
            <a:ext cx="5143500" cy="2207683"/>
          </a:xfrm>
        </p:spPr>
        <p:txBody>
          <a:bodyPr/>
          <a:lstStyle>
            <a:lvl1pPr marL="0" indent="0" algn="ctr">
              <a:buNone/>
              <a:defRPr sz="1800"/>
            </a:lvl1pPr>
            <a:lvl2pPr marL="342918" indent="0" algn="ctr">
              <a:buNone/>
              <a:defRPr sz="1500"/>
            </a:lvl2pPr>
            <a:lvl3pPr marL="685837" indent="0" algn="ctr">
              <a:buNone/>
              <a:defRPr sz="1350"/>
            </a:lvl3pPr>
            <a:lvl4pPr marL="1028755" indent="0" algn="ctr">
              <a:buNone/>
              <a:defRPr sz="1200"/>
            </a:lvl4pPr>
            <a:lvl5pPr marL="1371673" indent="0" algn="ctr">
              <a:buNone/>
              <a:defRPr sz="1200"/>
            </a:lvl5pPr>
            <a:lvl6pPr marL="1714591" indent="0" algn="ctr">
              <a:buNone/>
              <a:defRPr sz="1200"/>
            </a:lvl6pPr>
            <a:lvl7pPr marL="2057510" indent="0" algn="ctr">
              <a:buNone/>
              <a:defRPr sz="1200"/>
            </a:lvl7pPr>
            <a:lvl8pPr marL="2400428" indent="0" algn="ctr">
              <a:buNone/>
              <a:defRPr sz="1200"/>
            </a:lvl8pPr>
            <a:lvl9pPr marL="2743346"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05CCB4-0D2F-4430-B988-68BEC6FFCF6D}" type="datetimeFigureOut">
              <a:rPr lang="en-US" smtClean="0"/>
              <a:t>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5AA02-5F49-4EB1-BF84-1DE2ADA70A13}" type="slidenum">
              <a:rPr lang="en-US" smtClean="0"/>
              <a:t>‹#›</a:t>
            </a:fld>
            <a:endParaRPr lang="en-US"/>
          </a:p>
        </p:txBody>
      </p:sp>
    </p:spTree>
    <p:extLst>
      <p:ext uri="{BB962C8B-B14F-4D97-AF65-F5344CB8AC3E}">
        <p14:creationId xmlns:p14="http://schemas.microsoft.com/office/powerpoint/2010/main" val="3630355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05CCB4-0D2F-4430-B988-68BEC6FFCF6D}" type="datetimeFigureOut">
              <a:rPr lang="en-US" smtClean="0"/>
              <a:t>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5AA02-5F49-4EB1-BF84-1DE2ADA70A13}" type="slidenum">
              <a:rPr lang="en-US" smtClean="0"/>
              <a:t>‹#›</a:t>
            </a:fld>
            <a:endParaRPr lang="en-US"/>
          </a:p>
        </p:txBody>
      </p:sp>
    </p:spTree>
    <p:extLst>
      <p:ext uri="{BB962C8B-B14F-4D97-AF65-F5344CB8AC3E}">
        <p14:creationId xmlns:p14="http://schemas.microsoft.com/office/powerpoint/2010/main" val="3208652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05CCB4-0D2F-4430-B988-68BEC6FFCF6D}" type="datetimeFigureOut">
              <a:rPr lang="en-US" smtClean="0"/>
              <a:t>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5AA02-5F49-4EB1-BF84-1DE2ADA70A13}" type="slidenum">
              <a:rPr lang="en-US" smtClean="0"/>
              <a:t>‹#›</a:t>
            </a:fld>
            <a:endParaRPr lang="en-US"/>
          </a:p>
        </p:txBody>
      </p:sp>
    </p:spTree>
    <p:extLst>
      <p:ext uri="{BB962C8B-B14F-4D97-AF65-F5344CB8AC3E}">
        <p14:creationId xmlns:p14="http://schemas.microsoft.com/office/powerpoint/2010/main" val="301451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4652D-1B79-2A4C-4689-4046E0E19557}"/>
              </a:ext>
            </a:extLst>
          </p:cNvPr>
          <p:cNvSpPr>
            <a:spLocks noGrp="1"/>
          </p:cNvSpPr>
          <p:nvPr>
            <p:ph type="ctrTitle"/>
          </p:nvPr>
        </p:nvSpPr>
        <p:spPr>
          <a:xfrm>
            <a:off x="857250" y="1496581"/>
            <a:ext cx="5143500" cy="3183659"/>
          </a:xfrm>
        </p:spPr>
        <p:txBody>
          <a:bodyPr anchor="b"/>
          <a:lstStyle>
            <a:lvl1pPr algn="ctr">
              <a:defRPr sz="5294"/>
            </a:lvl1pPr>
          </a:lstStyle>
          <a:p>
            <a:r>
              <a:rPr lang="en-US"/>
              <a:t>Click to edit Master title style</a:t>
            </a:r>
          </a:p>
        </p:txBody>
      </p:sp>
      <p:sp>
        <p:nvSpPr>
          <p:cNvPr id="3" name="Subtitle 2">
            <a:extLst>
              <a:ext uri="{FF2B5EF4-FFF2-40B4-BE49-F238E27FC236}">
                <a16:creationId xmlns:a16="http://schemas.microsoft.com/office/drawing/2014/main" id="{44BF20DF-E063-457D-C04E-1DD8D0DA8C09}"/>
              </a:ext>
            </a:extLst>
          </p:cNvPr>
          <p:cNvSpPr>
            <a:spLocks noGrp="1"/>
          </p:cNvSpPr>
          <p:nvPr>
            <p:ph type="subTitle" idx="1"/>
          </p:nvPr>
        </p:nvSpPr>
        <p:spPr>
          <a:xfrm>
            <a:off x="857250" y="4802910"/>
            <a:ext cx="5143500" cy="2208068"/>
          </a:xfrm>
        </p:spPr>
        <p:txBody>
          <a:bodyPr/>
          <a:lstStyle>
            <a:lvl1pPr marL="0" indent="0" algn="ctr">
              <a:buNone/>
              <a:defRPr sz="2118"/>
            </a:lvl1pPr>
            <a:lvl2pPr marL="403433" indent="0" algn="ctr">
              <a:buNone/>
              <a:defRPr sz="1765"/>
            </a:lvl2pPr>
            <a:lvl3pPr marL="806867" indent="0" algn="ctr">
              <a:buNone/>
              <a:defRPr sz="1588"/>
            </a:lvl3pPr>
            <a:lvl4pPr marL="1210300" indent="0" algn="ctr">
              <a:buNone/>
              <a:defRPr sz="1412"/>
            </a:lvl4pPr>
            <a:lvl5pPr marL="1613733" indent="0" algn="ctr">
              <a:buNone/>
              <a:defRPr sz="1412"/>
            </a:lvl5pPr>
            <a:lvl6pPr marL="2017166" indent="0" algn="ctr">
              <a:buNone/>
              <a:defRPr sz="1412"/>
            </a:lvl6pPr>
            <a:lvl7pPr marL="2420600" indent="0" algn="ctr">
              <a:buNone/>
              <a:defRPr sz="1412"/>
            </a:lvl7pPr>
            <a:lvl8pPr marL="2824033" indent="0" algn="ctr">
              <a:buNone/>
              <a:defRPr sz="1412"/>
            </a:lvl8pPr>
            <a:lvl9pPr marL="3227466" indent="0" algn="ctr">
              <a:buNone/>
              <a:defRPr sz="1412"/>
            </a:lvl9pPr>
          </a:lstStyle>
          <a:p>
            <a:r>
              <a:rPr lang="en-US"/>
              <a:t>Click to edit Master subtitle style</a:t>
            </a:r>
          </a:p>
        </p:txBody>
      </p:sp>
      <p:sp>
        <p:nvSpPr>
          <p:cNvPr id="4" name="Date Placeholder 3">
            <a:extLst>
              <a:ext uri="{FF2B5EF4-FFF2-40B4-BE49-F238E27FC236}">
                <a16:creationId xmlns:a16="http://schemas.microsoft.com/office/drawing/2014/main" id="{AC45ACD0-2043-FE68-4520-DD66EBA6CA68}"/>
              </a:ext>
            </a:extLst>
          </p:cNvPr>
          <p:cNvSpPr>
            <a:spLocks noGrp="1"/>
          </p:cNvSpPr>
          <p:nvPr>
            <p:ph type="dt" sz="half" idx="10"/>
          </p:nvPr>
        </p:nvSpPr>
        <p:spPr/>
        <p:txBody>
          <a:bodyPr/>
          <a:lstStyle/>
          <a:p>
            <a:fld id="{18C30690-649B-4643-87FF-2A12569C4D2C}" type="datetimeFigureOut">
              <a:rPr lang="en-US" smtClean="0"/>
              <a:t>1/4/2026</a:t>
            </a:fld>
            <a:endParaRPr lang="en-US"/>
          </a:p>
        </p:txBody>
      </p:sp>
      <p:sp>
        <p:nvSpPr>
          <p:cNvPr id="5" name="Footer Placeholder 4">
            <a:extLst>
              <a:ext uri="{FF2B5EF4-FFF2-40B4-BE49-F238E27FC236}">
                <a16:creationId xmlns:a16="http://schemas.microsoft.com/office/drawing/2014/main" id="{51B47F15-4EA7-62C1-BBCD-0A24DA091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3B7A64-A1CB-635E-A8DF-353919FA2344}"/>
              </a:ext>
            </a:extLst>
          </p:cNvPr>
          <p:cNvSpPr>
            <a:spLocks noGrp="1"/>
          </p:cNvSpPr>
          <p:nvPr>
            <p:ph type="sldNum" sz="quarter" idx="12"/>
          </p:nvPr>
        </p:nvSpPr>
        <p:spPr/>
        <p:txBody>
          <a:bodyPr/>
          <a:lstStyle/>
          <a:p>
            <a:fld id="{42653F7C-E3BD-485F-88A7-E3C3E63C323A}" type="slidenum">
              <a:rPr lang="en-US" smtClean="0"/>
              <a:t>‹#›</a:t>
            </a:fld>
            <a:endParaRPr lang="en-US"/>
          </a:p>
        </p:txBody>
      </p:sp>
    </p:spTree>
    <p:extLst>
      <p:ext uri="{BB962C8B-B14F-4D97-AF65-F5344CB8AC3E}">
        <p14:creationId xmlns:p14="http://schemas.microsoft.com/office/powerpoint/2010/main" val="1898894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6FD74-E6FF-5EF2-DFE5-6BDF0FD6A7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1A2442-110E-86A3-540A-DFD94D0AC1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41135-EA10-0509-501C-10E5D70D4D3E}"/>
              </a:ext>
            </a:extLst>
          </p:cNvPr>
          <p:cNvSpPr>
            <a:spLocks noGrp="1"/>
          </p:cNvSpPr>
          <p:nvPr>
            <p:ph type="dt" sz="half" idx="10"/>
          </p:nvPr>
        </p:nvSpPr>
        <p:spPr/>
        <p:txBody>
          <a:bodyPr/>
          <a:lstStyle/>
          <a:p>
            <a:fld id="{18C30690-649B-4643-87FF-2A12569C4D2C}" type="datetimeFigureOut">
              <a:rPr lang="en-US" smtClean="0"/>
              <a:t>1/4/2026</a:t>
            </a:fld>
            <a:endParaRPr lang="en-US"/>
          </a:p>
        </p:txBody>
      </p:sp>
      <p:sp>
        <p:nvSpPr>
          <p:cNvPr id="5" name="Footer Placeholder 4">
            <a:extLst>
              <a:ext uri="{FF2B5EF4-FFF2-40B4-BE49-F238E27FC236}">
                <a16:creationId xmlns:a16="http://schemas.microsoft.com/office/drawing/2014/main" id="{2CFED961-BD5B-E19D-68CF-B048A05771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918577-AE6A-D228-F3DE-A17E43A8D2A3}"/>
              </a:ext>
            </a:extLst>
          </p:cNvPr>
          <p:cNvSpPr>
            <a:spLocks noGrp="1"/>
          </p:cNvSpPr>
          <p:nvPr>
            <p:ph type="sldNum" sz="quarter" idx="12"/>
          </p:nvPr>
        </p:nvSpPr>
        <p:spPr/>
        <p:txBody>
          <a:bodyPr/>
          <a:lstStyle/>
          <a:p>
            <a:fld id="{42653F7C-E3BD-485F-88A7-E3C3E63C323A}" type="slidenum">
              <a:rPr lang="en-US" smtClean="0"/>
              <a:t>‹#›</a:t>
            </a:fld>
            <a:endParaRPr lang="en-US"/>
          </a:p>
        </p:txBody>
      </p:sp>
    </p:spTree>
    <p:extLst>
      <p:ext uri="{BB962C8B-B14F-4D97-AF65-F5344CB8AC3E}">
        <p14:creationId xmlns:p14="http://schemas.microsoft.com/office/powerpoint/2010/main" val="3517634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D34E1-0C43-1BB3-36AF-FB5983F440E1}"/>
              </a:ext>
            </a:extLst>
          </p:cNvPr>
          <p:cNvSpPr>
            <a:spLocks noGrp="1"/>
          </p:cNvSpPr>
          <p:nvPr>
            <p:ph type="title"/>
          </p:nvPr>
        </p:nvSpPr>
        <p:spPr>
          <a:xfrm>
            <a:off x="467846" y="2280228"/>
            <a:ext cx="5915306" cy="3802785"/>
          </a:xfrm>
        </p:spPr>
        <p:txBody>
          <a:bodyPr anchor="b"/>
          <a:lstStyle>
            <a:lvl1pPr>
              <a:defRPr sz="5294"/>
            </a:lvl1pPr>
          </a:lstStyle>
          <a:p>
            <a:r>
              <a:rPr lang="en-US"/>
              <a:t>Click to edit Master title style</a:t>
            </a:r>
          </a:p>
        </p:txBody>
      </p:sp>
      <p:sp>
        <p:nvSpPr>
          <p:cNvPr id="3" name="Text Placeholder 2">
            <a:extLst>
              <a:ext uri="{FF2B5EF4-FFF2-40B4-BE49-F238E27FC236}">
                <a16:creationId xmlns:a16="http://schemas.microsoft.com/office/drawing/2014/main" id="{B5CD58FA-E75D-3459-9DFD-72118AC5A738}"/>
              </a:ext>
            </a:extLst>
          </p:cNvPr>
          <p:cNvSpPr>
            <a:spLocks noGrp="1"/>
          </p:cNvSpPr>
          <p:nvPr>
            <p:ph type="body" idx="1"/>
          </p:nvPr>
        </p:nvSpPr>
        <p:spPr>
          <a:xfrm>
            <a:off x="467846" y="6119091"/>
            <a:ext cx="5915306" cy="2000250"/>
          </a:xfrm>
        </p:spPr>
        <p:txBody>
          <a:bodyPr/>
          <a:lstStyle>
            <a:lvl1pPr marL="0" indent="0">
              <a:buNone/>
              <a:defRPr sz="2118">
                <a:solidFill>
                  <a:schemeClr val="tx1">
                    <a:tint val="82000"/>
                  </a:schemeClr>
                </a:solidFill>
              </a:defRPr>
            </a:lvl1pPr>
            <a:lvl2pPr marL="403433" indent="0">
              <a:buNone/>
              <a:defRPr sz="1765">
                <a:solidFill>
                  <a:schemeClr val="tx1">
                    <a:tint val="82000"/>
                  </a:schemeClr>
                </a:solidFill>
              </a:defRPr>
            </a:lvl2pPr>
            <a:lvl3pPr marL="806867" indent="0">
              <a:buNone/>
              <a:defRPr sz="1588">
                <a:solidFill>
                  <a:schemeClr val="tx1">
                    <a:tint val="82000"/>
                  </a:schemeClr>
                </a:solidFill>
              </a:defRPr>
            </a:lvl3pPr>
            <a:lvl4pPr marL="1210300" indent="0">
              <a:buNone/>
              <a:defRPr sz="1412">
                <a:solidFill>
                  <a:schemeClr val="tx1">
                    <a:tint val="82000"/>
                  </a:schemeClr>
                </a:solidFill>
              </a:defRPr>
            </a:lvl4pPr>
            <a:lvl5pPr marL="1613733" indent="0">
              <a:buNone/>
              <a:defRPr sz="1412">
                <a:solidFill>
                  <a:schemeClr val="tx1">
                    <a:tint val="82000"/>
                  </a:schemeClr>
                </a:solidFill>
              </a:defRPr>
            </a:lvl5pPr>
            <a:lvl6pPr marL="2017166" indent="0">
              <a:buNone/>
              <a:defRPr sz="1412">
                <a:solidFill>
                  <a:schemeClr val="tx1">
                    <a:tint val="82000"/>
                  </a:schemeClr>
                </a:solidFill>
              </a:defRPr>
            </a:lvl6pPr>
            <a:lvl7pPr marL="2420600" indent="0">
              <a:buNone/>
              <a:defRPr sz="1412">
                <a:solidFill>
                  <a:schemeClr val="tx1">
                    <a:tint val="82000"/>
                  </a:schemeClr>
                </a:solidFill>
              </a:defRPr>
            </a:lvl7pPr>
            <a:lvl8pPr marL="2824033" indent="0">
              <a:buNone/>
              <a:defRPr sz="1412">
                <a:solidFill>
                  <a:schemeClr val="tx1">
                    <a:tint val="82000"/>
                  </a:schemeClr>
                </a:solidFill>
              </a:defRPr>
            </a:lvl8pPr>
            <a:lvl9pPr marL="3227466" indent="0">
              <a:buNone/>
              <a:defRPr sz="1412">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693768-16CB-D293-4E17-47654076A29C}"/>
              </a:ext>
            </a:extLst>
          </p:cNvPr>
          <p:cNvSpPr>
            <a:spLocks noGrp="1"/>
          </p:cNvSpPr>
          <p:nvPr>
            <p:ph type="dt" sz="half" idx="10"/>
          </p:nvPr>
        </p:nvSpPr>
        <p:spPr/>
        <p:txBody>
          <a:bodyPr/>
          <a:lstStyle/>
          <a:p>
            <a:fld id="{18C30690-649B-4643-87FF-2A12569C4D2C}" type="datetimeFigureOut">
              <a:rPr lang="en-US" smtClean="0"/>
              <a:t>1/4/2026</a:t>
            </a:fld>
            <a:endParaRPr lang="en-US"/>
          </a:p>
        </p:txBody>
      </p:sp>
      <p:sp>
        <p:nvSpPr>
          <p:cNvPr id="5" name="Footer Placeholder 4">
            <a:extLst>
              <a:ext uri="{FF2B5EF4-FFF2-40B4-BE49-F238E27FC236}">
                <a16:creationId xmlns:a16="http://schemas.microsoft.com/office/drawing/2014/main" id="{9D37B0E8-9846-979B-44F6-81102E0AE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21BFFA-1E80-5759-8C6A-98370F3FF743}"/>
              </a:ext>
            </a:extLst>
          </p:cNvPr>
          <p:cNvSpPr>
            <a:spLocks noGrp="1"/>
          </p:cNvSpPr>
          <p:nvPr>
            <p:ph type="sldNum" sz="quarter" idx="12"/>
          </p:nvPr>
        </p:nvSpPr>
        <p:spPr/>
        <p:txBody>
          <a:bodyPr/>
          <a:lstStyle/>
          <a:p>
            <a:fld id="{42653F7C-E3BD-485F-88A7-E3C3E63C323A}" type="slidenum">
              <a:rPr lang="en-US" smtClean="0"/>
              <a:t>‹#›</a:t>
            </a:fld>
            <a:endParaRPr lang="en-US"/>
          </a:p>
        </p:txBody>
      </p:sp>
    </p:spTree>
    <p:extLst>
      <p:ext uri="{BB962C8B-B14F-4D97-AF65-F5344CB8AC3E}">
        <p14:creationId xmlns:p14="http://schemas.microsoft.com/office/powerpoint/2010/main" val="2089216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AD536-E642-4B50-3F20-35B8626FA0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55D093-83FE-95CF-4ABB-6F87C18DCB2B}"/>
              </a:ext>
            </a:extLst>
          </p:cNvPr>
          <p:cNvSpPr>
            <a:spLocks noGrp="1"/>
          </p:cNvSpPr>
          <p:nvPr>
            <p:ph sz="half" idx="1"/>
          </p:nvPr>
        </p:nvSpPr>
        <p:spPr>
          <a:xfrm>
            <a:off x="472048" y="2434648"/>
            <a:ext cx="2889716" cy="58015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E7F62A-EA6F-C983-1A76-F35AEF6C3E5E}"/>
              </a:ext>
            </a:extLst>
          </p:cNvPr>
          <p:cNvSpPr>
            <a:spLocks noGrp="1"/>
          </p:cNvSpPr>
          <p:nvPr>
            <p:ph sz="half" idx="2"/>
          </p:nvPr>
        </p:nvSpPr>
        <p:spPr>
          <a:xfrm>
            <a:off x="3496236" y="2434648"/>
            <a:ext cx="2889717" cy="58015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AAA5E2-6C3D-B34A-ED99-8D107B696D32}"/>
              </a:ext>
            </a:extLst>
          </p:cNvPr>
          <p:cNvSpPr>
            <a:spLocks noGrp="1"/>
          </p:cNvSpPr>
          <p:nvPr>
            <p:ph type="dt" sz="half" idx="10"/>
          </p:nvPr>
        </p:nvSpPr>
        <p:spPr/>
        <p:txBody>
          <a:bodyPr/>
          <a:lstStyle/>
          <a:p>
            <a:fld id="{18C30690-649B-4643-87FF-2A12569C4D2C}" type="datetimeFigureOut">
              <a:rPr lang="en-US" smtClean="0"/>
              <a:t>1/4/2026</a:t>
            </a:fld>
            <a:endParaRPr lang="en-US"/>
          </a:p>
        </p:txBody>
      </p:sp>
      <p:sp>
        <p:nvSpPr>
          <p:cNvPr id="6" name="Footer Placeholder 5">
            <a:extLst>
              <a:ext uri="{FF2B5EF4-FFF2-40B4-BE49-F238E27FC236}">
                <a16:creationId xmlns:a16="http://schemas.microsoft.com/office/drawing/2014/main" id="{558239E6-AA1A-8FD6-0B36-3D96CD0464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C1C632-1046-5D0C-B01A-88F174710593}"/>
              </a:ext>
            </a:extLst>
          </p:cNvPr>
          <p:cNvSpPr>
            <a:spLocks noGrp="1"/>
          </p:cNvSpPr>
          <p:nvPr>
            <p:ph type="sldNum" sz="quarter" idx="12"/>
          </p:nvPr>
        </p:nvSpPr>
        <p:spPr/>
        <p:txBody>
          <a:bodyPr/>
          <a:lstStyle/>
          <a:p>
            <a:fld id="{42653F7C-E3BD-485F-88A7-E3C3E63C323A}" type="slidenum">
              <a:rPr lang="en-US" smtClean="0"/>
              <a:t>‹#›</a:t>
            </a:fld>
            <a:endParaRPr lang="en-US"/>
          </a:p>
        </p:txBody>
      </p:sp>
    </p:spTree>
    <p:extLst>
      <p:ext uri="{BB962C8B-B14F-4D97-AF65-F5344CB8AC3E}">
        <p14:creationId xmlns:p14="http://schemas.microsoft.com/office/powerpoint/2010/main" val="3347668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26AC8-690D-4567-86B6-107763770E82}"/>
              </a:ext>
            </a:extLst>
          </p:cNvPr>
          <p:cNvSpPr>
            <a:spLocks noGrp="1"/>
          </p:cNvSpPr>
          <p:nvPr>
            <p:ph type="title"/>
          </p:nvPr>
        </p:nvSpPr>
        <p:spPr>
          <a:xfrm>
            <a:off x="472048" y="486353"/>
            <a:ext cx="5915305" cy="1767897"/>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E58535-61EA-4575-FBC4-0CC58EFC35E1}"/>
              </a:ext>
            </a:extLst>
          </p:cNvPr>
          <p:cNvSpPr>
            <a:spLocks noGrp="1"/>
          </p:cNvSpPr>
          <p:nvPr>
            <p:ph type="body" idx="1"/>
          </p:nvPr>
        </p:nvSpPr>
        <p:spPr>
          <a:xfrm>
            <a:off x="472048" y="2241262"/>
            <a:ext cx="2900922" cy="1098261"/>
          </a:xfrm>
        </p:spPr>
        <p:txBody>
          <a:bodyPr anchor="b"/>
          <a:lstStyle>
            <a:lvl1pPr marL="0" indent="0">
              <a:buNone/>
              <a:defRPr sz="2118" b="1"/>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a:t>Click to edit Master text styles</a:t>
            </a:r>
          </a:p>
        </p:txBody>
      </p:sp>
      <p:sp>
        <p:nvSpPr>
          <p:cNvPr id="4" name="Content Placeholder 3">
            <a:extLst>
              <a:ext uri="{FF2B5EF4-FFF2-40B4-BE49-F238E27FC236}">
                <a16:creationId xmlns:a16="http://schemas.microsoft.com/office/drawing/2014/main" id="{EFED8C83-37E3-8F92-865C-ECD3EBA26CF1}"/>
              </a:ext>
            </a:extLst>
          </p:cNvPr>
          <p:cNvSpPr>
            <a:spLocks noGrp="1"/>
          </p:cNvSpPr>
          <p:nvPr>
            <p:ph sz="half" idx="2"/>
          </p:nvPr>
        </p:nvSpPr>
        <p:spPr>
          <a:xfrm>
            <a:off x="472048" y="3339523"/>
            <a:ext cx="2900922" cy="49140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106238-CF4E-FF26-E798-96A276C3103E}"/>
              </a:ext>
            </a:extLst>
          </p:cNvPr>
          <p:cNvSpPr>
            <a:spLocks noGrp="1"/>
          </p:cNvSpPr>
          <p:nvPr>
            <p:ph type="body" sz="quarter" idx="3"/>
          </p:nvPr>
        </p:nvSpPr>
        <p:spPr>
          <a:xfrm>
            <a:off x="3472424" y="2241262"/>
            <a:ext cx="2914930" cy="1098261"/>
          </a:xfrm>
        </p:spPr>
        <p:txBody>
          <a:bodyPr anchor="b"/>
          <a:lstStyle>
            <a:lvl1pPr marL="0" indent="0">
              <a:buNone/>
              <a:defRPr sz="2118" b="1"/>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a:t>Click to edit Master text styles</a:t>
            </a:r>
          </a:p>
        </p:txBody>
      </p:sp>
      <p:sp>
        <p:nvSpPr>
          <p:cNvPr id="6" name="Content Placeholder 5">
            <a:extLst>
              <a:ext uri="{FF2B5EF4-FFF2-40B4-BE49-F238E27FC236}">
                <a16:creationId xmlns:a16="http://schemas.microsoft.com/office/drawing/2014/main" id="{A67A75EC-CCB3-55FE-8ABB-0C14F0A18CFB}"/>
              </a:ext>
            </a:extLst>
          </p:cNvPr>
          <p:cNvSpPr>
            <a:spLocks noGrp="1"/>
          </p:cNvSpPr>
          <p:nvPr>
            <p:ph sz="quarter" idx="4"/>
          </p:nvPr>
        </p:nvSpPr>
        <p:spPr>
          <a:xfrm>
            <a:off x="3472424" y="3339523"/>
            <a:ext cx="2914930" cy="49140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5642CF-81B8-69D3-7C34-9E4C551A9753}"/>
              </a:ext>
            </a:extLst>
          </p:cNvPr>
          <p:cNvSpPr>
            <a:spLocks noGrp="1"/>
          </p:cNvSpPr>
          <p:nvPr>
            <p:ph type="dt" sz="half" idx="10"/>
          </p:nvPr>
        </p:nvSpPr>
        <p:spPr/>
        <p:txBody>
          <a:bodyPr/>
          <a:lstStyle/>
          <a:p>
            <a:fld id="{18C30690-649B-4643-87FF-2A12569C4D2C}" type="datetimeFigureOut">
              <a:rPr lang="en-US" smtClean="0"/>
              <a:t>1/4/2026</a:t>
            </a:fld>
            <a:endParaRPr lang="en-US"/>
          </a:p>
        </p:txBody>
      </p:sp>
      <p:sp>
        <p:nvSpPr>
          <p:cNvPr id="8" name="Footer Placeholder 7">
            <a:extLst>
              <a:ext uri="{FF2B5EF4-FFF2-40B4-BE49-F238E27FC236}">
                <a16:creationId xmlns:a16="http://schemas.microsoft.com/office/drawing/2014/main" id="{FE858730-3475-6436-C722-868D4FAF44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F27C8F-72AF-4C36-4910-A04B325BF440}"/>
              </a:ext>
            </a:extLst>
          </p:cNvPr>
          <p:cNvSpPr>
            <a:spLocks noGrp="1"/>
          </p:cNvSpPr>
          <p:nvPr>
            <p:ph type="sldNum" sz="quarter" idx="12"/>
          </p:nvPr>
        </p:nvSpPr>
        <p:spPr/>
        <p:txBody>
          <a:bodyPr/>
          <a:lstStyle/>
          <a:p>
            <a:fld id="{42653F7C-E3BD-485F-88A7-E3C3E63C323A}" type="slidenum">
              <a:rPr lang="en-US" smtClean="0"/>
              <a:t>‹#›</a:t>
            </a:fld>
            <a:endParaRPr lang="en-US"/>
          </a:p>
        </p:txBody>
      </p:sp>
    </p:spTree>
    <p:extLst>
      <p:ext uri="{BB962C8B-B14F-4D97-AF65-F5344CB8AC3E}">
        <p14:creationId xmlns:p14="http://schemas.microsoft.com/office/powerpoint/2010/main" val="3160512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B5E08-C037-BCF5-A30C-083CA519C9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972557-B90A-D158-E118-89F4B84DC634}"/>
              </a:ext>
            </a:extLst>
          </p:cNvPr>
          <p:cNvSpPr>
            <a:spLocks noGrp="1"/>
          </p:cNvSpPr>
          <p:nvPr>
            <p:ph type="dt" sz="half" idx="10"/>
          </p:nvPr>
        </p:nvSpPr>
        <p:spPr/>
        <p:txBody>
          <a:bodyPr/>
          <a:lstStyle/>
          <a:p>
            <a:fld id="{18C30690-649B-4643-87FF-2A12569C4D2C}" type="datetimeFigureOut">
              <a:rPr lang="en-US" smtClean="0"/>
              <a:t>1/4/2026</a:t>
            </a:fld>
            <a:endParaRPr lang="en-US"/>
          </a:p>
        </p:txBody>
      </p:sp>
      <p:sp>
        <p:nvSpPr>
          <p:cNvPr id="4" name="Footer Placeholder 3">
            <a:extLst>
              <a:ext uri="{FF2B5EF4-FFF2-40B4-BE49-F238E27FC236}">
                <a16:creationId xmlns:a16="http://schemas.microsoft.com/office/drawing/2014/main" id="{AFEA395E-2C9E-21F7-704C-5B1A998D4F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6D1FDF-F2FB-AD36-4B33-6F9F800FD743}"/>
              </a:ext>
            </a:extLst>
          </p:cNvPr>
          <p:cNvSpPr>
            <a:spLocks noGrp="1"/>
          </p:cNvSpPr>
          <p:nvPr>
            <p:ph type="sldNum" sz="quarter" idx="12"/>
          </p:nvPr>
        </p:nvSpPr>
        <p:spPr/>
        <p:txBody>
          <a:bodyPr/>
          <a:lstStyle/>
          <a:p>
            <a:fld id="{42653F7C-E3BD-485F-88A7-E3C3E63C323A}" type="slidenum">
              <a:rPr lang="en-US" smtClean="0"/>
              <a:t>‹#›</a:t>
            </a:fld>
            <a:endParaRPr lang="en-US"/>
          </a:p>
        </p:txBody>
      </p:sp>
    </p:spTree>
    <p:extLst>
      <p:ext uri="{BB962C8B-B14F-4D97-AF65-F5344CB8AC3E}">
        <p14:creationId xmlns:p14="http://schemas.microsoft.com/office/powerpoint/2010/main" val="260115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8EB9E9-E3DC-0A02-0526-087203949B4B}"/>
              </a:ext>
            </a:extLst>
          </p:cNvPr>
          <p:cNvSpPr>
            <a:spLocks noGrp="1"/>
          </p:cNvSpPr>
          <p:nvPr>
            <p:ph type="dt" sz="half" idx="10"/>
          </p:nvPr>
        </p:nvSpPr>
        <p:spPr/>
        <p:txBody>
          <a:bodyPr/>
          <a:lstStyle/>
          <a:p>
            <a:fld id="{18C30690-649B-4643-87FF-2A12569C4D2C}" type="datetimeFigureOut">
              <a:rPr lang="en-US" smtClean="0"/>
              <a:t>1/4/2026</a:t>
            </a:fld>
            <a:endParaRPr lang="en-US"/>
          </a:p>
        </p:txBody>
      </p:sp>
      <p:sp>
        <p:nvSpPr>
          <p:cNvPr id="3" name="Footer Placeholder 2">
            <a:extLst>
              <a:ext uri="{FF2B5EF4-FFF2-40B4-BE49-F238E27FC236}">
                <a16:creationId xmlns:a16="http://schemas.microsoft.com/office/drawing/2014/main" id="{8864B2CC-A113-ACE7-AD0B-8134BEBEE8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DABE53-F517-7ED1-9603-DFCD19ACBC4C}"/>
              </a:ext>
            </a:extLst>
          </p:cNvPr>
          <p:cNvSpPr>
            <a:spLocks noGrp="1"/>
          </p:cNvSpPr>
          <p:nvPr>
            <p:ph type="sldNum" sz="quarter" idx="12"/>
          </p:nvPr>
        </p:nvSpPr>
        <p:spPr/>
        <p:txBody>
          <a:bodyPr/>
          <a:lstStyle/>
          <a:p>
            <a:fld id="{42653F7C-E3BD-485F-88A7-E3C3E63C323A}" type="slidenum">
              <a:rPr lang="en-US" smtClean="0"/>
              <a:t>‹#›</a:t>
            </a:fld>
            <a:endParaRPr lang="en-US"/>
          </a:p>
        </p:txBody>
      </p:sp>
    </p:spTree>
    <p:extLst>
      <p:ext uri="{BB962C8B-B14F-4D97-AF65-F5344CB8AC3E}">
        <p14:creationId xmlns:p14="http://schemas.microsoft.com/office/powerpoint/2010/main" val="703058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610F4-74D6-E1B3-913B-6A5838799DBB}"/>
              </a:ext>
            </a:extLst>
          </p:cNvPr>
          <p:cNvSpPr>
            <a:spLocks noGrp="1"/>
          </p:cNvSpPr>
          <p:nvPr>
            <p:ph type="title"/>
          </p:nvPr>
        </p:nvSpPr>
        <p:spPr>
          <a:xfrm>
            <a:off x="472048" y="609023"/>
            <a:ext cx="2211761" cy="2134466"/>
          </a:xfrm>
        </p:spPr>
        <p:txBody>
          <a:bodyPr anchor="b"/>
          <a:lstStyle>
            <a:lvl1pPr>
              <a:defRPr sz="2824"/>
            </a:lvl1pPr>
          </a:lstStyle>
          <a:p>
            <a:r>
              <a:rPr lang="en-US"/>
              <a:t>Click to edit Master title style</a:t>
            </a:r>
          </a:p>
        </p:txBody>
      </p:sp>
      <p:sp>
        <p:nvSpPr>
          <p:cNvPr id="3" name="Content Placeholder 2">
            <a:extLst>
              <a:ext uri="{FF2B5EF4-FFF2-40B4-BE49-F238E27FC236}">
                <a16:creationId xmlns:a16="http://schemas.microsoft.com/office/drawing/2014/main" id="{BA09055C-B868-106E-CAF1-005868DC16CF}"/>
              </a:ext>
            </a:extLst>
          </p:cNvPr>
          <p:cNvSpPr>
            <a:spLocks noGrp="1"/>
          </p:cNvSpPr>
          <p:nvPr>
            <p:ph idx="1"/>
          </p:nvPr>
        </p:nvSpPr>
        <p:spPr>
          <a:xfrm>
            <a:off x="2914931" y="1316182"/>
            <a:ext cx="3472422" cy="6498648"/>
          </a:xfrm>
        </p:spPr>
        <p:txBody>
          <a:bodyPr/>
          <a:lstStyle>
            <a:lvl1pPr>
              <a:defRPr sz="2824"/>
            </a:lvl1pPr>
            <a:lvl2pPr>
              <a:defRPr sz="2471"/>
            </a:lvl2pPr>
            <a:lvl3pPr>
              <a:defRPr sz="2118"/>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4DB4D0-93A7-466D-3BAE-3E34967C0121}"/>
              </a:ext>
            </a:extLst>
          </p:cNvPr>
          <p:cNvSpPr>
            <a:spLocks noGrp="1"/>
          </p:cNvSpPr>
          <p:nvPr>
            <p:ph type="body" sz="half" idx="2"/>
          </p:nvPr>
        </p:nvSpPr>
        <p:spPr>
          <a:xfrm>
            <a:off x="472048" y="2743489"/>
            <a:ext cx="2211761" cy="5081443"/>
          </a:xfrm>
        </p:spPr>
        <p:txBody>
          <a:bodyPr/>
          <a:lstStyle>
            <a:lvl1pPr marL="0" indent="0">
              <a:buNone/>
              <a:defRPr sz="1412"/>
            </a:lvl1pPr>
            <a:lvl2pPr marL="403433" indent="0">
              <a:buNone/>
              <a:defRPr sz="1235"/>
            </a:lvl2pPr>
            <a:lvl3pPr marL="806867" indent="0">
              <a:buNone/>
              <a:defRPr sz="1059"/>
            </a:lvl3pPr>
            <a:lvl4pPr marL="1210300" indent="0">
              <a:buNone/>
              <a:defRPr sz="882"/>
            </a:lvl4pPr>
            <a:lvl5pPr marL="1613733" indent="0">
              <a:buNone/>
              <a:defRPr sz="882"/>
            </a:lvl5pPr>
            <a:lvl6pPr marL="2017166" indent="0">
              <a:buNone/>
              <a:defRPr sz="882"/>
            </a:lvl6pPr>
            <a:lvl7pPr marL="2420600" indent="0">
              <a:buNone/>
              <a:defRPr sz="882"/>
            </a:lvl7pPr>
            <a:lvl8pPr marL="2824033" indent="0">
              <a:buNone/>
              <a:defRPr sz="882"/>
            </a:lvl8pPr>
            <a:lvl9pPr marL="3227466" indent="0">
              <a:buNone/>
              <a:defRPr sz="882"/>
            </a:lvl9pPr>
          </a:lstStyle>
          <a:p>
            <a:pPr lvl="0"/>
            <a:r>
              <a:rPr lang="en-US"/>
              <a:t>Click to edit Master text styles</a:t>
            </a:r>
          </a:p>
        </p:txBody>
      </p:sp>
      <p:sp>
        <p:nvSpPr>
          <p:cNvPr id="5" name="Date Placeholder 4">
            <a:extLst>
              <a:ext uri="{FF2B5EF4-FFF2-40B4-BE49-F238E27FC236}">
                <a16:creationId xmlns:a16="http://schemas.microsoft.com/office/drawing/2014/main" id="{A0CC8772-12B2-F742-AAE6-1E575373FBB0}"/>
              </a:ext>
            </a:extLst>
          </p:cNvPr>
          <p:cNvSpPr>
            <a:spLocks noGrp="1"/>
          </p:cNvSpPr>
          <p:nvPr>
            <p:ph type="dt" sz="half" idx="10"/>
          </p:nvPr>
        </p:nvSpPr>
        <p:spPr/>
        <p:txBody>
          <a:bodyPr/>
          <a:lstStyle/>
          <a:p>
            <a:fld id="{18C30690-649B-4643-87FF-2A12569C4D2C}" type="datetimeFigureOut">
              <a:rPr lang="en-US" smtClean="0"/>
              <a:t>1/4/2026</a:t>
            </a:fld>
            <a:endParaRPr lang="en-US"/>
          </a:p>
        </p:txBody>
      </p:sp>
      <p:sp>
        <p:nvSpPr>
          <p:cNvPr id="6" name="Footer Placeholder 5">
            <a:extLst>
              <a:ext uri="{FF2B5EF4-FFF2-40B4-BE49-F238E27FC236}">
                <a16:creationId xmlns:a16="http://schemas.microsoft.com/office/drawing/2014/main" id="{E58A1B8D-8575-2D6E-7543-4D3A34AF94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E55B6-3729-FB9B-817A-A3135892B584}"/>
              </a:ext>
            </a:extLst>
          </p:cNvPr>
          <p:cNvSpPr>
            <a:spLocks noGrp="1"/>
          </p:cNvSpPr>
          <p:nvPr>
            <p:ph type="sldNum" sz="quarter" idx="12"/>
          </p:nvPr>
        </p:nvSpPr>
        <p:spPr/>
        <p:txBody>
          <a:bodyPr/>
          <a:lstStyle/>
          <a:p>
            <a:fld id="{42653F7C-E3BD-485F-88A7-E3C3E63C323A}" type="slidenum">
              <a:rPr lang="en-US" smtClean="0"/>
              <a:t>‹#›</a:t>
            </a:fld>
            <a:endParaRPr lang="en-US"/>
          </a:p>
        </p:txBody>
      </p:sp>
    </p:spTree>
    <p:extLst>
      <p:ext uri="{BB962C8B-B14F-4D97-AF65-F5344CB8AC3E}">
        <p14:creationId xmlns:p14="http://schemas.microsoft.com/office/powerpoint/2010/main" val="2830338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05CCB4-0D2F-4430-B988-68BEC6FFCF6D}" type="datetimeFigureOut">
              <a:rPr lang="en-US" smtClean="0"/>
              <a:t>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5AA02-5F49-4EB1-BF84-1DE2ADA70A13}" type="slidenum">
              <a:rPr lang="en-US" smtClean="0"/>
              <a:t>‹#›</a:t>
            </a:fld>
            <a:endParaRPr lang="en-US"/>
          </a:p>
        </p:txBody>
      </p:sp>
    </p:spTree>
    <p:extLst>
      <p:ext uri="{BB962C8B-B14F-4D97-AF65-F5344CB8AC3E}">
        <p14:creationId xmlns:p14="http://schemas.microsoft.com/office/powerpoint/2010/main" val="297470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D5875-C652-75DD-D135-9CE85CFDCEBB}"/>
              </a:ext>
            </a:extLst>
          </p:cNvPr>
          <p:cNvSpPr>
            <a:spLocks noGrp="1"/>
          </p:cNvSpPr>
          <p:nvPr>
            <p:ph type="title"/>
          </p:nvPr>
        </p:nvSpPr>
        <p:spPr>
          <a:xfrm>
            <a:off x="472048" y="609023"/>
            <a:ext cx="2211761" cy="2134466"/>
          </a:xfrm>
        </p:spPr>
        <p:txBody>
          <a:bodyPr anchor="b"/>
          <a:lstStyle>
            <a:lvl1pPr>
              <a:defRPr sz="2824"/>
            </a:lvl1pPr>
          </a:lstStyle>
          <a:p>
            <a:r>
              <a:rPr lang="en-US"/>
              <a:t>Click to edit Master title style</a:t>
            </a:r>
          </a:p>
        </p:txBody>
      </p:sp>
      <p:sp>
        <p:nvSpPr>
          <p:cNvPr id="3" name="Picture Placeholder 2">
            <a:extLst>
              <a:ext uri="{FF2B5EF4-FFF2-40B4-BE49-F238E27FC236}">
                <a16:creationId xmlns:a16="http://schemas.microsoft.com/office/drawing/2014/main" id="{299F4505-694E-FC1A-8134-62EB202F3AAD}"/>
              </a:ext>
            </a:extLst>
          </p:cNvPr>
          <p:cNvSpPr>
            <a:spLocks noGrp="1"/>
          </p:cNvSpPr>
          <p:nvPr>
            <p:ph type="pic" idx="1"/>
          </p:nvPr>
        </p:nvSpPr>
        <p:spPr>
          <a:xfrm>
            <a:off x="2914931" y="1316182"/>
            <a:ext cx="3472422" cy="6498648"/>
          </a:xfrm>
        </p:spPr>
        <p:txBody>
          <a:bodyPr/>
          <a:lstStyle>
            <a:lvl1pPr marL="0" indent="0">
              <a:buNone/>
              <a:defRPr sz="2824"/>
            </a:lvl1pPr>
            <a:lvl2pPr marL="403433" indent="0">
              <a:buNone/>
              <a:defRPr sz="2471"/>
            </a:lvl2pPr>
            <a:lvl3pPr marL="806867" indent="0">
              <a:buNone/>
              <a:defRPr sz="2118"/>
            </a:lvl3pPr>
            <a:lvl4pPr marL="1210300" indent="0">
              <a:buNone/>
              <a:defRPr sz="1765"/>
            </a:lvl4pPr>
            <a:lvl5pPr marL="1613733" indent="0">
              <a:buNone/>
              <a:defRPr sz="1765"/>
            </a:lvl5pPr>
            <a:lvl6pPr marL="2017166" indent="0">
              <a:buNone/>
              <a:defRPr sz="1765"/>
            </a:lvl6pPr>
            <a:lvl7pPr marL="2420600" indent="0">
              <a:buNone/>
              <a:defRPr sz="1765"/>
            </a:lvl7pPr>
            <a:lvl8pPr marL="2824033" indent="0">
              <a:buNone/>
              <a:defRPr sz="1765"/>
            </a:lvl8pPr>
            <a:lvl9pPr marL="3227466" indent="0">
              <a:buNone/>
              <a:defRPr sz="1765"/>
            </a:lvl9pPr>
          </a:lstStyle>
          <a:p>
            <a:endParaRPr lang="en-US"/>
          </a:p>
        </p:txBody>
      </p:sp>
      <p:sp>
        <p:nvSpPr>
          <p:cNvPr id="4" name="Text Placeholder 3">
            <a:extLst>
              <a:ext uri="{FF2B5EF4-FFF2-40B4-BE49-F238E27FC236}">
                <a16:creationId xmlns:a16="http://schemas.microsoft.com/office/drawing/2014/main" id="{6F07C8E1-9422-1246-2DDE-595CB2928F60}"/>
              </a:ext>
            </a:extLst>
          </p:cNvPr>
          <p:cNvSpPr>
            <a:spLocks noGrp="1"/>
          </p:cNvSpPr>
          <p:nvPr>
            <p:ph type="body" sz="half" idx="2"/>
          </p:nvPr>
        </p:nvSpPr>
        <p:spPr>
          <a:xfrm>
            <a:off x="472048" y="2743489"/>
            <a:ext cx="2211761" cy="5081443"/>
          </a:xfrm>
        </p:spPr>
        <p:txBody>
          <a:bodyPr/>
          <a:lstStyle>
            <a:lvl1pPr marL="0" indent="0">
              <a:buNone/>
              <a:defRPr sz="1412"/>
            </a:lvl1pPr>
            <a:lvl2pPr marL="403433" indent="0">
              <a:buNone/>
              <a:defRPr sz="1235"/>
            </a:lvl2pPr>
            <a:lvl3pPr marL="806867" indent="0">
              <a:buNone/>
              <a:defRPr sz="1059"/>
            </a:lvl3pPr>
            <a:lvl4pPr marL="1210300" indent="0">
              <a:buNone/>
              <a:defRPr sz="882"/>
            </a:lvl4pPr>
            <a:lvl5pPr marL="1613733" indent="0">
              <a:buNone/>
              <a:defRPr sz="882"/>
            </a:lvl5pPr>
            <a:lvl6pPr marL="2017166" indent="0">
              <a:buNone/>
              <a:defRPr sz="882"/>
            </a:lvl6pPr>
            <a:lvl7pPr marL="2420600" indent="0">
              <a:buNone/>
              <a:defRPr sz="882"/>
            </a:lvl7pPr>
            <a:lvl8pPr marL="2824033" indent="0">
              <a:buNone/>
              <a:defRPr sz="882"/>
            </a:lvl8pPr>
            <a:lvl9pPr marL="3227466" indent="0">
              <a:buNone/>
              <a:defRPr sz="882"/>
            </a:lvl9pPr>
          </a:lstStyle>
          <a:p>
            <a:pPr lvl="0"/>
            <a:r>
              <a:rPr lang="en-US"/>
              <a:t>Click to edit Master text styles</a:t>
            </a:r>
          </a:p>
        </p:txBody>
      </p:sp>
      <p:sp>
        <p:nvSpPr>
          <p:cNvPr id="5" name="Date Placeholder 4">
            <a:extLst>
              <a:ext uri="{FF2B5EF4-FFF2-40B4-BE49-F238E27FC236}">
                <a16:creationId xmlns:a16="http://schemas.microsoft.com/office/drawing/2014/main" id="{B5D3AA32-9657-6373-5AE6-FCC0BB71F764}"/>
              </a:ext>
            </a:extLst>
          </p:cNvPr>
          <p:cNvSpPr>
            <a:spLocks noGrp="1"/>
          </p:cNvSpPr>
          <p:nvPr>
            <p:ph type="dt" sz="half" idx="10"/>
          </p:nvPr>
        </p:nvSpPr>
        <p:spPr/>
        <p:txBody>
          <a:bodyPr/>
          <a:lstStyle/>
          <a:p>
            <a:fld id="{18C30690-649B-4643-87FF-2A12569C4D2C}" type="datetimeFigureOut">
              <a:rPr lang="en-US" smtClean="0"/>
              <a:t>1/4/2026</a:t>
            </a:fld>
            <a:endParaRPr lang="en-US"/>
          </a:p>
        </p:txBody>
      </p:sp>
      <p:sp>
        <p:nvSpPr>
          <p:cNvPr id="6" name="Footer Placeholder 5">
            <a:extLst>
              <a:ext uri="{FF2B5EF4-FFF2-40B4-BE49-F238E27FC236}">
                <a16:creationId xmlns:a16="http://schemas.microsoft.com/office/drawing/2014/main" id="{099B8B7B-4751-F8EB-DD20-05D01F1137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91A45B-8FC8-5432-6C9E-9CC25AEB6530}"/>
              </a:ext>
            </a:extLst>
          </p:cNvPr>
          <p:cNvSpPr>
            <a:spLocks noGrp="1"/>
          </p:cNvSpPr>
          <p:nvPr>
            <p:ph type="sldNum" sz="quarter" idx="12"/>
          </p:nvPr>
        </p:nvSpPr>
        <p:spPr/>
        <p:txBody>
          <a:bodyPr/>
          <a:lstStyle/>
          <a:p>
            <a:fld id="{42653F7C-E3BD-485F-88A7-E3C3E63C323A}" type="slidenum">
              <a:rPr lang="en-US" smtClean="0"/>
              <a:t>‹#›</a:t>
            </a:fld>
            <a:endParaRPr lang="en-US"/>
          </a:p>
        </p:txBody>
      </p:sp>
    </p:spTree>
    <p:extLst>
      <p:ext uri="{BB962C8B-B14F-4D97-AF65-F5344CB8AC3E}">
        <p14:creationId xmlns:p14="http://schemas.microsoft.com/office/powerpoint/2010/main" val="2551503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28A67-A7A0-816F-9F38-E42B05147B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22B8F4-88CE-EB14-4C25-B1AB77CD67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1C6D7-CF48-57D4-768B-3E1860D46EA3}"/>
              </a:ext>
            </a:extLst>
          </p:cNvPr>
          <p:cNvSpPr>
            <a:spLocks noGrp="1"/>
          </p:cNvSpPr>
          <p:nvPr>
            <p:ph type="dt" sz="half" idx="10"/>
          </p:nvPr>
        </p:nvSpPr>
        <p:spPr/>
        <p:txBody>
          <a:bodyPr/>
          <a:lstStyle/>
          <a:p>
            <a:fld id="{18C30690-649B-4643-87FF-2A12569C4D2C}" type="datetimeFigureOut">
              <a:rPr lang="en-US" smtClean="0"/>
              <a:t>1/4/2026</a:t>
            </a:fld>
            <a:endParaRPr lang="en-US"/>
          </a:p>
        </p:txBody>
      </p:sp>
      <p:sp>
        <p:nvSpPr>
          <p:cNvPr id="5" name="Footer Placeholder 4">
            <a:extLst>
              <a:ext uri="{FF2B5EF4-FFF2-40B4-BE49-F238E27FC236}">
                <a16:creationId xmlns:a16="http://schemas.microsoft.com/office/drawing/2014/main" id="{1769A86F-D2B8-8CCC-32DE-D065BF85DA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110F5A-1EDF-ACAC-E7AE-90D340805539}"/>
              </a:ext>
            </a:extLst>
          </p:cNvPr>
          <p:cNvSpPr>
            <a:spLocks noGrp="1"/>
          </p:cNvSpPr>
          <p:nvPr>
            <p:ph type="sldNum" sz="quarter" idx="12"/>
          </p:nvPr>
        </p:nvSpPr>
        <p:spPr/>
        <p:txBody>
          <a:bodyPr/>
          <a:lstStyle/>
          <a:p>
            <a:fld id="{42653F7C-E3BD-485F-88A7-E3C3E63C323A}" type="slidenum">
              <a:rPr lang="en-US" smtClean="0"/>
              <a:t>‹#›</a:t>
            </a:fld>
            <a:endParaRPr lang="en-US"/>
          </a:p>
        </p:txBody>
      </p:sp>
    </p:spTree>
    <p:extLst>
      <p:ext uri="{BB962C8B-B14F-4D97-AF65-F5344CB8AC3E}">
        <p14:creationId xmlns:p14="http://schemas.microsoft.com/office/powerpoint/2010/main" val="2723618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CE7C84-8105-55BB-7145-6416F4B40265}"/>
              </a:ext>
            </a:extLst>
          </p:cNvPr>
          <p:cNvSpPr>
            <a:spLocks noGrp="1"/>
          </p:cNvSpPr>
          <p:nvPr>
            <p:ph type="title" orient="vert"/>
          </p:nvPr>
        </p:nvSpPr>
        <p:spPr>
          <a:xfrm>
            <a:off x="4908177" y="486353"/>
            <a:ext cx="1477776" cy="774988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7692F9-50F8-59E4-2BC9-7EEDDDDBB839}"/>
              </a:ext>
            </a:extLst>
          </p:cNvPr>
          <p:cNvSpPr>
            <a:spLocks noGrp="1"/>
          </p:cNvSpPr>
          <p:nvPr>
            <p:ph type="body" orient="vert" idx="1"/>
          </p:nvPr>
        </p:nvSpPr>
        <p:spPr>
          <a:xfrm>
            <a:off x="472048" y="486353"/>
            <a:ext cx="4301658" cy="77498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132171-0961-95E0-76D7-777C22E8D24F}"/>
              </a:ext>
            </a:extLst>
          </p:cNvPr>
          <p:cNvSpPr>
            <a:spLocks noGrp="1"/>
          </p:cNvSpPr>
          <p:nvPr>
            <p:ph type="dt" sz="half" idx="10"/>
          </p:nvPr>
        </p:nvSpPr>
        <p:spPr/>
        <p:txBody>
          <a:bodyPr/>
          <a:lstStyle/>
          <a:p>
            <a:fld id="{18C30690-649B-4643-87FF-2A12569C4D2C}" type="datetimeFigureOut">
              <a:rPr lang="en-US" smtClean="0"/>
              <a:t>1/4/2026</a:t>
            </a:fld>
            <a:endParaRPr lang="en-US"/>
          </a:p>
        </p:txBody>
      </p:sp>
      <p:sp>
        <p:nvSpPr>
          <p:cNvPr id="5" name="Footer Placeholder 4">
            <a:extLst>
              <a:ext uri="{FF2B5EF4-FFF2-40B4-BE49-F238E27FC236}">
                <a16:creationId xmlns:a16="http://schemas.microsoft.com/office/drawing/2014/main" id="{D65C1FA4-8888-6857-B6C1-883AE554ED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836C15-1024-E5A3-7D76-85B3F09D36B7}"/>
              </a:ext>
            </a:extLst>
          </p:cNvPr>
          <p:cNvSpPr>
            <a:spLocks noGrp="1"/>
          </p:cNvSpPr>
          <p:nvPr>
            <p:ph type="sldNum" sz="quarter" idx="12"/>
          </p:nvPr>
        </p:nvSpPr>
        <p:spPr/>
        <p:txBody>
          <a:bodyPr/>
          <a:lstStyle/>
          <a:p>
            <a:fld id="{42653F7C-E3BD-485F-88A7-E3C3E63C323A}" type="slidenum">
              <a:rPr lang="en-US" smtClean="0"/>
              <a:t>‹#›</a:t>
            </a:fld>
            <a:endParaRPr lang="en-US"/>
          </a:p>
        </p:txBody>
      </p:sp>
    </p:spTree>
    <p:extLst>
      <p:ext uri="{BB962C8B-B14F-4D97-AF65-F5344CB8AC3E}">
        <p14:creationId xmlns:p14="http://schemas.microsoft.com/office/powerpoint/2010/main" val="701263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7"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7" y="6119286"/>
            <a:ext cx="5915025" cy="2000249"/>
          </a:xfrm>
        </p:spPr>
        <p:txBody>
          <a:bodyPr/>
          <a:lstStyle>
            <a:lvl1pPr marL="0" indent="0">
              <a:buNone/>
              <a:defRPr sz="1800">
                <a:solidFill>
                  <a:schemeClr val="tx1"/>
                </a:solidFill>
              </a:defRPr>
            </a:lvl1pPr>
            <a:lvl2pPr marL="342918" indent="0">
              <a:buNone/>
              <a:defRPr sz="1500">
                <a:solidFill>
                  <a:schemeClr val="tx1">
                    <a:tint val="75000"/>
                  </a:schemeClr>
                </a:solidFill>
              </a:defRPr>
            </a:lvl2pPr>
            <a:lvl3pPr marL="685837" indent="0">
              <a:buNone/>
              <a:defRPr sz="1350">
                <a:solidFill>
                  <a:schemeClr val="tx1">
                    <a:tint val="75000"/>
                  </a:schemeClr>
                </a:solidFill>
              </a:defRPr>
            </a:lvl3pPr>
            <a:lvl4pPr marL="1028755" indent="0">
              <a:buNone/>
              <a:defRPr sz="1200">
                <a:solidFill>
                  <a:schemeClr val="tx1">
                    <a:tint val="75000"/>
                  </a:schemeClr>
                </a:solidFill>
              </a:defRPr>
            </a:lvl4pPr>
            <a:lvl5pPr marL="1371673" indent="0">
              <a:buNone/>
              <a:defRPr sz="1200">
                <a:solidFill>
                  <a:schemeClr val="tx1">
                    <a:tint val="75000"/>
                  </a:schemeClr>
                </a:solidFill>
              </a:defRPr>
            </a:lvl5pPr>
            <a:lvl6pPr marL="1714591" indent="0">
              <a:buNone/>
              <a:defRPr sz="1200">
                <a:solidFill>
                  <a:schemeClr val="tx1">
                    <a:tint val="75000"/>
                  </a:schemeClr>
                </a:solidFill>
              </a:defRPr>
            </a:lvl6pPr>
            <a:lvl7pPr marL="2057510" indent="0">
              <a:buNone/>
              <a:defRPr sz="1200">
                <a:solidFill>
                  <a:schemeClr val="tx1">
                    <a:tint val="75000"/>
                  </a:schemeClr>
                </a:solidFill>
              </a:defRPr>
            </a:lvl7pPr>
            <a:lvl8pPr marL="2400428" indent="0">
              <a:buNone/>
              <a:defRPr sz="1200">
                <a:solidFill>
                  <a:schemeClr val="tx1">
                    <a:tint val="75000"/>
                  </a:schemeClr>
                </a:solidFill>
              </a:defRPr>
            </a:lvl8pPr>
            <a:lvl9pPr marL="2743346"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05CCB4-0D2F-4430-B988-68BEC6FFCF6D}" type="datetimeFigureOut">
              <a:rPr lang="en-US" smtClean="0"/>
              <a:t>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5AA02-5F49-4EB1-BF84-1DE2ADA70A13}" type="slidenum">
              <a:rPr lang="en-US" smtClean="0"/>
              <a:t>‹#›</a:t>
            </a:fld>
            <a:endParaRPr lang="en-US"/>
          </a:p>
        </p:txBody>
      </p:sp>
    </p:spTree>
    <p:extLst>
      <p:ext uri="{BB962C8B-B14F-4D97-AF65-F5344CB8AC3E}">
        <p14:creationId xmlns:p14="http://schemas.microsoft.com/office/powerpoint/2010/main" val="3433927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05CCB4-0D2F-4430-B988-68BEC6FFCF6D}" type="datetimeFigureOut">
              <a:rPr lang="en-US" smtClean="0"/>
              <a:t>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5AA02-5F49-4EB1-BF84-1DE2ADA70A13}" type="slidenum">
              <a:rPr lang="en-US" smtClean="0"/>
              <a:t>‹#›</a:t>
            </a:fld>
            <a:endParaRPr lang="en-US"/>
          </a:p>
        </p:txBody>
      </p:sp>
    </p:spTree>
    <p:extLst>
      <p:ext uri="{BB962C8B-B14F-4D97-AF65-F5344CB8AC3E}">
        <p14:creationId xmlns:p14="http://schemas.microsoft.com/office/powerpoint/2010/main" val="277953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2" y="2241551"/>
            <a:ext cx="2901255" cy="1098549"/>
          </a:xfrm>
        </p:spPr>
        <p:txBody>
          <a:bodyPr anchor="b"/>
          <a:lstStyle>
            <a:lvl1pPr marL="0" indent="0">
              <a:buNone/>
              <a:defRPr sz="1800" b="1"/>
            </a:lvl1pPr>
            <a:lvl2pPr marL="342918" indent="0">
              <a:buNone/>
              <a:defRPr sz="1500" b="1"/>
            </a:lvl2pPr>
            <a:lvl3pPr marL="685837" indent="0">
              <a:buNone/>
              <a:defRPr sz="1350" b="1"/>
            </a:lvl3pPr>
            <a:lvl4pPr marL="1028755" indent="0">
              <a:buNone/>
              <a:defRPr sz="1200" b="1"/>
            </a:lvl4pPr>
            <a:lvl5pPr marL="1371673" indent="0">
              <a:buNone/>
              <a:defRPr sz="1200" b="1"/>
            </a:lvl5pPr>
            <a:lvl6pPr marL="1714591" indent="0">
              <a:buNone/>
              <a:defRPr sz="1200" b="1"/>
            </a:lvl6pPr>
            <a:lvl7pPr marL="2057510" indent="0">
              <a:buNone/>
              <a:defRPr sz="1200" b="1"/>
            </a:lvl7pPr>
            <a:lvl8pPr marL="2400428" indent="0">
              <a:buNone/>
              <a:defRPr sz="1200" b="1"/>
            </a:lvl8pPr>
            <a:lvl9pPr marL="2743346"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2"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18" indent="0">
              <a:buNone/>
              <a:defRPr sz="1500" b="1"/>
            </a:lvl2pPr>
            <a:lvl3pPr marL="685837" indent="0">
              <a:buNone/>
              <a:defRPr sz="1350" b="1"/>
            </a:lvl3pPr>
            <a:lvl4pPr marL="1028755" indent="0">
              <a:buNone/>
              <a:defRPr sz="1200" b="1"/>
            </a:lvl4pPr>
            <a:lvl5pPr marL="1371673" indent="0">
              <a:buNone/>
              <a:defRPr sz="1200" b="1"/>
            </a:lvl5pPr>
            <a:lvl6pPr marL="1714591" indent="0">
              <a:buNone/>
              <a:defRPr sz="1200" b="1"/>
            </a:lvl6pPr>
            <a:lvl7pPr marL="2057510" indent="0">
              <a:buNone/>
              <a:defRPr sz="1200" b="1"/>
            </a:lvl7pPr>
            <a:lvl8pPr marL="2400428" indent="0">
              <a:buNone/>
              <a:defRPr sz="1200" b="1"/>
            </a:lvl8pPr>
            <a:lvl9pPr marL="274334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05CCB4-0D2F-4430-B988-68BEC6FFCF6D}" type="datetimeFigureOut">
              <a:rPr lang="en-US" smtClean="0"/>
              <a:t>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A5AA02-5F49-4EB1-BF84-1DE2ADA70A13}" type="slidenum">
              <a:rPr lang="en-US" smtClean="0"/>
              <a:t>‹#›</a:t>
            </a:fld>
            <a:endParaRPr lang="en-US"/>
          </a:p>
        </p:txBody>
      </p:sp>
    </p:spTree>
    <p:extLst>
      <p:ext uri="{BB962C8B-B14F-4D97-AF65-F5344CB8AC3E}">
        <p14:creationId xmlns:p14="http://schemas.microsoft.com/office/powerpoint/2010/main" val="876527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05CCB4-0D2F-4430-B988-68BEC6FFCF6D}" type="datetimeFigureOut">
              <a:rPr lang="en-US" smtClean="0"/>
              <a:t>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A5AA02-5F49-4EB1-BF84-1DE2ADA70A13}" type="slidenum">
              <a:rPr lang="en-US" smtClean="0"/>
              <a:t>‹#›</a:t>
            </a:fld>
            <a:endParaRPr lang="en-US"/>
          </a:p>
        </p:txBody>
      </p:sp>
    </p:spTree>
    <p:extLst>
      <p:ext uri="{BB962C8B-B14F-4D97-AF65-F5344CB8AC3E}">
        <p14:creationId xmlns:p14="http://schemas.microsoft.com/office/powerpoint/2010/main" val="2346010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05CCB4-0D2F-4430-B988-68BEC6FFCF6D}" type="datetimeFigureOut">
              <a:rPr lang="en-US" smtClean="0"/>
              <a:t>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A5AA02-5F49-4EB1-BF84-1DE2ADA70A13}" type="slidenum">
              <a:rPr lang="en-US" smtClean="0"/>
              <a:t>‹#›</a:t>
            </a:fld>
            <a:endParaRPr lang="en-US"/>
          </a:p>
        </p:txBody>
      </p:sp>
    </p:spTree>
    <p:extLst>
      <p:ext uri="{BB962C8B-B14F-4D97-AF65-F5344CB8AC3E}">
        <p14:creationId xmlns:p14="http://schemas.microsoft.com/office/powerpoint/2010/main" val="1089581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70"/>
            <a:ext cx="3471863" cy="649816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1"/>
            <a:ext cx="2211883" cy="5082117"/>
          </a:xfrm>
        </p:spPr>
        <p:txBody>
          <a:bodyPr/>
          <a:lstStyle>
            <a:lvl1pPr marL="0" indent="0">
              <a:buNone/>
              <a:defRPr sz="1200"/>
            </a:lvl1pPr>
            <a:lvl2pPr marL="342918" indent="0">
              <a:buNone/>
              <a:defRPr sz="1050"/>
            </a:lvl2pPr>
            <a:lvl3pPr marL="685837" indent="0">
              <a:buNone/>
              <a:defRPr sz="900"/>
            </a:lvl3pPr>
            <a:lvl4pPr marL="1028755" indent="0">
              <a:buNone/>
              <a:defRPr sz="750"/>
            </a:lvl4pPr>
            <a:lvl5pPr marL="1371673" indent="0">
              <a:buNone/>
              <a:defRPr sz="750"/>
            </a:lvl5pPr>
            <a:lvl6pPr marL="1714591" indent="0">
              <a:buNone/>
              <a:defRPr sz="750"/>
            </a:lvl6pPr>
            <a:lvl7pPr marL="2057510" indent="0">
              <a:buNone/>
              <a:defRPr sz="750"/>
            </a:lvl7pPr>
            <a:lvl8pPr marL="2400428" indent="0">
              <a:buNone/>
              <a:defRPr sz="750"/>
            </a:lvl8pPr>
            <a:lvl9pPr marL="2743346"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A05CCB4-0D2F-4430-B988-68BEC6FFCF6D}" type="datetimeFigureOut">
              <a:rPr lang="en-US" smtClean="0"/>
              <a:t>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5AA02-5F49-4EB1-BF84-1DE2ADA70A13}" type="slidenum">
              <a:rPr lang="en-US" smtClean="0"/>
              <a:t>‹#›</a:t>
            </a:fld>
            <a:endParaRPr lang="en-US"/>
          </a:p>
        </p:txBody>
      </p:sp>
    </p:spTree>
    <p:extLst>
      <p:ext uri="{BB962C8B-B14F-4D97-AF65-F5344CB8AC3E}">
        <p14:creationId xmlns:p14="http://schemas.microsoft.com/office/powerpoint/2010/main" val="961352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70"/>
            <a:ext cx="3471863" cy="6498166"/>
          </a:xfrm>
        </p:spPr>
        <p:txBody>
          <a:bodyPr anchor="t"/>
          <a:lstStyle>
            <a:lvl1pPr marL="0" indent="0">
              <a:buNone/>
              <a:defRPr sz="2400"/>
            </a:lvl1pPr>
            <a:lvl2pPr marL="342918" indent="0">
              <a:buNone/>
              <a:defRPr sz="2100"/>
            </a:lvl2pPr>
            <a:lvl3pPr marL="685837" indent="0">
              <a:buNone/>
              <a:defRPr sz="1800"/>
            </a:lvl3pPr>
            <a:lvl4pPr marL="1028755" indent="0">
              <a:buNone/>
              <a:defRPr sz="1500"/>
            </a:lvl4pPr>
            <a:lvl5pPr marL="1371673" indent="0">
              <a:buNone/>
              <a:defRPr sz="1500"/>
            </a:lvl5pPr>
            <a:lvl6pPr marL="1714591" indent="0">
              <a:buNone/>
              <a:defRPr sz="1500"/>
            </a:lvl6pPr>
            <a:lvl7pPr marL="2057510" indent="0">
              <a:buNone/>
              <a:defRPr sz="1500"/>
            </a:lvl7pPr>
            <a:lvl8pPr marL="2400428" indent="0">
              <a:buNone/>
              <a:defRPr sz="1500"/>
            </a:lvl8pPr>
            <a:lvl9pPr marL="2743346"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1"/>
            <a:ext cx="2211883" cy="5082117"/>
          </a:xfrm>
        </p:spPr>
        <p:txBody>
          <a:bodyPr/>
          <a:lstStyle>
            <a:lvl1pPr marL="0" indent="0">
              <a:buNone/>
              <a:defRPr sz="1200"/>
            </a:lvl1pPr>
            <a:lvl2pPr marL="342918" indent="0">
              <a:buNone/>
              <a:defRPr sz="1050"/>
            </a:lvl2pPr>
            <a:lvl3pPr marL="685837" indent="0">
              <a:buNone/>
              <a:defRPr sz="900"/>
            </a:lvl3pPr>
            <a:lvl4pPr marL="1028755" indent="0">
              <a:buNone/>
              <a:defRPr sz="750"/>
            </a:lvl4pPr>
            <a:lvl5pPr marL="1371673" indent="0">
              <a:buNone/>
              <a:defRPr sz="750"/>
            </a:lvl5pPr>
            <a:lvl6pPr marL="1714591" indent="0">
              <a:buNone/>
              <a:defRPr sz="750"/>
            </a:lvl6pPr>
            <a:lvl7pPr marL="2057510" indent="0">
              <a:buNone/>
              <a:defRPr sz="750"/>
            </a:lvl7pPr>
            <a:lvl8pPr marL="2400428" indent="0">
              <a:buNone/>
              <a:defRPr sz="750"/>
            </a:lvl8pPr>
            <a:lvl9pPr marL="2743346"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A05CCB4-0D2F-4430-B988-68BEC6FFCF6D}" type="datetimeFigureOut">
              <a:rPr lang="en-US" smtClean="0"/>
              <a:t>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5AA02-5F49-4EB1-BF84-1DE2ADA70A13}" type="slidenum">
              <a:rPr lang="en-US" smtClean="0"/>
              <a:t>‹#›</a:t>
            </a:fld>
            <a:endParaRPr lang="en-US"/>
          </a:p>
        </p:txBody>
      </p:sp>
    </p:spTree>
    <p:extLst>
      <p:ext uri="{BB962C8B-B14F-4D97-AF65-F5344CB8AC3E}">
        <p14:creationId xmlns:p14="http://schemas.microsoft.com/office/powerpoint/2010/main" val="3746896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EBDACB"/>
            </a:gs>
            <a:gs pos="0">
              <a:schemeClr val="bg1"/>
            </a:gs>
            <a:gs pos="83000">
              <a:srgbClr val="F7F0E9"/>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4"/>
          </a:xfrm>
          <a:prstGeom prst="rect">
            <a:avLst/>
          </a:prstGeom>
        </p:spPr>
        <p:txBody>
          <a:bodyPr vert="horz" lIns="91440" tIns="45720" rIns="91440" bIns="45720" rtlCol="0" anchor="ctr"/>
          <a:lstStyle>
            <a:lvl1pPr algn="l">
              <a:defRPr sz="900">
                <a:solidFill>
                  <a:schemeClr val="tx1">
                    <a:tint val="75000"/>
                  </a:schemeClr>
                </a:solidFill>
              </a:defRPr>
            </a:lvl1pPr>
          </a:lstStyle>
          <a:p>
            <a:fld id="{27BBD702-43E1-484C-A88D-F7D87A6A1FE5}" type="datetimeFigureOut">
              <a:rPr lang="en-US" smtClean="0"/>
              <a:t>1/4/2026</a:t>
            </a:fld>
            <a:endParaRPr lang="en-US"/>
          </a:p>
        </p:txBody>
      </p:sp>
      <p:sp>
        <p:nvSpPr>
          <p:cNvPr id="5" name="Footer Placeholder 4"/>
          <p:cNvSpPr>
            <a:spLocks noGrp="1"/>
          </p:cNvSpPr>
          <p:nvPr>
            <p:ph type="ftr" sz="quarter" idx="3"/>
          </p:nvPr>
        </p:nvSpPr>
        <p:spPr>
          <a:xfrm>
            <a:off x="2271713" y="8475136"/>
            <a:ext cx="2314575" cy="48683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4"/>
          </a:xfrm>
          <a:prstGeom prst="rect">
            <a:avLst/>
          </a:prstGeom>
        </p:spPr>
        <p:txBody>
          <a:bodyPr vert="horz" lIns="91440" tIns="45720" rIns="91440" bIns="45720" rtlCol="0" anchor="ctr"/>
          <a:lstStyle>
            <a:lvl1pPr algn="r">
              <a:defRPr sz="900">
                <a:solidFill>
                  <a:schemeClr val="tx1">
                    <a:tint val="75000"/>
                  </a:schemeClr>
                </a:solidFill>
              </a:defRPr>
            </a:lvl1pPr>
          </a:lstStyle>
          <a:p>
            <a:fld id="{5618DED0-F361-4DCB-8F98-B4F44BDA719C}" type="slidenum">
              <a:rPr lang="en-US" smtClean="0"/>
              <a:t>‹#›</a:t>
            </a:fld>
            <a:endParaRPr lang="en-US"/>
          </a:p>
        </p:txBody>
      </p:sp>
      <p:grpSp>
        <p:nvGrpSpPr>
          <p:cNvPr id="14" name="Group 13">
            <a:extLst>
              <a:ext uri="{FF2B5EF4-FFF2-40B4-BE49-F238E27FC236}">
                <a16:creationId xmlns:a16="http://schemas.microsoft.com/office/drawing/2014/main" id="{4D46D9F0-E881-8746-BC53-7D2348C6531E}"/>
              </a:ext>
            </a:extLst>
          </p:cNvPr>
          <p:cNvGrpSpPr/>
          <p:nvPr userDrawn="1"/>
        </p:nvGrpSpPr>
        <p:grpSpPr>
          <a:xfrm>
            <a:off x="-3782" y="0"/>
            <a:ext cx="507956" cy="9160625"/>
            <a:chOff x="3712440" y="0"/>
            <a:chExt cx="575683" cy="10076687"/>
          </a:xfrm>
        </p:grpSpPr>
        <p:pic>
          <p:nvPicPr>
            <p:cNvPr id="15" name="Picture 14">
              <a:extLst>
                <a:ext uri="{FF2B5EF4-FFF2-40B4-BE49-F238E27FC236}">
                  <a16:creationId xmlns:a16="http://schemas.microsoft.com/office/drawing/2014/main" id="{24CCED6B-33F2-EB03-2596-0828AB6601A4}"/>
                </a:ext>
              </a:extLst>
            </p:cNvPr>
            <p:cNvPicPr>
              <a:picLocks/>
            </p:cNvPicPr>
            <p:nvPr/>
          </p:nvPicPr>
          <p:blipFill>
            <a:blip r:embed="rId13">
              <a:alphaModFix amt="85000"/>
            </a:blip>
            <a:stretch>
              <a:fillRect/>
            </a:stretch>
          </p:blipFill>
          <p:spPr>
            <a:xfrm>
              <a:off x="3718749" y="2246334"/>
              <a:ext cx="569374" cy="7827264"/>
            </a:xfrm>
            <a:prstGeom prst="rect">
              <a:avLst/>
            </a:prstGeom>
          </p:spPr>
        </p:pic>
        <p:pic>
          <p:nvPicPr>
            <p:cNvPr id="16" name="Picture 15">
              <a:extLst>
                <a:ext uri="{FF2B5EF4-FFF2-40B4-BE49-F238E27FC236}">
                  <a16:creationId xmlns:a16="http://schemas.microsoft.com/office/drawing/2014/main" id="{A002D15B-E67D-C249-05C0-1F5AE61760E9}"/>
                </a:ext>
              </a:extLst>
            </p:cNvPr>
            <p:cNvPicPr>
              <a:picLocks/>
            </p:cNvPicPr>
            <p:nvPr/>
          </p:nvPicPr>
          <p:blipFill>
            <a:blip r:embed="rId13">
              <a:alphaModFix amt="85000"/>
            </a:blip>
            <a:stretch>
              <a:fillRect/>
            </a:stretch>
          </p:blipFill>
          <p:spPr>
            <a:xfrm>
              <a:off x="3712440" y="0"/>
              <a:ext cx="310897" cy="10076687"/>
            </a:xfrm>
            <a:prstGeom prst="rect">
              <a:avLst/>
            </a:prstGeom>
          </p:spPr>
        </p:pic>
      </p:grpSp>
    </p:spTree>
    <p:extLst>
      <p:ext uri="{BB962C8B-B14F-4D97-AF65-F5344CB8AC3E}">
        <p14:creationId xmlns:p14="http://schemas.microsoft.com/office/powerpoint/2010/main" val="13018412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37" rtl="0" eaLnBrk="1" latinLnBrk="0" hangingPunct="1">
        <a:lnSpc>
          <a:spcPct val="90000"/>
        </a:lnSpc>
        <a:spcBef>
          <a:spcPct val="0"/>
        </a:spcBef>
        <a:buNone/>
        <a:defRPr sz="3300" kern="1200">
          <a:solidFill>
            <a:schemeClr val="tx1"/>
          </a:solidFill>
          <a:latin typeface="Century Gothic" panose="020B0502020202020204" pitchFamily="34" charset="0"/>
          <a:ea typeface="+mj-ea"/>
          <a:cs typeface="+mj-cs"/>
        </a:defRPr>
      </a:lvl1pPr>
    </p:titleStyle>
    <p:bodyStyle>
      <a:lvl1pPr marL="171459" indent="-171459" algn="l" defTabSz="685837" rtl="0" eaLnBrk="1" latinLnBrk="0" hangingPunct="1">
        <a:lnSpc>
          <a:spcPct val="90000"/>
        </a:lnSpc>
        <a:spcBef>
          <a:spcPts val="750"/>
        </a:spcBef>
        <a:buFont typeface="Arial" panose="020B0604020202020204" pitchFamily="34" charset="0"/>
        <a:buChar char="•"/>
        <a:defRPr sz="2100" kern="1200">
          <a:solidFill>
            <a:schemeClr val="tx1"/>
          </a:solidFill>
          <a:latin typeface="Century Gothic" panose="020B0502020202020204" pitchFamily="34" charset="0"/>
          <a:ea typeface="+mn-ea"/>
          <a:cs typeface="+mn-cs"/>
        </a:defRPr>
      </a:lvl1pPr>
      <a:lvl2pPr marL="514377" indent="-171459" algn="l" defTabSz="685837" rtl="0" eaLnBrk="1" latinLnBrk="0" hangingPunct="1">
        <a:lnSpc>
          <a:spcPct val="90000"/>
        </a:lnSpc>
        <a:spcBef>
          <a:spcPts val="375"/>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2pPr>
      <a:lvl3pPr marL="857296" indent="-171459" algn="l" defTabSz="685837" rtl="0" eaLnBrk="1" latinLnBrk="0" hangingPunct="1">
        <a:lnSpc>
          <a:spcPct val="90000"/>
        </a:lnSpc>
        <a:spcBef>
          <a:spcPts val="375"/>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200214" indent="-171459" algn="l" defTabSz="685837"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4pPr>
      <a:lvl5pPr marL="1543132" indent="-171459" algn="l" defTabSz="685837"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5pPr>
      <a:lvl6pPr marL="1886051" indent="-171459" algn="l" defTabSz="68583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9" indent="-171459" algn="l" defTabSz="68583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87" indent="-171459" algn="l" defTabSz="68583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05" indent="-171459" algn="l" defTabSz="68583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7" rtl="0" eaLnBrk="1" latinLnBrk="0" hangingPunct="1">
        <a:defRPr sz="1350" kern="1200">
          <a:solidFill>
            <a:schemeClr val="tx1"/>
          </a:solidFill>
          <a:latin typeface="+mn-lt"/>
          <a:ea typeface="+mn-ea"/>
          <a:cs typeface="+mn-cs"/>
        </a:defRPr>
      </a:lvl1pPr>
      <a:lvl2pPr marL="342918" algn="l" defTabSz="685837" rtl="0" eaLnBrk="1" latinLnBrk="0" hangingPunct="1">
        <a:defRPr sz="1350" kern="1200">
          <a:solidFill>
            <a:schemeClr val="tx1"/>
          </a:solidFill>
          <a:latin typeface="+mn-lt"/>
          <a:ea typeface="+mn-ea"/>
          <a:cs typeface="+mn-cs"/>
        </a:defRPr>
      </a:lvl2pPr>
      <a:lvl3pPr marL="685837" algn="l" defTabSz="685837" rtl="0" eaLnBrk="1" latinLnBrk="0" hangingPunct="1">
        <a:defRPr sz="1350" kern="1200">
          <a:solidFill>
            <a:schemeClr val="tx1"/>
          </a:solidFill>
          <a:latin typeface="+mn-lt"/>
          <a:ea typeface="+mn-ea"/>
          <a:cs typeface="+mn-cs"/>
        </a:defRPr>
      </a:lvl3pPr>
      <a:lvl4pPr marL="1028755" algn="l" defTabSz="685837" rtl="0" eaLnBrk="1" latinLnBrk="0" hangingPunct="1">
        <a:defRPr sz="1350" kern="1200">
          <a:solidFill>
            <a:schemeClr val="tx1"/>
          </a:solidFill>
          <a:latin typeface="+mn-lt"/>
          <a:ea typeface="+mn-ea"/>
          <a:cs typeface="+mn-cs"/>
        </a:defRPr>
      </a:lvl4pPr>
      <a:lvl5pPr marL="1371673" algn="l" defTabSz="685837" rtl="0" eaLnBrk="1" latinLnBrk="0" hangingPunct="1">
        <a:defRPr sz="1350" kern="1200">
          <a:solidFill>
            <a:schemeClr val="tx1"/>
          </a:solidFill>
          <a:latin typeface="+mn-lt"/>
          <a:ea typeface="+mn-ea"/>
          <a:cs typeface="+mn-cs"/>
        </a:defRPr>
      </a:lvl5pPr>
      <a:lvl6pPr marL="1714591" algn="l" defTabSz="685837" rtl="0" eaLnBrk="1" latinLnBrk="0" hangingPunct="1">
        <a:defRPr sz="1350" kern="1200">
          <a:solidFill>
            <a:schemeClr val="tx1"/>
          </a:solidFill>
          <a:latin typeface="+mn-lt"/>
          <a:ea typeface="+mn-ea"/>
          <a:cs typeface="+mn-cs"/>
        </a:defRPr>
      </a:lvl6pPr>
      <a:lvl7pPr marL="2057510" algn="l" defTabSz="685837" rtl="0" eaLnBrk="1" latinLnBrk="0" hangingPunct="1">
        <a:defRPr sz="1350" kern="1200">
          <a:solidFill>
            <a:schemeClr val="tx1"/>
          </a:solidFill>
          <a:latin typeface="+mn-lt"/>
          <a:ea typeface="+mn-ea"/>
          <a:cs typeface="+mn-cs"/>
        </a:defRPr>
      </a:lvl7pPr>
      <a:lvl8pPr marL="2400428" algn="l" defTabSz="685837" rtl="0" eaLnBrk="1" latinLnBrk="0" hangingPunct="1">
        <a:defRPr sz="1350" kern="1200">
          <a:solidFill>
            <a:schemeClr val="tx1"/>
          </a:solidFill>
          <a:latin typeface="+mn-lt"/>
          <a:ea typeface="+mn-ea"/>
          <a:cs typeface="+mn-cs"/>
        </a:defRPr>
      </a:lvl8pPr>
      <a:lvl9pPr marL="2743346" algn="l" defTabSz="685837"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421DC8-43EB-AC9B-5854-A81ACE135D3F}"/>
              </a:ext>
            </a:extLst>
          </p:cNvPr>
          <p:cNvSpPr>
            <a:spLocks noGrp="1"/>
          </p:cNvSpPr>
          <p:nvPr>
            <p:ph type="title"/>
          </p:nvPr>
        </p:nvSpPr>
        <p:spPr>
          <a:xfrm>
            <a:off x="472049" y="486353"/>
            <a:ext cx="5913904" cy="176789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59436C1-E6F0-0A2B-2CDD-3391E1934F72}"/>
              </a:ext>
            </a:extLst>
          </p:cNvPr>
          <p:cNvSpPr>
            <a:spLocks noGrp="1"/>
          </p:cNvSpPr>
          <p:nvPr>
            <p:ph type="body" idx="1"/>
          </p:nvPr>
        </p:nvSpPr>
        <p:spPr>
          <a:xfrm>
            <a:off x="472049" y="2434648"/>
            <a:ext cx="5913904" cy="5801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FA1958-15E9-2273-875D-7E6696DA2DEB}"/>
              </a:ext>
            </a:extLst>
          </p:cNvPr>
          <p:cNvSpPr>
            <a:spLocks noGrp="1"/>
          </p:cNvSpPr>
          <p:nvPr>
            <p:ph type="dt" sz="half" idx="2"/>
          </p:nvPr>
        </p:nvSpPr>
        <p:spPr>
          <a:xfrm>
            <a:off x="472049" y="8475808"/>
            <a:ext cx="1542209" cy="486352"/>
          </a:xfrm>
          <a:prstGeom prst="rect">
            <a:avLst/>
          </a:prstGeom>
        </p:spPr>
        <p:txBody>
          <a:bodyPr vert="horz" lIns="91440" tIns="45720" rIns="91440" bIns="45720" rtlCol="0" anchor="ctr"/>
          <a:lstStyle>
            <a:lvl1pPr algn="l">
              <a:defRPr sz="1059">
                <a:solidFill>
                  <a:schemeClr val="tx1">
                    <a:tint val="82000"/>
                  </a:schemeClr>
                </a:solidFill>
              </a:defRPr>
            </a:lvl1pPr>
          </a:lstStyle>
          <a:p>
            <a:fld id="{18C30690-649B-4643-87FF-2A12569C4D2C}" type="datetimeFigureOut">
              <a:rPr lang="en-US" smtClean="0"/>
              <a:t>1/4/2026</a:t>
            </a:fld>
            <a:endParaRPr lang="en-US"/>
          </a:p>
        </p:txBody>
      </p:sp>
      <p:sp>
        <p:nvSpPr>
          <p:cNvPr id="5" name="Footer Placeholder 4">
            <a:extLst>
              <a:ext uri="{FF2B5EF4-FFF2-40B4-BE49-F238E27FC236}">
                <a16:creationId xmlns:a16="http://schemas.microsoft.com/office/drawing/2014/main" id="{4BF107CC-CDDC-6AA7-CEFE-5760202828E2}"/>
              </a:ext>
            </a:extLst>
          </p:cNvPr>
          <p:cNvSpPr>
            <a:spLocks noGrp="1"/>
          </p:cNvSpPr>
          <p:nvPr>
            <p:ph type="ftr" sz="quarter" idx="3"/>
          </p:nvPr>
        </p:nvSpPr>
        <p:spPr>
          <a:xfrm>
            <a:off x="2271993" y="8475808"/>
            <a:ext cx="2314015" cy="486352"/>
          </a:xfrm>
          <a:prstGeom prst="rect">
            <a:avLst/>
          </a:prstGeom>
        </p:spPr>
        <p:txBody>
          <a:bodyPr vert="horz" lIns="91440" tIns="45720" rIns="91440" bIns="45720" rtlCol="0" anchor="ctr"/>
          <a:lstStyle>
            <a:lvl1pPr algn="ctr">
              <a:defRPr sz="1059">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B7DEA6D-B89E-3118-68B6-9424EF17A64C}"/>
              </a:ext>
            </a:extLst>
          </p:cNvPr>
          <p:cNvSpPr>
            <a:spLocks noGrp="1"/>
          </p:cNvSpPr>
          <p:nvPr>
            <p:ph type="sldNum" sz="quarter" idx="4"/>
          </p:nvPr>
        </p:nvSpPr>
        <p:spPr>
          <a:xfrm>
            <a:off x="4843743" y="8475808"/>
            <a:ext cx="1542210" cy="486352"/>
          </a:xfrm>
          <a:prstGeom prst="rect">
            <a:avLst/>
          </a:prstGeom>
        </p:spPr>
        <p:txBody>
          <a:bodyPr vert="horz" lIns="91440" tIns="45720" rIns="91440" bIns="45720" rtlCol="0" anchor="ctr"/>
          <a:lstStyle>
            <a:lvl1pPr algn="r">
              <a:defRPr sz="1059">
                <a:solidFill>
                  <a:schemeClr val="tx1">
                    <a:tint val="82000"/>
                  </a:schemeClr>
                </a:solidFill>
              </a:defRPr>
            </a:lvl1pPr>
          </a:lstStyle>
          <a:p>
            <a:fld id="{42653F7C-E3BD-485F-88A7-E3C3E63C323A}" type="slidenum">
              <a:rPr lang="en-US" smtClean="0"/>
              <a:t>‹#›</a:t>
            </a:fld>
            <a:endParaRPr lang="en-US"/>
          </a:p>
        </p:txBody>
      </p:sp>
    </p:spTree>
    <p:extLst>
      <p:ext uri="{BB962C8B-B14F-4D97-AF65-F5344CB8AC3E}">
        <p14:creationId xmlns:p14="http://schemas.microsoft.com/office/powerpoint/2010/main" val="29204478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06867" rtl="0" eaLnBrk="1" latinLnBrk="0" hangingPunct="1">
        <a:lnSpc>
          <a:spcPct val="90000"/>
        </a:lnSpc>
        <a:spcBef>
          <a:spcPct val="0"/>
        </a:spcBef>
        <a:buNone/>
        <a:defRPr sz="3883" kern="1200">
          <a:solidFill>
            <a:schemeClr val="tx1"/>
          </a:solidFill>
          <a:latin typeface="Century Gothic" panose="020B0502020202020204" pitchFamily="34" charset="0"/>
          <a:ea typeface="+mj-ea"/>
          <a:cs typeface="+mj-cs"/>
        </a:defRPr>
      </a:lvl1pPr>
    </p:titleStyle>
    <p:bodyStyle>
      <a:lvl1pPr marL="201717" indent="-201717" algn="l" defTabSz="806867" rtl="0" eaLnBrk="1" latinLnBrk="0" hangingPunct="1">
        <a:lnSpc>
          <a:spcPct val="90000"/>
        </a:lnSpc>
        <a:spcBef>
          <a:spcPts val="882"/>
        </a:spcBef>
        <a:buFont typeface="Arial" panose="020B0604020202020204" pitchFamily="34" charset="0"/>
        <a:buChar char="•"/>
        <a:defRPr sz="2471" kern="1200">
          <a:solidFill>
            <a:schemeClr val="tx1"/>
          </a:solidFill>
          <a:latin typeface="Century Gothic" panose="020B0502020202020204" pitchFamily="34" charset="0"/>
          <a:ea typeface="+mn-ea"/>
          <a:cs typeface="+mn-cs"/>
        </a:defRPr>
      </a:lvl1pPr>
      <a:lvl2pPr marL="605150" indent="-201717" algn="l" defTabSz="806867" rtl="0" eaLnBrk="1" latinLnBrk="0" hangingPunct="1">
        <a:lnSpc>
          <a:spcPct val="90000"/>
        </a:lnSpc>
        <a:spcBef>
          <a:spcPts val="441"/>
        </a:spcBef>
        <a:buFont typeface="Arial" panose="020B0604020202020204" pitchFamily="34" charset="0"/>
        <a:buChar char="•"/>
        <a:defRPr sz="2118" kern="1200">
          <a:solidFill>
            <a:schemeClr val="tx1"/>
          </a:solidFill>
          <a:latin typeface="Century Gothic" panose="020B0502020202020204" pitchFamily="34" charset="0"/>
          <a:ea typeface="+mn-ea"/>
          <a:cs typeface="+mn-cs"/>
        </a:defRPr>
      </a:lvl2pPr>
      <a:lvl3pPr marL="1008583" indent="-201717" algn="l" defTabSz="806867" rtl="0" eaLnBrk="1" latinLnBrk="0" hangingPunct="1">
        <a:lnSpc>
          <a:spcPct val="90000"/>
        </a:lnSpc>
        <a:spcBef>
          <a:spcPts val="441"/>
        </a:spcBef>
        <a:buFont typeface="Arial" panose="020B0604020202020204" pitchFamily="34" charset="0"/>
        <a:buChar char="•"/>
        <a:defRPr sz="1765" kern="1200">
          <a:solidFill>
            <a:schemeClr val="tx1"/>
          </a:solidFill>
          <a:latin typeface="Century Gothic" panose="020B0502020202020204" pitchFamily="34" charset="0"/>
          <a:ea typeface="+mn-ea"/>
          <a:cs typeface="+mn-cs"/>
        </a:defRPr>
      </a:lvl3pPr>
      <a:lvl4pPr marL="1412016"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Century Gothic" panose="020B0502020202020204" pitchFamily="34" charset="0"/>
          <a:ea typeface="+mn-ea"/>
          <a:cs typeface="+mn-cs"/>
        </a:defRPr>
      </a:lvl4pPr>
      <a:lvl5pPr marL="1815450"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Century Gothic" panose="020B0502020202020204" pitchFamily="34" charset="0"/>
          <a:ea typeface="+mn-ea"/>
          <a:cs typeface="+mn-cs"/>
        </a:defRPr>
      </a:lvl5pPr>
      <a:lvl6pPr marL="22188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6pPr>
      <a:lvl7pPr marL="2622316"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7pPr>
      <a:lvl8pPr marL="3025750"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8pPr>
      <a:lvl9pPr marL="34291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9pPr>
    </p:bodyStyle>
    <p:otherStyle>
      <a:defPPr>
        <a:defRPr lang="en-US"/>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6.png"/><Relationship Id="rId7"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l="-50000" r="-50000"/>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CA732AA2-0FB1-89DC-3D72-89A24DBDC166}"/>
              </a:ext>
            </a:extLst>
          </p:cNvPr>
          <p:cNvSpPr txBox="1">
            <a:spLocks/>
          </p:cNvSpPr>
          <p:nvPr/>
        </p:nvSpPr>
        <p:spPr>
          <a:xfrm rot="5400000">
            <a:off x="-4175705" y="2141931"/>
            <a:ext cx="6872155" cy="1216692"/>
          </a:xfrm>
          <a:prstGeom prst="rect">
            <a:avLst/>
          </a:prstGeom>
        </p:spPr>
        <p:txBody>
          <a:bodyPr vert="horz" lIns="51435" tIns="25718" rIns="51435" bIns="25718" rtlCol="0">
            <a:noAutofit/>
          </a:bodyPr>
          <a:lstStyle>
            <a:lvl1pPr marL="228600" indent="-228600" algn="l" defTabSz="914400" rtl="0" eaLnBrk="1" latinLnBrk="0" hangingPunct="1">
              <a:lnSpc>
                <a:spcPct val="110000"/>
              </a:lnSpc>
              <a:spcBef>
                <a:spcPts val="12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Font typeface="Arial" panose="020B0604020202020204" pitchFamily="34" charset="0"/>
              <a:buChar char="•"/>
              <a:defRPr sz="19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Font typeface="Arial" panose="020B0604020202020204" pitchFamily="34" charset="0"/>
              <a:buChar char="•"/>
              <a:defRPr sz="17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806867">
              <a:spcBef>
                <a:spcPts val="1059"/>
              </a:spcBef>
              <a:buClr>
                <a:srgbClr val="E42BC3"/>
              </a:buClr>
              <a:buNone/>
            </a:pPr>
            <a:r>
              <a:rPr lang="en-US" sz="3353" b="1" dirty="0">
                <a:blipFill>
                  <a:blip r:embed="rId3"/>
                  <a:stretch>
                    <a:fillRect/>
                  </a:stretch>
                </a:blipFill>
                <a:latin typeface="Century Gothic" panose="020B0502020202020204" pitchFamily="34" charset="0"/>
              </a:rPr>
              <a:t>Course Information Packet</a:t>
            </a:r>
          </a:p>
          <a:p>
            <a:pPr marL="0" indent="0" algn="ctr" defTabSz="806867">
              <a:lnSpc>
                <a:spcPct val="100000"/>
              </a:lnSpc>
              <a:spcBef>
                <a:spcPts val="0"/>
              </a:spcBef>
              <a:buClr>
                <a:srgbClr val="E42BC3"/>
              </a:buClr>
              <a:buNone/>
            </a:pPr>
            <a:r>
              <a:rPr lang="en-US" sz="2471" b="1" dirty="0">
                <a:blipFill>
                  <a:blip r:embed="rId3"/>
                  <a:stretch>
                    <a:fillRect/>
                  </a:stretch>
                </a:blipFill>
                <a:latin typeface="Rustling Sound" panose="02000500000000000000" pitchFamily="2" charset="0"/>
              </a:rPr>
              <a:t>for</a:t>
            </a:r>
            <a:r>
              <a:rPr lang="en-US" sz="3353" b="1" dirty="0">
                <a:blipFill>
                  <a:blip r:embed="rId3"/>
                  <a:stretch>
                    <a:fillRect/>
                  </a:stretch>
                </a:blipFill>
                <a:latin typeface="Century Gothic" panose="020B0502020202020204" pitchFamily="34" charset="0"/>
              </a:rPr>
              <a:t> 2025 </a:t>
            </a:r>
          </a:p>
        </p:txBody>
      </p:sp>
      <p:sp>
        <p:nvSpPr>
          <p:cNvPr id="6" name="TextBox 5">
            <a:extLst>
              <a:ext uri="{FF2B5EF4-FFF2-40B4-BE49-F238E27FC236}">
                <a16:creationId xmlns:a16="http://schemas.microsoft.com/office/drawing/2014/main" id="{6136D4F5-383F-8461-B81A-E52442BC5178}"/>
              </a:ext>
            </a:extLst>
          </p:cNvPr>
          <p:cNvSpPr txBox="1"/>
          <p:nvPr/>
        </p:nvSpPr>
        <p:spPr>
          <a:xfrm>
            <a:off x="228600" y="0"/>
            <a:ext cx="6629400" cy="230832"/>
          </a:xfrm>
          <a:prstGeom prst="rect">
            <a:avLst/>
          </a:prstGeom>
          <a:noFill/>
        </p:spPr>
        <p:txBody>
          <a:bodyPr wrap="square" rtlCol="0">
            <a:spAutoFit/>
          </a:bodyPr>
          <a:lstStyle/>
          <a:p>
            <a:pPr algn="ctr" defTabSz="403433"/>
            <a:r>
              <a:rPr lang="en-US" sz="900" b="1" dirty="0">
                <a:solidFill>
                  <a:srgbClr val="000000"/>
                </a:solidFill>
                <a:latin typeface="Century Gothic" panose="020B0502020202020204" pitchFamily="34" charset="0"/>
              </a:rPr>
              <a:t>THE GUILLORY GROUP SCHOOL OF REAL ESTATE IS PROVIDER #9998</a:t>
            </a:r>
          </a:p>
        </p:txBody>
      </p:sp>
      <p:sp>
        <p:nvSpPr>
          <p:cNvPr id="2" name="Subtitle 2">
            <a:extLst>
              <a:ext uri="{FF2B5EF4-FFF2-40B4-BE49-F238E27FC236}">
                <a16:creationId xmlns:a16="http://schemas.microsoft.com/office/drawing/2014/main" id="{79666C2E-D071-B2B8-8DE4-FB046CBB12A0}"/>
              </a:ext>
            </a:extLst>
          </p:cNvPr>
          <p:cNvSpPr txBox="1">
            <a:spLocks/>
          </p:cNvSpPr>
          <p:nvPr/>
        </p:nvSpPr>
        <p:spPr>
          <a:xfrm>
            <a:off x="453189" y="2940209"/>
            <a:ext cx="6404810" cy="1151665"/>
          </a:xfrm>
          <a:prstGeom prst="rect">
            <a:avLst/>
          </a:prstGeom>
        </p:spPr>
        <p:txBody>
          <a:bodyPr vert="horz" lIns="51435" tIns="25718" rIns="51435" bIns="25718" rtlCol="0">
            <a:noAutofit/>
          </a:bodyPr>
          <a:lstStyle>
            <a:lvl1pPr marL="228600" indent="-228600" algn="l" defTabSz="914400" rtl="0" eaLnBrk="1" latinLnBrk="0" hangingPunct="1">
              <a:lnSpc>
                <a:spcPct val="110000"/>
              </a:lnSpc>
              <a:spcBef>
                <a:spcPts val="12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Font typeface="Arial" panose="020B0604020202020204" pitchFamily="34" charset="0"/>
              <a:buChar char="•"/>
              <a:defRPr sz="19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Font typeface="Arial" panose="020B0604020202020204" pitchFamily="34" charset="0"/>
              <a:buChar char="•"/>
              <a:defRPr sz="17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806867">
              <a:lnSpc>
                <a:spcPct val="100000"/>
              </a:lnSpc>
              <a:spcBef>
                <a:spcPts val="1059"/>
              </a:spcBef>
              <a:buClr>
                <a:srgbClr val="E42BC3"/>
              </a:buClr>
              <a:buNone/>
            </a:pPr>
            <a:r>
              <a:rPr lang="en-US" sz="3883" b="1" dirty="0">
                <a:blipFill>
                  <a:blip r:embed="rId4"/>
                  <a:stretch>
                    <a:fillRect/>
                  </a:stretch>
                </a:blipFill>
                <a:effectLst>
                  <a:glow rad="127000">
                    <a:schemeClr val="bg1"/>
                  </a:glow>
                </a:effectLst>
                <a:latin typeface="Century Gothic" panose="020B0502020202020204" pitchFamily="34" charset="0"/>
              </a:rPr>
              <a:t>A Partnership for Success</a:t>
            </a:r>
            <a:br>
              <a:rPr lang="en-US" sz="3883" b="1" dirty="0">
                <a:blipFill>
                  <a:blip r:embed="rId4"/>
                  <a:stretch>
                    <a:fillRect/>
                  </a:stretch>
                </a:blipFill>
                <a:effectLst>
                  <a:glow rad="127000">
                    <a:schemeClr val="bg1"/>
                  </a:glow>
                </a:effectLst>
                <a:latin typeface="Century Gothic" panose="020B0502020202020204" pitchFamily="34" charset="0"/>
              </a:rPr>
            </a:br>
            <a:r>
              <a:rPr lang="en-US" sz="2800" b="1" dirty="0">
                <a:blipFill>
                  <a:blip r:embed="rId4"/>
                  <a:stretch>
                    <a:fillRect/>
                  </a:stretch>
                </a:blipFill>
                <a:effectLst>
                  <a:glow rad="127000">
                    <a:schemeClr val="bg1"/>
                  </a:glow>
                </a:effectLst>
                <a:latin typeface="Century Gothic" panose="020B0502020202020204" pitchFamily="34" charset="0"/>
              </a:rPr>
              <a:t>2026 Sponsorship Guidelines</a:t>
            </a:r>
          </a:p>
        </p:txBody>
      </p:sp>
      <p:sp>
        <p:nvSpPr>
          <p:cNvPr id="4" name="Subtitle 2">
            <a:extLst>
              <a:ext uri="{FF2B5EF4-FFF2-40B4-BE49-F238E27FC236}">
                <a16:creationId xmlns:a16="http://schemas.microsoft.com/office/drawing/2014/main" id="{36981F6F-454D-59E1-F446-1D3F5B4E8B5D}"/>
              </a:ext>
            </a:extLst>
          </p:cNvPr>
          <p:cNvSpPr txBox="1">
            <a:spLocks/>
          </p:cNvSpPr>
          <p:nvPr/>
        </p:nvSpPr>
        <p:spPr>
          <a:xfrm>
            <a:off x="453189" y="4081965"/>
            <a:ext cx="6400800" cy="261435"/>
          </a:xfrm>
          <a:prstGeom prst="rect">
            <a:avLst/>
          </a:prstGeom>
        </p:spPr>
        <p:txBody>
          <a:bodyPr vert="horz" lIns="51435" tIns="25718" rIns="51435" bIns="25718" rtlCol="0">
            <a:noAutofit/>
          </a:bodyPr>
          <a:lstStyle>
            <a:lvl1pPr marL="228600" indent="-228600" algn="l" defTabSz="914400" rtl="0" eaLnBrk="1" latinLnBrk="0" hangingPunct="1">
              <a:lnSpc>
                <a:spcPct val="110000"/>
              </a:lnSpc>
              <a:spcBef>
                <a:spcPts val="12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Font typeface="Arial" panose="020B0604020202020204" pitchFamily="34" charset="0"/>
              <a:buChar char="•"/>
              <a:defRPr sz="19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Font typeface="Arial" panose="020B0604020202020204" pitchFamily="34" charset="0"/>
              <a:buChar char="•"/>
              <a:defRPr sz="17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806867">
              <a:spcBef>
                <a:spcPts val="1059"/>
              </a:spcBef>
              <a:buClr>
                <a:srgbClr val="E42BC3"/>
              </a:buClr>
              <a:buNone/>
            </a:pPr>
            <a:r>
              <a:rPr lang="en-US" sz="1059" b="1" dirty="0">
                <a:blipFill>
                  <a:blip r:embed="rId4"/>
                  <a:stretch>
                    <a:fillRect/>
                  </a:stretch>
                </a:blipFill>
                <a:effectLst>
                  <a:glow rad="127000">
                    <a:schemeClr val="bg1"/>
                  </a:glow>
                </a:effectLst>
                <a:latin typeface="Century Gothic" panose="020B0502020202020204" pitchFamily="34" charset="0"/>
              </a:rPr>
              <a:t>TREC Qualifying </a:t>
            </a:r>
            <a:r>
              <a:rPr lang="en-US" sz="1059" b="1" dirty="0">
                <a:blipFill>
                  <a:blip r:embed="rId4"/>
                  <a:stretch>
                    <a:fillRect/>
                  </a:stretch>
                </a:blipFill>
                <a:effectLst>
                  <a:glow rad="127000">
                    <a:schemeClr val="bg1"/>
                  </a:glow>
                </a:effectLst>
                <a:latin typeface="Century Gothic" panose="020B0502020202020204" pitchFamily="34" charset="0"/>
                <a:sym typeface="Wingdings" panose="05000000000000000000" pitchFamily="2" charset="2"/>
              </a:rPr>
              <a:t></a:t>
            </a:r>
            <a:r>
              <a:rPr lang="en-US" sz="1059" b="1" dirty="0">
                <a:blipFill>
                  <a:blip r:embed="rId4"/>
                  <a:stretch>
                    <a:fillRect/>
                  </a:stretch>
                </a:blipFill>
                <a:effectLst>
                  <a:glow rad="127000">
                    <a:schemeClr val="bg1"/>
                  </a:glow>
                </a:effectLst>
                <a:latin typeface="Century Gothic" panose="020B0502020202020204" pitchFamily="34" charset="0"/>
              </a:rPr>
              <a:t> Texas REALTORS</a:t>
            </a:r>
            <a:r>
              <a:rPr lang="en-US" sz="1059" b="1" baseline="30000" dirty="0">
                <a:blipFill>
                  <a:blip r:embed="rId4"/>
                  <a:stretch>
                    <a:fillRect/>
                  </a:stretch>
                </a:blipFill>
                <a:effectLst>
                  <a:glow rad="127000">
                    <a:schemeClr val="bg1"/>
                  </a:glow>
                </a:effectLst>
                <a:latin typeface="Century Gothic" panose="020B0502020202020204" pitchFamily="34" charset="0"/>
              </a:rPr>
              <a:t>®</a:t>
            </a:r>
            <a:r>
              <a:rPr lang="en-US" sz="1059" b="1" dirty="0">
                <a:blipFill>
                  <a:blip r:embed="rId4"/>
                  <a:stretch>
                    <a:fillRect/>
                  </a:stretch>
                </a:blipFill>
                <a:effectLst>
                  <a:glow rad="127000">
                    <a:schemeClr val="bg1"/>
                  </a:glow>
                </a:effectLst>
                <a:latin typeface="Century Gothic" panose="020B0502020202020204" pitchFamily="34" charset="0"/>
              </a:rPr>
              <a:t> Designations </a:t>
            </a:r>
            <a:r>
              <a:rPr lang="en-US" sz="1059" b="1" dirty="0">
                <a:blipFill>
                  <a:blip r:embed="rId4"/>
                  <a:stretch>
                    <a:fillRect/>
                  </a:stretch>
                </a:blipFill>
                <a:effectLst>
                  <a:glow rad="127000">
                    <a:schemeClr val="bg1"/>
                  </a:glow>
                </a:effectLst>
                <a:latin typeface="Century Gothic" panose="020B0502020202020204" pitchFamily="34" charset="0"/>
                <a:sym typeface="Wingdings" panose="05000000000000000000" pitchFamily="2" charset="2"/>
              </a:rPr>
              <a:t></a:t>
            </a:r>
            <a:r>
              <a:rPr lang="en-US" sz="1059" b="1" dirty="0">
                <a:blipFill>
                  <a:blip r:embed="rId4"/>
                  <a:stretch>
                    <a:fillRect/>
                  </a:stretch>
                </a:blipFill>
                <a:effectLst>
                  <a:glow rad="127000">
                    <a:schemeClr val="bg1"/>
                  </a:glow>
                </a:effectLst>
                <a:latin typeface="Century Gothic" panose="020B0502020202020204" pitchFamily="34" charset="0"/>
              </a:rPr>
              <a:t> Commercial </a:t>
            </a:r>
            <a:r>
              <a:rPr lang="en-US" sz="1059" b="1" dirty="0">
                <a:blipFill>
                  <a:blip r:embed="rId4"/>
                  <a:stretch>
                    <a:fillRect/>
                  </a:stretch>
                </a:blipFill>
                <a:effectLst>
                  <a:glow rad="127000">
                    <a:schemeClr val="bg1"/>
                  </a:glow>
                </a:effectLst>
                <a:latin typeface="Century Gothic" panose="020B0502020202020204" pitchFamily="34" charset="0"/>
                <a:sym typeface="Wingdings" panose="05000000000000000000" pitchFamily="2" charset="2"/>
              </a:rPr>
              <a:t></a:t>
            </a:r>
            <a:r>
              <a:rPr lang="en-US" sz="1059" b="1" dirty="0">
                <a:blipFill>
                  <a:blip r:embed="rId4"/>
                  <a:stretch>
                    <a:fillRect/>
                  </a:stretch>
                </a:blipFill>
                <a:effectLst>
                  <a:glow rad="127000">
                    <a:schemeClr val="bg1"/>
                  </a:glow>
                </a:effectLst>
                <a:latin typeface="Century Gothic" panose="020B0502020202020204" pitchFamily="34" charset="0"/>
              </a:rPr>
              <a:t> Residential </a:t>
            </a:r>
            <a:r>
              <a:rPr lang="en-US" sz="1059" b="1" dirty="0">
                <a:blipFill>
                  <a:blip r:embed="rId4"/>
                  <a:stretch>
                    <a:fillRect/>
                  </a:stretch>
                </a:blipFill>
                <a:effectLst>
                  <a:glow rad="127000">
                    <a:schemeClr val="bg1"/>
                  </a:glow>
                </a:effectLst>
                <a:latin typeface="Century Gothic" panose="020B0502020202020204" pitchFamily="34" charset="0"/>
                <a:sym typeface="Wingdings" panose="05000000000000000000" pitchFamily="2" charset="2"/>
              </a:rPr>
              <a:t> NAR Designations </a:t>
            </a:r>
            <a:endParaRPr lang="en-US" sz="1059" b="1" dirty="0">
              <a:blipFill>
                <a:blip r:embed="rId4"/>
                <a:stretch>
                  <a:fillRect/>
                </a:stretch>
              </a:blipFill>
              <a:effectLst>
                <a:glow rad="127000">
                  <a:schemeClr val="bg1"/>
                </a:glow>
              </a:effectLst>
              <a:latin typeface="Century Gothic" panose="020B0502020202020204" pitchFamily="34" charset="0"/>
            </a:endParaRPr>
          </a:p>
        </p:txBody>
      </p:sp>
      <p:pic>
        <p:nvPicPr>
          <p:cNvPr id="9" name="Picture 8" descr="A person with long brown hair wearing a red shirt&#10;&#10;Description automatically generated">
            <a:extLst>
              <a:ext uri="{FF2B5EF4-FFF2-40B4-BE49-F238E27FC236}">
                <a16:creationId xmlns:a16="http://schemas.microsoft.com/office/drawing/2014/main" id="{09648D29-1EEF-C3BB-A7C6-5B24D0434BC2}"/>
              </a:ext>
            </a:extLst>
          </p:cNvPr>
          <p:cNvPicPr>
            <a:picLocks noChangeAspect="1"/>
          </p:cNvPicPr>
          <p:nvPr/>
        </p:nvPicPr>
        <p:blipFill>
          <a:blip r:embed="rId5">
            <a:extLst>
              <a:ext uri="{28A0092B-C50C-407E-A947-70E740481C1C}">
                <a14:useLocalDpi xmlns:a14="http://schemas.microsoft.com/office/drawing/2010/main" val="0"/>
              </a:ext>
            </a:extLst>
          </a:blip>
          <a:srcRect l="12651" r="7901"/>
          <a:stretch/>
        </p:blipFill>
        <p:spPr>
          <a:xfrm flipH="1">
            <a:off x="-2" y="6241180"/>
            <a:ext cx="2895601" cy="2914378"/>
          </a:xfrm>
          <a:prstGeom prst="rect">
            <a:avLst/>
          </a:prstGeom>
        </p:spPr>
      </p:pic>
      <p:pic>
        <p:nvPicPr>
          <p:cNvPr id="43" name="Picture 42">
            <a:extLst>
              <a:ext uri="{FF2B5EF4-FFF2-40B4-BE49-F238E27FC236}">
                <a16:creationId xmlns:a16="http://schemas.microsoft.com/office/drawing/2014/main" id="{D17C7DD8-42D3-84A2-2682-C53BB987E18F}"/>
              </a:ext>
            </a:extLst>
          </p:cNvPr>
          <p:cNvPicPr>
            <a:picLocks noChangeAspect="1"/>
          </p:cNvPicPr>
          <p:nvPr/>
        </p:nvPicPr>
        <p:blipFill>
          <a:blip r:embed="rId6"/>
          <a:stretch>
            <a:fillRect/>
          </a:stretch>
        </p:blipFill>
        <p:spPr>
          <a:xfrm rot="5400000">
            <a:off x="-2728728" y="7117302"/>
            <a:ext cx="3329516" cy="386817"/>
          </a:xfrm>
          <a:prstGeom prst="rect">
            <a:avLst/>
          </a:prstGeom>
        </p:spPr>
      </p:pic>
      <p:pic>
        <p:nvPicPr>
          <p:cNvPr id="7" name="Picture 6">
            <a:extLst>
              <a:ext uri="{FF2B5EF4-FFF2-40B4-BE49-F238E27FC236}">
                <a16:creationId xmlns:a16="http://schemas.microsoft.com/office/drawing/2014/main" id="{7053F59F-E32D-30C2-AB54-864794472D13}"/>
              </a:ext>
            </a:extLst>
          </p:cNvPr>
          <p:cNvPicPr>
            <a:picLocks noChangeAspect="1"/>
          </p:cNvPicPr>
          <p:nvPr/>
        </p:nvPicPr>
        <p:blipFill>
          <a:blip r:embed="rId7"/>
          <a:stretch>
            <a:fillRect/>
          </a:stretch>
        </p:blipFill>
        <p:spPr>
          <a:xfrm rot="5400000">
            <a:off x="-1438490" y="6450962"/>
            <a:ext cx="1860884" cy="763597"/>
          </a:xfrm>
          <a:prstGeom prst="rect">
            <a:avLst/>
          </a:prstGeom>
        </p:spPr>
      </p:pic>
      <p:sp>
        <p:nvSpPr>
          <p:cNvPr id="11" name="TextBox 10">
            <a:extLst>
              <a:ext uri="{FF2B5EF4-FFF2-40B4-BE49-F238E27FC236}">
                <a16:creationId xmlns:a16="http://schemas.microsoft.com/office/drawing/2014/main" id="{9AFCD8B7-8A27-7222-EE75-6CAD94422D31}"/>
              </a:ext>
            </a:extLst>
          </p:cNvPr>
          <p:cNvSpPr txBox="1"/>
          <p:nvPr/>
        </p:nvSpPr>
        <p:spPr>
          <a:xfrm rot="5400000">
            <a:off x="-2101219" y="4632474"/>
            <a:ext cx="2323072" cy="400110"/>
          </a:xfrm>
          <a:prstGeom prst="rect">
            <a:avLst/>
          </a:prstGeom>
          <a:noFill/>
        </p:spPr>
        <p:txBody>
          <a:bodyPr wrap="square" rtlCol="0">
            <a:spAutoFit/>
          </a:bodyPr>
          <a:lstStyle/>
          <a:p>
            <a:r>
              <a:rPr lang="en-US" sz="1800" b="1" dirty="0">
                <a:blipFill>
                  <a:blip r:embed="rId4"/>
                  <a:stretch>
                    <a:fillRect/>
                  </a:stretch>
                </a:blipFill>
                <a:effectLst>
                  <a:glow rad="127000">
                    <a:schemeClr val="bg1"/>
                  </a:glow>
                </a:effectLst>
                <a:latin typeface="Rustling Sound" panose="02000500000000000000" pitchFamily="2" charset="0"/>
              </a:rPr>
              <a:t>for classes with </a:t>
            </a:r>
            <a:r>
              <a:rPr lang="en-US" sz="2000" b="1" dirty="0" err="1">
                <a:blipFill dpi="0" rotWithShape="1">
                  <a:blip r:embed="rId4">
                    <a:alphaModFix amt="0"/>
                  </a:blip>
                  <a:srcRect/>
                  <a:stretch>
                    <a:fillRect/>
                  </a:stretch>
                </a:blipFill>
                <a:effectLst/>
                <a:latin typeface="+mj-lt"/>
              </a:rPr>
              <a:t>dda</a:t>
            </a:r>
            <a:endParaRPr lang="en-US" dirty="0">
              <a:blipFill dpi="0" rotWithShape="1">
                <a:blip r:embed="rId4">
                  <a:alphaModFix amt="0"/>
                </a:blip>
                <a:srcRect/>
                <a:stretch>
                  <a:fillRect/>
                </a:stretch>
              </a:blipFill>
            </a:endParaRPr>
          </a:p>
        </p:txBody>
      </p:sp>
      <p:pic>
        <p:nvPicPr>
          <p:cNvPr id="12" name="Picture 11">
            <a:extLst>
              <a:ext uri="{FF2B5EF4-FFF2-40B4-BE49-F238E27FC236}">
                <a16:creationId xmlns:a16="http://schemas.microsoft.com/office/drawing/2014/main" id="{D6ED9F0D-8337-9D46-637C-78EFE5363EBE}"/>
              </a:ext>
            </a:extLst>
          </p:cNvPr>
          <p:cNvPicPr>
            <a:picLocks noChangeAspect="1"/>
          </p:cNvPicPr>
          <p:nvPr/>
        </p:nvPicPr>
        <p:blipFill>
          <a:blip r:embed="rId8"/>
          <a:srcRect l="6647" t="2939" r="6809" b="25100"/>
          <a:stretch/>
        </p:blipFill>
        <p:spPr>
          <a:xfrm>
            <a:off x="3640581" y="7872809"/>
            <a:ext cx="1531320" cy="698903"/>
          </a:xfrm>
          <a:prstGeom prst="rect">
            <a:avLst/>
          </a:prstGeom>
          <a:effectLst>
            <a:glow rad="127000">
              <a:schemeClr val="bg1"/>
            </a:glow>
          </a:effectLst>
        </p:spPr>
      </p:pic>
      <p:sp>
        <p:nvSpPr>
          <p:cNvPr id="15" name="Subtitle 2">
            <a:extLst>
              <a:ext uri="{FF2B5EF4-FFF2-40B4-BE49-F238E27FC236}">
                <a16:creationId xmlns:a16="http://schemas.microsoft.com/office/drawing/2014/main" id="{159FE68C-81FD-7167-0C01-857EE883F862}"/>
              </a:ext>
            </a:extLst>
          </p:cNvPr>
          <p:cNvSpPr txBox="1">
            <a:spLocks/>
          </p:cNvSpPr>
          <p:nvPr/>
        </p:nvSpPr>
        <p:spPr>
          <a:xfrm>
            <a:off x="2895600" y="8571712"/>
            <a:ext cx="3021283" cy="471146"/>
          </a:xfrm>
          <a:prstGeom prst="rect">
            <a:avLst/>
          </a:prstGeom>
        </p:spPr>
        <p:txBody>
          <a:bodyPr vert="horz" lIns="51435" tIns="25718" rIns="51435" bIns="25718" rtlCol="0">
            <a:noAutofit/>
          </a:bodyPr>
          <a:lstStyle>
            <a:lvl1pPr marL="228600" indent="-228600" algn="l" defTabSz="914400" rtl="0" eaLnBrk="1" latinLnBrk="0" hangingPunct="1">
              <a:lnSpc>
                <a:spcPct val="110000"/>
              </a:lnSpc>
              <a:spcBef>
                <a:spcPts val="12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Font typeface="Arial" panose="020B0604020202020204" pitchFamily="34" charset="0"/>
              <a:buChar char="•"/>
              <a:defRPr sz="19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Font typeface="Arial" panose="020B0604020202020204" pitchFamily="34" charset="0"/>
              <a:buChar char="•"/>
              <a:defRPr sz="17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806867">
              <a:lnSpc>
                <a:spcPct val="100000"/>
              </a:lnSpc>
              <a:spcBef>
                <a:spcPts val="0"/>
              </a:spcBef>
              <a:buClr>
                <a:srgbClr val="E42BC3"/>
              </a:buClr>
              <a:buNone/>
            </a:pPr>
            <a:r>
              <a:rPr lang="en-US" sz="1000" b="1" dirty="0">
                <a:blipFill>
                  <a:blip r:embed="rId4"/>
                  <a:stretch>
                    <a:fillRect/>
                  </a:stretch>
                </a:blipFill>
                <a:effectLst>
                  <a:glow rad="152400">
                    <a:schemeClr val="bg1"/>
                  </a:glow>
                </a:effectLst>
                <a:latin typeface="Century Gothic" panose="020B0502020202020204" pitchFamily="34" charset="0"/>
              </a:rPr>
              <a:t>Providership Owner &amp; Operator </a:t>
            </a:r>
          </a:p>
          <a:p>
            <a:pPr marL="0" indent="0" algn="ctr" defTabSz="806867">
              <a:lnSpc>
                <a:spcPct val="100000"/>
              </a:lnSpc>
              <a:spcBef>
                <a:spcPts val="0"/>
              </a:spcBef>
              <a:buClr>
                <a:srgbClr val="E42BC3"/>
              </a:buClr>
              <a:buNone/>
            </a:pPr>
            <a:r>
              <a:rPr lang="en-US" sz="1000" b="1" dirty="0">
                <a:blipFill>
                  <a:blip r:embed="rId4"/>
                  <a:stretch>
                    <a:fillRect/>
                  </a:stretch>
                </a:blipFill>
                <a:effectLst>
                  <a:glow rad="152400">
                    <a:schemeClr val="bg1"/>
                  </a:glow>
                </a:effectLst>
                <a:latin typeface="Century Gothic" panose="020B0502020202020204" pitchFamily="34" charset="0"/>
              </a:rPr>
              <a:t>Award-Winning National Real Estate Educator</a:t>
            </a:r>
          </a:p>
          <a:p>
            <a:pPr marL="0" indent="0" algn="ctr" defTabSz="806867">
              <a:lnSpc>
                <a:spcPct val="100000"/>
              </a:lnSpc>
              <a:spcBef>
                <a:spcPts val="0"/>
              </a:spcBef>
              <a:buClr>
                <a:srgbClr val="E42BC3"/>
              </a:buClr>
              <a:buNone/>
            </a:pPr>
            <a:r>
              <a:rPr lang="en-US" sz="1000" b="1" dirty="0">
                <a:blipFill>
                  <a:blip r:embed="rId4"/>
                  <a:stretch>
                    <a:fillRect/>
                  </a:stretch>
                </a:blipFill>
                <a:effectLst>
                  <a:glow rad="152400">
                    <a:schemeClr val="bg1"/>
                  </a:glow>
                </a:effectLst>
                <a:latin typeface="Century Gothic" panose="020B0502020202020204" pitchFamily="34" charset="0"/>
              </a:rPr>
              <a:t>Fox News Commentator | Public Speaker</a:t>
            </a:r>
          </a:p>
        </p:txBody>
      </p:sp>
      <p:pic>
        <p:nvPicPr>
          <p:cNvPr id="3" name="Picture 2">
            <a:extLst>
              <a:ext uri="{FF2B5EF4-FFF2-40B4-BE49-F238E27FC236}">
                <a16:creationId xmlns:a16="http://schemas.microsoft.com/office/drawing/2014/main" id="{45F3E0FD-2BBF-4EDC-0858-AD59E06D8EE7}"/>
              </a:ext>
            </a:extLst>
          </p:cNvPr>
          <p:cNvPicPr>
            <a:picLocks noChangeAspect="1"/>
          </p:cNvPicPr>
          <p:nvPr/>
        </p:nvPicPr>
        <p:blipFill>
          <a:blip r:embed="rId9"/>
          <a:stretch>
            <a:fillRect/>
          </a:stretch>
        </p:blipFill>
        <p:spPr>
          <a:xfrm>
            <a:off x="2133600" y="572288"/>
            <a:ext cx="2932190" cy="2077232"/>
          </a:xfrm>
          <a:prstGeom prst="rect">
            <a:avLst/>
          </a:prstGeom>
          <a:effectLst>
            <a:outerShdw blurRad="101600" dist="127000" dir="12000000" algn="tl" rotWithShape="0">
              <a:prstClr val="black">
                <a:alpha val="40000"/>
              </a:prstClr>
            </a:outerShdw>
          </a:effectLst>
        </p:spPr>
      </p:pic>
    </p:spTree>
    <p:extLst>
      <p:ext uri="{BB962C8B-B14F-4D97-AF65-F5344CB8AC3E}">
        <p14:creationId xmlns:p14="http://schemas.microsoft.com/office/powerpoint/2010/main" val="3520785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0">
              <a:srgbClr val="EBDACB"/>
            </a:gs>
            <a:gs pos="0">
              <a:schemeClr val="bg1"/>
            </a:gs>
            <a:gs pos="83000">
              <a:srgbClr val="F7F0E9"/>
            </a:gs>
          </a:gsLst>
          <a:lin ang="540000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0AF00C-58C1-C765-D68D-E9A81B24ECB0}"/>
              </a:ext>
            </a:extLst>
          </p:cNvPr>
          <p:cNvSpPr/>
          <p:nvPr/>
        </p:nvSpPr>
        <p:spPr>
          <a:xfrm>
            <a:off x="489624" y="2039314"/>
            <a:ext cx="6385358" cy="3164729"/>
          </a:xfrm>
          <a:prstGeom prst="rect">
            <a:avLst/>
          </a:prstGeom>
          <a:blipFill dpi="0" rotWithShape="1">
            <a:blip r:embed="rId2"/>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3433"/>
            <a:endParaRPr lang="en-US" sz="1200" dirty="0">
              <a:solidFill>
                <a:schemeClr val="bg1"/>
              </a:solidFill>
              <a:latin typeface="Aptos" panose="02110004020202020204"/>
            </a:endParaRPr>
          </a:p>
        </p:txBody>
      </p:sp>
      <p:sp>
        <p:nvSpPr>
          <p:cNvPr id="6" name="Subtitle 2">
            <a:extLst>
              <a:ext uri="{FF2B5EF4-FFF2-40B4-BE49-F238E27FC236}">
                <a16:creationId xmlns:a16="http://schemas.microsoft.com/office/drawing/2014/main" id="{BCF09485-25A8-F31C-2786-0F6C275026A7}"/>
              </a:ext>
            </a:extLst>
          </p:cNvPr>
          <p:cNvSpPr txBox="1">
            <a:spLocks/>
          </p:cNvSpPr>
          <p:nvPr/>
        </p:nvSpPr>
        <p:spPr>
          <a:xfrm>
            <a:off x="255988" y="209175"/>
            <a:ext cx="6603419" cy="781425"/>
          </a:xfrm>
          <a:prstGeom prst="rect">
            <a:avLst/>
          </a:prstGeom>
        </p:spPr>
        <p:txBody>
          <a:bodyPr vert="horz" lIns="51435" tIns="25718" rIns="51435" bIns="25718" rtlCol="0">
            <a:noAutofit/>
          </a:bodyPr>
          <a:lstStyle>
            <a:lvl1pPr marL="228600" indent="-228600" algn="l" defTabSz="914400" rtl="0" eaLnBrk="1" latinLnBrk="0" hangingPunct="1">
              <a:lnSpc>
                <a:spcPct val="110000"/>
              </a:lnSpc>
              <a:spcBef>
                <a:spcPts val="12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Font typeface="Arial" panose="020B0604020202020204" pitchFamily="34" charset="0"/>
              <a:buChar char="•"/>
              <a:defRPr sz="19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Font typeface="Arial" panose="020B0604020202020204" pitchFamily="34" charset="0"/>
              <a:buChar char="•"/>
              <a:defRPr sz="17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806867">
              <a:spcBef>
                <a:spcPts val="1059"/>
              </a:spcBef>
              <a:buClr>
                <a:srgbClr val="E42BC3"/>
              </a:buClr>
              <a:buNone/>
            </a:pPr>
            <a:r>
              <a:rPr lang="en-US" sz="4000" b="1" dirty="0">
                <a:blipFill>
                  <a:blip r:embed="rId3"/>
                  <a:stretch>
                    <a:fillRect/>
                  </a:stretch>
                </a:blipFill>
                <a:latin typeface="Century Gothic" panose="020B0502020202020204" pitchFamily="34" charset="0"/>
              </a:rPr>
              <a:t>A Winning Collaboration!</a:t>
            </a:r>
            <a:endParaRPr lang="en-US" sz="2800" b="1" dirty="0">
              <a:blipFill>
                <a:blip r:embed="rId3"/>
                <a:stretch>
                  <a:fillRect/>
                </a:stretch>
              </a:blipFill>
              <a:latin typeface="Century Gothic" panose="020B0502020202020204" pitchFamily="34" charset="0"/>
            </a:endParaRPr>
          </a:p>
        </p:txBody>
      </p:sp>
      <p:sp>
        <p:nvSpPr>
          <p:cNvPr id="7" name="TextBox 6">
            <a:extLst>
              <a:ext uri="{FF2B5EF4-FFF2-40B4-BE49-F238E27FC236}">
                <a16:creationId xmlns:a16="http://schemas.microsoft.com/office/drawing/2014/main" id="{D5C6C146-0C27-D119-73A2-A94F38788544}"/>
              </a:ext>
            </a:extLst>
          </p:cNvPr>
          <p:cNvSpPr txBox="1"/>
          <p:nvPr/>
        </p:nvSpPr>
        <p:spPr>
          <a:xfrm>
            <a:off x="327538" y="888593"/>
            <a:ext cx="6385357" cy="1092607"/>
          </a:xfrm>
          <a:prstGeom prst="rect">
            <a:avLst/>
          </a:prstGeom>
          <a:noFill/>
        </p:spPr>
        <p:txBody>
          <a:bodyPr wrap="square" rtlCol="0">
            <a:spAutoFit/>
          </a:bodyPr>
          <a:lstStyle/>
          <a:p>
            <a:pPr algn="thaiDist" defTabSz="403433"/>
            <a:r>
              <a:rPr lang="en-US" sz="1300" b="1" i="1" dirty="0">
                <a:solidFill>
                  <a:prstClr val="black"/>
                </a:solidFill>
                <a:latin typeface="Century Gothic" panose="020B0502020202020204" pitchFamily="34" charset="0"/>
              </a:rPr>
              <a:t>Thank you for partnering with The Guillory Group School of Real Estate (TREC Provider #9998) to deliver innovative CE courses to Texas’ real estate community. Your contributions are vital to our success, and we value our collaboration. To ensure a seamless partnership, we’ve outlined key guidelines to uphold the excellence our students and colleagues expect.</a:t>
            </a:r>
          </a:p>
        </p:txBody>
      </p:sp>
      <p:sp>
        <p:nvSpPr>
          <p:cNvPr id="8" name="TextBox 7">
            <a:extLst>
              <a:ext uri="{FF2B5EF4-FFF2-40B4-BE49-F238E27FC236}">
                <a16:creationId xmlns:a16="http://schemas.microsoft.com/office/drawing/2014/main" id="{299B70DA-3555-82D3-6D9F-DC8E2428B12A}"/>
              </a:ext>
            </a:extLst>
          </p:cNvPr>
          <p:cNvSpPr txBox="1"/>
          <p:nvPr/>
        </p:nvSpPr>
        <p:spPr>
          <a:xfrm>
            <a:off x="502324" y="2057400"/>
            <a:ext cx="6215975" cy="3108543"/>
          </a:xfrm>
          <a:prstGeom prst="rect">
            <a:avLst/>
          </a:prstGeom>
          <a:noFill/>
        </p:spPr>
        <p:txBody>
          <a:bodyPr wrap="square" rtlCol="0">
            <a:spAutoFit/>
          </a:bodyPr>
          <a:lstStyle/>
          <a:p>
            <a:pPr marL="292100" marR="0" lvl="0" indent="-228600" algn="l"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white"/>
                </a:solidFill>
                <a:effectLst/>
                <a:uLnTx/>
                <a:uFillTx/>
                <a:latin typeface="Century Gothic" pitchFamily="34" charset="0"/>
                <a:ea typeface="+mn-ea"/>
                <a:cs typeface="+mn-cs"/>
              </a:rPr>
              <a:t>What We Do For You</a:t>
            </a:r>
          </a:p>
          <a:p>
            <a:pPr marL="292100" marR="0" lvl="0" indent="-228600" algn="just" defTabSz="914400" rtl="0" eaLnBrk="1" fontAlgn="auto" latinLnBrk="0" hangingPunct="1">
              <a:lnSpc>
                <a:spcPct val="100000"/>
              </a:lnSpc>
              <a:spcBef>
                <a:spcPts val="0"/>
              </a:spcBef>
              <a:spcAft>
                <a:spcPts val="0"/>
              </a:spcAft>
              <a:buClrTx/>
              <a:buSzTx/>
              <a:buFontTx/>
              <a:buAutoNum type="arabicPeriod"/>
              <a:defRPr/>
            </a:pPr>
            <a:r>
              <a:rPr kumimoji="0" lang="en-US" sz="1600" b="1" i="0" u="none" strike="noStrike" kern="1200" cap="none" spc="0" normalizeH="0" baseline="0" noProof="0" dirty="0">
                <a:ln>
                  <a:noFill/>
                </a:ln>
                <a:solidFill>
                  <a:prstClr val="white"/>
                </a:solidFill>
                <a:effectLst/>
                <a:uLnTx/>
                <a:uFillTx/>
                <a:latin typeface="Century Gothic" pitchFamily="34" charset="0"/>
                <a:ea typeface="+mn-ea"/>
                <a:cs typeface="+mn-cs"/>
              </a:rPr>
              <a:t>We’ll create a course flyer for marketing.</a:t>
            </a:r>
          </a:p>
          <a:p>
            <a:pPr marL="292100" marR="0" lvl="0" indent="-228600" algn="just" defTabSz="914400" rtl="0" eaLnBrk="1" fontAlgn="auto" latinLnBrk="0" hangingPunct="1">
              <a:lnSpc>
                <a:spcPct val="100000"/>
              </a:lnSpc>
              <a:spcBef>
                <a:spcPts val="0"/>
              </a:spcBef>
              <a:spcAft>
                <a:spcPts val="0"/>
              </a:spcAft>
              <a:buClrTx/>
              <a:buSzTx/>
              <a:buFontTx/>
              <a:buAutoNum type="arabicPeriod"/>
              <a:defRPr/>
            </a:pPr>
            <a:r>
              <a:rPr kumimoji="0" lang="en-US" sz="1600" b="1" i="0" u="none" strike="noStrike" kern="1200" cap="none" spc="0" normalizeH="0" baseline="0" noProof="0" dirty="0">
                <a:ln>
                  <a:noFill/>
                </a:ln>
                <a:solidFill>
                  <a:prstClr val="white"/>
                </a:solidFill>
                <a:effectLst/>
                <a:uLnTx/>
                <a:uFillTx/>
                <a:latin typeface="Century Gothic" pitchFamily="34" charset="0"/>
                <a:ea typeface="+mn-ea"/>
                <a:cs typeface="+mn-cs"/>
              </a:rPr>
              <a:t>We’ll manage all student fees and refunds as per our policy (please avoid offering refunds directly).</a:t>
            </a:r>
          </a:p>
          <a:p>
            <a:pPr marL="292100" marR="0" lvl="0" indent="-228600" algn="just" defTabSz="914400" rtl="0" eaLnBrk="1" fontAlgn="auto" latinLnBrk="0" hangingPunct="1">
              <a:lnSpc>
                <a:spcPct val="100000"/>
              </a:lnSpc>
              <a:spcBef>
                <a:spcPts val="0"/>
              </a:spcBef>
              <a:spcAft>
                <a:spcPts val="0"/>
              </a:spcAft>
              <a:buClrTx/>
              <a:buSzTx/>
              <a:buFontTx/>
              <a:buAutoNum type="arabicPeriod"/>
              <a:defRPr/>
            </a:pPr>
            <a:r>
              <a:rPr kumimoji="0" lang="en-US" sz="1600" b="1" i="0" u="none" strike="noStrike" kern="1200" cap="none" spc="0" normalizeH="0" baseline="0" noProof="0" dirty="0">
                <a:ln>
                  <a:noFill/>
                </a:ln>
                <a:solidFill>
                  <a:prstClr val="white"/>
                </a:solidFill>
                <a:effectLst/>
                <a:uLnTx/>
                <a:uFillTx/>
                <a:latin typeface="Century Gothic" pitchFamily="34" charset="0"/>
                <a:ea typeface="+mn-ea"/>
                <a:cs typeface="+mn-cs"/>
              </a:rPr>
              <a:t>Course materials will be provided where applicable.</a:t>
            </a:r>
          </a:p>
          <a:p>
            <a:pPr marL="292100" marR="0" lvl="0" indent="-228600" algn="just" defTabSz="914400" rtl="0" eaLnBrk="1" fontAlgn="auto" latinLnBrk="0" hangingPunct="1">
              <a:lnSpc>
                <a:spcPct val="100000"/>
              </a:lnSpc>
              <a:spcBef>
                <a:spcPts val="0"/>
              </a:spcBef>
              <a:spcAft>
                <a:spcPts val="0"/>
              </a:spcAft>
              <a:buClrTx/>
              <a:buSzTx/>
              <a:buFontTx/>
              <a:buAutoNum type="arabicPeriod"/>
              <a:defRPr/>
            </a:pPr>
            <a:r>
              <a:rPr kumimoji="0" lang="en-US" sz="1600" b="1" i="0" u="none" strike="noStrike" kern="1200" cap="none" spc="0" normalizeH="0" baseline="0" noProof="0" dirty="0">
                <a:ln>
                  <a:noFill/>
                </a:ln>
                <a:solidFill>
                  <a:prstClr val="white"/>
                </a:solidFill>
                <a:effectLst/>
                <a:uLnTx/>
                <a:uFillTx/>
                <a:latin typeface="Century Gothic" pitchFamily="34" charset="0"/>
                <a:ea typeface="+mn-ea"/>
                <a:cs typeface="+mn-cs"/>
              </a:rPr>
              <a:t>We’ll handle attendance tracking, including walk-ins, late arrivals, and no-shows. </a:t>
            </a:r>
          </a:p>
          <a:p>
            <a:pPr marL="292100" marR="0" lvl="0" indent="-228600" algn="just" defTabSz="914400" rtl="0" eaLnBrk="1" fontAlgn="auto" latinLnBrk="0" hangingPunct="1">
              <a:lnSpc>
                <a:spcPct val="100000"/>
              </a:lnSpc>
              <a:spcBef>
                <a:spcPts val="0"/>
              </a:spcBef>
              <a:spcAft>
                <a:spcPts val="0"/>
              </a:spcAft>
              <a:buClrTx/>
              <a:buSzTx/>
              <a:buFontTx/>
              <a:buAutoNum type="arabicPeriod"/>
              <a:defRPr/>
            </a:pPr>
            <a:r>
              <a:rPr kumimoji="0" lang="en-US" sz="1600" b="1" i="0" u="none" strike="noStrike" kern="1200" cap="none" spc="0" normalizeH="0" baseline="0" noProof="0" dirty="0">
                <a:ln>
                  <a:noFill/>
                </a:ln>
                <a:solidFill>
                  <a:prstClr val="white"/>
                </a:solidFill>
                <a:effectLst/>
                <a:uLnTx/>
                <a:uFillTx/>
                <a:latin typeface="Century Gothic" pitchFamily="34" charset="0"/>
                <a:ea typeface="+mn-ea"/>
                <a:cs typeface="+mn-cs"/>
              </a:rPr>
              <a:t>CE credits will be reported to TREC (partial attendance may impact eligibility; please avoid guaranteeing credits for late arrivals or early departures).</a:t>
            </a:r>
          </a:p>
          <a:p>
            <a:pPr marL="292100" marR="0" lvl="0" indent="-228600" algn="just" defTabSz="914400" rtl="0" eaLnBrk="1" fontAlgn="auto" latinLnBrk="0" hangingPunct="1">
              <a:lnSpc>
                <a:spcPct val="100000"/>
              </a:lnSpc>
              <a:spcBef>
                <a:spcPts val="0"/>
              </a:spcBef>
              <a:spcAft>
                <a:spcPts val="0"/>
              </a:spcAft>
              <a:buClrTx/>
              <a:buSzTx/>
              <a:buFontTx/>
              <a:buAutoNum type="arabicPeriod"/>
              <a:defRPr/>
            </a:pPr>
            <a:r>
              <a:rPr kumimoji="0" lang="en-US" sz="1600" b="1" i="0" u="none" strike="noStrike" kern="1200" cap="none" spc="0" normalizeH="0" baseline="0" noProof="0" dirty="0">
                <a:ln>
                  <a:noFill/>
                </a:ln>
                <a:solidFill>
                  <a:prstClr val="white"/>
                </a:solidFill>
                <a:effectLst/>
                <a:uLnTx/>
                <a:uFillTx/>
                <a:latin typeface="Century Gothic" pitchFamily="34" charset="0"/>
                <a:ea typeface="+mn-ea"/>
                <a:cs typeface="+mn-cs"/>
              </a:rPr>
              <a:t>A complete and final attendance roster will be shared with you for your records. </a:t>
            </a:r>
          </a:p>
        </p:txBody>
      </p:sp>
      <p:sp>
        <p:nvSpPr>
          <p:cNvPr id="9" name="TextBox 8">
            <a:extLst>
              <a:ext uri="{FF2B5EF4-FFF2-40B4-BE49-F238E27FC236}">
                <a16:creationId xmlns:a16="http://schemas.microsoft.com/office/drawing/2014/main" id="{6F75D9EF-3C17-72E6-5802-1C5E2A345E84}"/>
              </a:ext>
            </a:extLst>
          </p:cNvPr>
          <p:cNvSpPr txBox="1"/>
          <p:nvPr/>
        </p:nvSpPr>
        <p:spPr>
          <a:xfrm>
            <a:off x="556442" y="5257800"/>
            <a:ext cx="6202313" cy="3716402"/>
          </a:xfrm>
          <a:prstGeom prst="rect">
            <a:avLst/>
          </a:prstGeom>
          <a:noFill/>
        </p:spPr>
        <p:txBody>
          <a:bodyPr wrap="square" rtlCol="0">
            <a:spAutoFit/>
          </a:bodyPr>
          <a:lstStyle/>
          <a:p>
            <a:pPr marR="0" lvl="0" algn="thaiDist"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entury Gothic" pitchFamily="34" charset="0"/>
                <a:ea typeface="+mn-ea"/>
                <a:cs typeface="+mn-cs"/>
              </a:rPr>
              <a:t>Marketing Guidelines for TREC Compliance*</a:t>
            </a:r>
          </a:p>
          <a:p>
            <a:pPr marR="0" lvl="0" algn="thaiDist" defTabSz="914400" eaLnBrk="1" fontAlgn="auto" latinLnBrk="0" hangingPunct="1">
              <a:lnSpc>
                <a:spcPct val="100000"/>
              </a:lnSpc>
              <a:spcBef>
                <a:spcPts val="0"/>
              </a:spcBef>
              <a:spcAft>
                <a:spcPts val="0"/>
              </a:spcAft>
              <a:buClrTx/>
              <a:buSzTx/>
              <a:buFontTx/>
              <a:buNone/>
              <a:tabLst/>
              <a:defRPr/>
            </a:pPr>
            <a:r>
              <a:rPr kumimoji="0" lang="en-US" sz="1450" b="1" i="0" u="none" strike="noStrike" kern="1200" cap="none" spc="0" normalizeH="0" baseline="0" noProof="0" dirty="0">
                <a:ln>
                  <a:noFill/>
                </a:ln>
                <a:solidFill>
                  <a:srgbClr val="7A0000"/>
                </a:solidFill>
                <a:effectLst/>
                <a:uLnTx/>
                <a:uFillTx/>
                <a:latin typeface="Century Gothic" pitchFamily="34" charset="0"/>
                <a:ea typeface="+mn-ea"/>
                <a:cs typeface="+mn-cs"/>
              </a:rPr>
              <a:t>If your company creates its own marketing materials to maintain branding, please ensure compliance with the following TREC requirements. Incorrect advertising and marketing materials promoting our courses can result in penalties for our school:</a:t>
            </a:r>
          </a:p>
          <a:p>
            <a:pPr marL="457200" marR="0" lvl="0" indent="-285750" algn="thaiDist" defTabSz="914400" eaLnBrk="1" fontAlgn="auto" latinLnBrk="0" hangingPunct="1">
              <a:lnSpc>
                <a:spcPct val="100000"/>
              </a:lnSpc>
              <a:spcBef>
                <a:spcPts val="0"/>
              </a:spcBef>
              <a:spcAft>
                <a:spcPts val="0"/>
              </a:spcAft>
              <a:buClrTx/>
              <a:buSzTx/>
              <a:buFont typeface="+mj-lt"/>
              <a:buAutoNum type="arabicPeriod"/>
              <a:tabLst/>
              <a:defRPr/>
            </a:pPr>
            <a:r>
              <a:rPr kumimoji="0" lang="en-US" sz="1450" b="1" i="1" u="none" strike="noStrike" kern="1200" cap="none" spc="0" normalizeH="0" baseline="0" noProof="0" dirty="0">
                <a:ln>
                  <a:noFill/>
                </a:ln>
                <a:solidFill>
                  <a:srgbClr val="7A0000"/>
                </a:solidFill>
                <a:effectLst/>
                <a:uLnTx/>
                <a:uFillTx/>
                <a:latin typeface="Century Gothic" pitchFamily="34" charset="0"/>
                <a:ea typeface="+mn-ea"/>
                <a:cs typeface="+mn-cs"/>
              </a:rPr>
              <a:t>The school’s name and providership number must appear at the top as: The Guillory Group School of Real Estate #9998 (small type is acceptable).</a:t>
            </a:r>
          </a:p>
          <a:p>
            <a:pPr marL="457200" marR="0" lvl="0" indent="-285750" algn="thaiDist" defTabSz="914400" eaLnBrk="1" fontAlgn="auto" latinLnBrk="0" hangingPunct="1">
              <a:lnSpc>
                <a:spcPct val="100000"/>
              </a:lnSpc>
              <a:spcBef>
                <a:spcPts val="0"/>
              </a:spcBef>
              <a:spcAft>
                <a:spcPts val="0"/>
              </a:spcAft>
              <a:buClrTx/>
              <a:buSzTx/>
              <a:buFont typeface="+mj-lt"/>
              <a:buAutoNum type="arabicPeriod"/>
              <a:tabLst/>
              <a:defRPr/>
            </a:pPr>
            <a:r>
              <a:rPr kumimoji="0" lang="en-US" sz="1450" b="1" i="1" u="none" strike="noStrike" kern="1200" cap="none" spc="0" normalizeH="0" baseline="0" noProof="0" dirty="0">
                <a:ln>
                  <a:noFill/>
                </a:ln>
                <a:solidFill>
                  <a:srgbClr val="7A0000"/>
                </a:solidFill>
                <a:effectLst/>
                <a:uLnTx/>
                <a:uFillTx/>
                <a:latin typeface="Century Gothic" pitchFamily="34" charset="0"/>
                <a:ea typeface="+mn-ea"/>
                <a:cs typeface="+mn-cs"/>
              </a:rPr>
              <a:t>Use the full, unedited course title with the ™ symbol.</a:t>
            </a:r>
          </a:p>
          <a:p>
            <a:pPr marL="457200" marR="0" lvl="0" indent="-285750" algn="thaiDist" defTabSz="914400" eaLnBrk="1" fontAlgn="auto" latinLnBrk="0" hangingPunct="1">
              <a:lnSpc>
                <a:spcPct val="100000"/>
              </a:lnSpc>
              <a:spcBef>
                <a:spcPts val="0"/>
              </a:spcBef>
              <a:spcAft>
                <a:spcPts val="0"/>
              </a:spcAft>
              <a:buClrTx/>
              <a:buSzTx/>
              <a:buFont typeface="+mj-lt"/>
              <a:buAutoNum type="arabicPeriod"/>
              <a:tabLst/>
              <a:defRPr/>
            </a:pPr>
            <a:r>
              <a:rPr kumimoji="0" lang="en-US" sz="1450" b="1" i="1" u="none" strike="noStrike" kern="1200" cap="none" spc="0" normalizeH="0" baseline="0" noProof="0" dirty="0">
                <a:ln>
                  <a:noFill/>
                </a:ln>
                <a:solidFill>
                  <a:srgbClr val="7A0000"/>
                </a:solidFill>
                <a:effectLst/>
                <a:uLnTx/>
                <a:uFillTx/>
                <a:latin typeface="Century Gothic" pitchFamily="34" charset="0"/>
                <a:ea typeface="+mn-ea"/>
                <a:cs typeface="+mn-cs"/>
              </a:rPr>
              <a:t>Include the course TREC ID # near the course title.</a:t>
            </a:r>
          </a:p>
          <a:p>
            <a:pPr marL="457200" marR="0" lvl="0" indent="-285750" algn="thaiDist" defTabSz="914400" eaLnBrk="1" fontAlgn="auto" latinLnBrk="0" hangingPunct="1">
              <a:lnSpc>
                <a:spcPct val="100000"/>
              </a:lnSpc>
              <a:spcBef>
                <a:spcPts val="0"/>
              </a:spcBef>
              <a:spcAft>
                <a:spcPts val="0"/>
              </a:spcAft>
              <a:buClrTx/>
              <a:buSzTx/>
              <a:buFont typeface="+mj-lt"/>
              <a:buAutoNum type="arabicPeriod"/>
              <a:tabLst/>
              <a:defRPr/>
            </a:pPr>
            <a:r>
              <a:rPr kumimoji="0" lang="en-US" sz="1450" b="1" i="1" u="none" strike="noStrike" kern="1200" cap="none" spc="0" normalizeH="0" baseline="0" noProof="0" dirty="0">
                <a:ln>
                  <a:noFill/>
                </a:ln>
                <a:solidFill>
                  <a:srgbClr val="7A0000"/>
                </a:solidFill>
                <a:effectLst/>
                <a:uLnTx/>
                <a:uFillTx/>
                <a:latin typeface="Century Gothic" pitchFamily="34" charset="0"/>
                <a:ea typeface="+mn-ea"/>
                <a:cs typeface="+mn-cs"/>
              </a:rPr>
              <a:t>Display the CE hours near the course title.</a:t>
            </a:r>
          </a:p>
          <a:p>
            <a:pPr marL="457200" marR="0" lvl="0" indent="-285750" algn="thaiDist" defTabSz="914400" eaLnBrk="1" fontAlgn="auto" latinLnBrk="0" hangingPunct="1">
              <a:lnSpc>
                <a:spcPct val="100000"/>
              </a:lnSpc>
              <a:spcBef>
                <a:spcPts val="0"/>
              </a:spcBef>
              <a:spcAft>
                <a:spcPts val="0"/>
              </a:spcAft>
              <a:buClrTx/>
              <a:buSzTx/>
              <a:buFont typeface="+mj-lt"/>
              <a:buAutoNum type="arabicPeriod"/>
              <a:tabLst/>
              <a:defRPr/>
            </a:pPr>
            <a:r>
              <a:rPr kumimoji="0" lang="en-US" sz="1450" b="1" i="1" u="none" strike="noStrike" kern="1200" cap="none" spc="0" normalizeH="0" baseline="0" noProof="0" dirty="0">
                <a:ln>
                  <a:noFill/>
                </a:ln>
                <a:solidFill>
                  <a:srgbClr val="7A0000"/>
                </a:solidFill>
                <a:effectLst/>
                <a:uLnTx/>
                <a:uFillTx/>
                <a:latin typeface="Century Gothic" pitchFamily="34" charset="0"/>
                <a:ea typeface="+mn-ea"/>
                <a:cs typeface="+mn-cs"/>
              </a:rPr>
              <a:t>Add the refund policy: “Must receive a written cancellation notice at info@commercialleasing101.com 48 hours before class to receive a full refund. Partial refund will be considered if class materials have been emailed to student.” </a:t>
            </a:r>
          </a:p>
          <a:p>
            <a:pPr marL="114300" marR="0" lvl="0" algn="thaiDist" defTabSz="914400" eaLnBrk="1" fontAlgn="auto" latinLnBrk="0" hangingPunct="1">
              <a:lnSpc>
                <a:spcPct val="100000"/>
              </a:lnSpc>
              <a:spcBef>
                <a:spcPts val="0"/>
              </a:spcBef>
              <a:spcAft>
                <a:spcPts val="0"/>
              </a:spcAft>
              <a:buClrTx/>
              <a:buSzTx/>
              <a:buFontTx/>
              <a:buNone/>
              <a:tabLst/>
              <a:defRPr/>
            </a:pPr>
            <a:r>
              <a:rPr kumimoji="0" lang="en-US" sz="1450" b="1" i="1" u="none" strike="noStrike" kern="1200" cap="none" spc="0" normalizeH="0" baseline="0" noProof="0" dirty="0">
                <a:ln>
                  <a:noFill/>
                </a:ln>
                <a:solidFill>
                  <a:srgbClr val="002060"/>
                </a:solidFill>
                <a:effectLst/>
                <a:uLnTx/>
                <a:uFillTx/>
                <a:latin typeface="Century Gothic" pitchFamily="34" charset="0"/>
                <a:ea typeface="+mn-ea"/>
                <a:cs typeface="+mn-cs"/>
              </a:rPr>
              <a:t>*Strict adherence to these guidelines is required. </a:t>
            </a:r>
          </a:p>
        </p:txBody>
      </p:sp>
      <p:grpSp>
        <p:nvGrpSpPr>
          <p:cNvPr id="2" name="Group 1">
            <a:extLst>
              <a:ext uri="{FF2B5EF4-FFF2-40B4-BE49-F238E27FC236}">
                <a16:creationId xmlns:a16="http://schemas.microsoft.com/office/drawing/2014/main" id="{F574CF42-37BE-F199-F356-98559551E751}"/>
              </a:ext>
            </a:extLst>
          </p:cNvPr>
          <p:cNvGrpSpPr/>
          <p:nvPr/>
        </p:nvGrpSpPr>
        <p:grpSpPr>
          <a:xfrm>
            <a:off x="-18332" y="0"/>
            <a:ext cx="507956" cy="9160625"/>
            <a:chOff x="3712440" y="0"/>
            <a:chExt cx="575683" cy="10076687"/>
          </a:xfrm>
        </p:grpSpPr>
        <p:pic>
          <p:nvPicPr>
            <p:cNvPr id="3" name="Picture 2">
              <a:extLst>
                <a:ext uri="{FF2B5EF4-FFF2-40B4-BE49-F238E27FC236}">
                  <a16:creationId xmlns:a16="http://schemas.microsoft.com/office/drawing/2014/main" id="{3B60C6B6-57EF-41D7-9B99-F802119A33B0}"/>
                </a:ext>
              </a:extLst>
            </p:cNvPr>
            <p:cNvPicPr>
              <a:picLocks/>
            </p:cNvPicPr>
            <p:nvPr/>
          </p:nvPicPr>
          <p:blipFill>
            <a:blip r:embed="rId4">
              <a:alphaModFix amt="85000"/>
            </a:blip>
            <a:stretch>
              <a:fillRect/>
            </a:stretch>
          </p:blipFill>
          <p:spPr>
            <a:xfrm>
              <a:off x="3718749" y="2246334"/>
              <a:ext cx="569374" cy="7827264"/>
            </a:xfrm>
            <a:prstGeom prst="rect">
              <a:avLst/>
            </a:prstGeom>
          </p:spPr>
        </p:pic>
        <p:pic>
          <p:nvPicPr>
            <p:cNvPr id="4" name="Picture 3">
              <a:extLst>
                <a:ext uri="{FF2B5EF4-FFF2-40B4-BE49-F238E27FC236}">
                  <a16:creationId xmlns:a16="http://schemas.microsoft.com/office/drawing/2014/main" id="{47F2EADF-6135-7602-3FB6-FCF178B30C5C}"/>
                </a:ext>
              </a:extLst>
            </p:cNvPr>
            <p:cNvPicPr>
              <a:picLocks/>
            </p:cNvPicPr>
            <p:nvPr/>
          </p:nvPicPr>
          <p:blipFill>
            <a:blip r:embed="rId4">
              <a:alphaModFix amt="85000"/>
            </a:blip>
            <a:stretch>
              <a:fillRect/>
            </a:stretch>
          </p:blipFill>
          <p:spPr>
            <a:xfrm>
              <a:off x="3712440" y="0"/>
              <a:ext cx="310897" cy="10076687"/>
            </a:xfrm>
            <a:prstGeom prst="rect">
              <a:avLst/>
            </a:prstGeom>
          </p:spPr>
        </p:pic>
      </p:grpSp>
      <p:pic>
        <p:nvPicPr>
          <p:cNvPr id="10" name="Picture 9">
            <a:extLst>
              <a:ext uri="{FF2B5EF4-FFF2-40B4-BE49-F238E27FC236}">
                <a16:creationId xmlns:a16="http://schemas.microsoft.com/office/drawing/2014/main" id="{2FC7139B-0A8A-BA79-8AE4-0298D3E8DADE}"/>
              </a:ext>
            </a:extLst>
          </p:cNvPr>
          <p:cNvPicPr>
            <a:picLocks noChangeAspect="1"/>
          </p:cNvPicPr>
          <p:nvPr/>
        </p:nvPicPr>
        <p:blipFill>
          <a:blip r:embed="rId5"/>
          <a:stretch>
            <a:fillRect/>
          </a:stretch>
        </p:blipFill>
        <p:spPr>
          <a:xfrm>
            <a:off x="5978769" y="8560004"/>
            <a:ext cx="700250" cy="496073"/>
          </a:xfrm>
          <a:prstGeom prst="rect">
            <a:avLst/>
          </a:prstGeom>
          <a:effectLst>
            <a:glow rad="50800">
              <a:schemeClr val="bg1">
                <a:alpha val="80000"/>
              </a:schemeClr>
            </a:glow>
          </a:effectLst>
        </p:spPr>
      </p:pic>
    </p:spTree>
    <p:extLst>
      <p:ext uri="{BB962C8B-B14F-4D97-AF65-F5344CB8AC3E}">
        <p14:creationId xmlns:p14="http://schemas.microsoft.com/office/powerpoint/2010/main" val="3109732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0">
              <a:srgbClr val="EBDACB"/>
            </a:gs>
            <a:gs pos="0">
              <a:schemeClr val="bg1"/>
            </a:gs>
            <a:gs pos="83000">
              <a:srgbClr val="F7F0E9"/>
            </a:gs>
          </a:gsLst>
          <a:lin ang="5400000" scaled="1"/>
        </a:gradFill>
        <a:effectLst/>
      </p:bgPr>
    </p:bg>
    <p:spTree>
      <p:nvGrpSpPr>
        <p:cNvPr id="1" name="">
          <a:extLst>
            <a:ext uri="{FF2B5EF4-FFF2-40B4-BE49-F238E27FC236}">
              <a16:creationId xmlns:a16="http://schemas.microsoft.com/office/drawing/2014/main" id="{92F265FD-C7A8-0DA4-C626-60F94C694621}"/>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A2DC1F7B-DEEB-7D45-08BE-E2AEA5149740}"/>
              </a:ext>
            </a:extLst>
          </p:cNvPr>
          <p:cNvGrpSpPr/>
          <p:nvPr/>
        </p:nvGrpSpPr>
        <p:grpSpPr>
          <a:xfrm>
            <a:off x="-18332" y="0"/>
            <a:ext cx="507956" cy="9160625"/>
            <a:chOff x="3712440" y="0"/>
            <a:chExt cx="575683" cy="10076687"/>
          </a:xfrm>
        </p:grpSpPr>
        <p:pic>
          <p:nvPicPr>
            <p:cNvPr id="3" name="Picture 2">
              <a:extLst>
                <a:ext uri="{FF2B5EF4-FFF2-40B4-BE49-F238E27FC236}">
                  <a16:creationId xmlns:a16="http://schemas.microsoft.com/office/drawing/2014/main" id="{5A597DA7-0506-1BC2-79A5-45D8FAE2373C}"/>
                </a:ext>
              </a:extLst>
            </p:cNvPr>
            <p:cNvPicPr>
              <a:picLocks/>
            </p:cNvPicPr>
            <p:nvPr/>
          </p:nvPicPr>
          <p:blipFill>
            <a:blip r:embed="rId2">
              <a:alphaModFix amt="85000"/>
            </a:blip>
            <a:stretch>
              <a:fillRect/>
            </a:stretch>
          </p:blipFill>
          <p:spPr>
            <a:xfrm>
              <a:off x="3718749" y="2246334"/>
              <a:ext cx="569374" cy="7827264"/>
            </a:xfrm>
            <a:prstGeom prst="rect">
              <a:avLst/>
            </a:prstGeom>
          </p:spPr>
        </p:pic>
        <p:pic>
          <p:nvPicPr>
            <p:cNvPr id="4" name="Picture 3">
              <a:extLst>
                <a:ext uri="{FF2B5EF4-FFF2-40B4-BE49-F238E27FC236}">
                  <a16:creationId xmlns:a16="http://schemas.microsoft.com/office/drawing/2014/main" id="{5B4DC70B-2435-8E0F-6ED6-E12F65AF844F}"/>
                </a:ext>
              </a:extLst>
            </p:cNvPr>
            <p:cNvPicPr>
              <a:picLocks/>
            </p:cNvPicPr>
            <p:nvPr/>
          </p:nvPicPr>
          <p:blipFill>
            <a:blip r:embed="rId2">
              <a:alphaModFix amt="85000"/>
            </a:blip>
            <a:stretch>
              <a:fillRect/>
            </a:stretch>
          </p:blipFill>
          <p:spPr>
            <a:xfrm>
              <a:off x="3712440" y="0"/>
              <a:ext cx="310897" cy="10076687"/>
            </a:xfrm>
            <a:prstGeom prst="rect">
              <a:avLst/>
            </a:prstGeom>
          </p:spPr>
        </p:pic>
      </p:grpSp>
      <p:sp>
        <p:nvSpPr>
          <p:cNvPr id="10" name="TextBox 9">
            <a:extLst>
              <a:ext uri="{FF2B5EF4-FFF2-40B4-BE49-F238E27FC236}">
                <a16:creationId xmlns:a16="http://schemas.microsoft.com/office/drawing/2014/main" id="{41097A9B-0DA4-3122-6961-FC3B4F97D08D}"/>
              </a:ext>
            </a:extLst>
          </p:cNvPr>
          <p:cNvSpPr txBox="1"/>
          <p:nvPr/>
        </p:nvSpPr>
        <p:spPr>
          <a:xfrm>
            <a:off x="2133600" y="990600"/>
            <a:ext cx="4508500" cy="1815882"/>
          </a:xfrm>
          <a:prstGeom prst="rect">
            <a:avLst/>
          </a:prstGeom>
          <a:noFill/>
        </p:spPr>
        <p:txBody>
          <a:bodyPr wrap="square" rtlCol="0">
            <a:spAutoFit/>
          </a:bodyPr>
          <a:lstStyle/>
          <a:p>
            <a:pPr algn="thaiDist" defTabSz="230188">
              <a:defRPr/>
            </a:pPr>
            <a:r>
              <a:rPr lang="en-US" sz="1400" b="1" i="1" dirty="0">
                <a:latin typeface="Century Gothic" panose="020B0502020202020204" pitchFamily="34" charset="0"/>
              </a:rPr>
              <a:t>Our instructors bring decades of expertise and dedication to their craft, investing countless hours in teaching invaluable knowledge that empowers students to achieve great success, often leading to substantial financial rewards for them. In recognition of their professionalism and the value they provide, we maintain a firm policy against discounted rates for their services.</a:t>
            </a:r>
          </a:p>
        </p:txBody>
      </p:sp>
      <p:sp>
        <p:nvSpPr>
          <p:cNvPr id="12" name="Rectangle 11">
            <a:extLst>
              <a:ext uri="{FF2B5EF4-FFF2-40B4-BE49-F238E27FC236}">
                <a16:creationId xmlns:a16="http://schemas.microsoft.com/office/drawing/2014/main" id="{B12084A8-8DA7-1FF2-8899-568DAEE7E599}"/>
              </a:ext>
            </a:extLst>
          </p:cNvPr>
          <p:cNvSpPr/>
          <p:nvPr/>
        </p:nvSpPr>
        <p:spPr>
          <a:xfrm>
            <a:off x="489623" y="6136523"/>
            <a:ext cx="6368377" cy="3009824"/>
          </a:xfrm>
          <a:prstGeom prst="rect">
            <a:avLst/>
          </a:prstGeom>
          <a:solidFill>
            <a:srgbClr val="4C0B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3433"/>
            <a:endParaRPr lang="en-US" sz="1588">
              <a:solidFill>
                <a:prstClr val="white"/>
              </a:solidFill>
              <a:latin typeface="Aptos" panose="02110004020202020204"/>
            </a:endParaRPr>
          </a:p>
        </p:txBody>
      </p:sp>
      <p:sp>
        <p:nvSpPr>
          <p:cNvPr id="18" name="TextBox 17">
            <a:extLst>
              <a:ext uri="{FF2B5EF4-FFF2-40B4-BE49-F238E27FC236}">
                <a16:creationId xmlns:a16="http://schemas.microsoft.com/office/drawing/2014/main" id="{EC184589-D8BA-CCA2-7420-167A9DF2F285}"/>
              </a:ext>
            </a:extLst>
          </p:cNvPr>
          <p:cNvSpPr txBox="1"/>
          <p:nvPr/>
        </p:nvSpPr>
        <p:spPr>
          <a:xfrm>
            <a:off x="660400" y="6248400"/>
            <a:ext cx="6032284" cy="1600438"/>
          </a:xfrm>
          <a:prstGeom prst="rect">
            <a:avLst/>
          </a:prstGeom>
          <a:noFill/>
        </p:spPr>
        <p:txBody>
          <a:bodyPr wrap="square" rtlCol="0">
            <a:spAutoFit/>
          </a:bodyPr>
          <a:lstStyle/>
          <a:p>
            <a:pPr algn="thaiDist" defTabSz="403433"/>
            <a:r>
              <a:rPr lang="en-US" sz="1400" b="1" dirty="0">
                <a:solidFill>
                  <a:prstClr val="white"/>
                </a:solidFill>
                <a:latin typeface="Century Gothic" panose="020B0502020202020204" pitchFamily="34" charset="0"/>
              </a:rPr>
              <a:t>We understand that our partners may choose to maintain their own RSVP lists and that’s fine with us. But RSVPs alone don’t mean a student has actually registered for class. </a:t>
            </a:r>
          </a:p>
          <a:p>
            <a:pPr algn="thaiDist" defTabSz="403433"/>
            <a:endParaRPr lang="en-US" sz="1400" b="1" dirty="0">
              <a:solidFill>
                <a:prstClr val="white"/>
              </a:solidFill>
              <a:latin typeface="Century Gothic" panose="020B0502020202020204" pitchFamily="34" charset="0"/>
            </a:endParaRPr>
          </a:p>
          <a:p>
            <a:pPr algn="thaiDist" defTabSz="403433"/>
            <a:r>
              <a:rPr lang="en-US" sz="1400" b="1" dirty="0">
                <a:solidFill>
                  <a:prstClr val="white"/>
                </a:solidFill>
                <a:latin typeface="Century Gothic" panose="020B0502020202020204" pitchFamily="34" charset="0"/>
              </a:rPr>
              <a:t>The school does not accept RSVPs and requires prepayment to guarantee a seat. Prepayment also ensures a smooth, friendly check-in process, free from Wi-Fi or credit card issues.</a:t>
            </a:r>
          </a:p>
        </p:txBody>
      </p:sp>
      <p:sp>
        <p:nvSpPr>
          <p:cNvPr id="11" name="TextBox 10">
            <a:extLst>
              <a:ext uri="{FF2B5EF4-FFF2-40B4-BE49-F238E27FC236}">
                <a16:creationId xmlns:a16="http://schemas.microsoft.com/office/drawing/2014/main" id="{03299FA7-492D-020D-A5D9-E496D4C54F59}"/>
              </a:ext>
            </a:extLst>
          </p:cNvPr>
          <p:cNvSpPr txBox="1"/>
          <p:nvPr/>
        </p:nvSpPr>
        <p:spPr>
          <a:xfrm>
            <a:off x="660400" y="7996970"/>
            <a:ext cx="4918416" cy="954107"/>
          </a:xfrm>
          <a:prstGeom prst="rect">
            <a:avLst/>
          </a:prstGeom>
          <a:noFill/>
        </p:spPr>
        <p:txBody>
          <a:bodyPr wrap="square" rtlCol="0">
            <a:spAutoFit/>
          </a:bodyPr>
          <a:lstStyle/>
          <a:p>
            <a:pPr algn="thaiDist" defTabSz="403433"/>
            <a:r>
              <a:rPr lang="en-US" sz="1400" b="1" dirty="0">
                <a:solidFill>
                  <a:prstClr val="white"/>
                </a:solidFill>
                <a:latin typeface="Century Gothic" panose="020B0502020202020204" pitchFamily="34" charset="0"/>
              </a:rPr>
              <a:t>Having registration paid in advance allows us to focus on welcoming students to class rather than processing payments on the day of class. We also have a very reasonable refund policy in place. </a:t>
            </a:r>
          </a:p>
        </p:txBody>
      </p:sp>
      <p:sp>
        <p:nvSpPr>
          <p:cNvPr id="13" name="Subtitle 2">
            <a:extLst>
              <a:ext uri="{FF2B5EF4-FFF2-40B4-BE49-F238E27FC236}">
                <a16:creationId xmlns:a16="http://schemas.microsoft.com/office/drawing/2014/main" id="{1F0FA7DB-DDED-F7F1-E480-278989FB138A}"/>
              </a:ext>
            </a:extLst>
          </p:cNvPr>
          <p:cNvSpPr txBox="1">
            <a:spLocks/>
          </p:cNvSpPr>
          <p:nvPr/>
        </p:nvSpPr>
        <p:spPr>
          <a:xfrm>
            <a:off x="426764" y="228600"/>
            <a:ext cx="6432643" cy="781425"/>
          </a:xfrm>
          <a:prstGeom prst="rect">
            <a:avLst/>
          </a:prstGeom>
        </p:spPr>
        <p:txBody>
          <a:bodyPr vert="horz" lIns="51435" tIns="25718" rIns="51435" bIns="25718" rtlCol="0">
            <a:noAutofit/>
          </a:bodyPr>
          <a:lstStyle>
            <a:lvl1pPr marL="228600" indent="-228600" algn="l" defTabSz="914400" rtl="0" eaLnBrk="1" latinLnBrk="0" hangingPunct="1">
              <a:lnSpc>
                <a:spcPct val="110000"/>
              </a:lnSpc>
              <a:spcBef>
                <a:spcPts val="12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Font typeface="Arial" panose="020B0604020202020204" pitchFamily="34" charset="0"/>
              <a:buChar char="•"/>
              <a:defRPr sz="19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Font typeface="Arial" panose="020B0604020202020204" pitchFamily="34" charset="0"/>
              <a:buChar char="•"/>
              <a:defRPr sz="17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806867">
              <a:spcBef>
                <a:spcPts val="1059"/>
              </a:spcBef>
              <a:buClr>
                <a:srgbClr val="E42BC3"/>
              </a:buClr>
              <a:buNone/>
            </a:pPr>
            <a:r>
              <a:rPr lang="en-US" sz="4400" b="1" dirty="0">
                <a:blipFill>
                  <a:blip r:embed="rId3"/>
                  <a:stretch>
                    <a:fillRect/>
                  </a:stretch>
                </a:blipFill>
                <a:latin typeface="Century Gothic" panose="020B0502020202020204" pitchFamily="34" charset="0"/>
              </a:rPr>
              <a:t>Course Pricing Policy</a:t>
            </a:r>
            <a:endParaRPr lang="en-US" sz="3200" b="1" dirty="0">
              <a:blipFill>
                <a:blip r:embed="rId3"/>
                <a:stretch>
                  <a:fillRect/>
                </a:stretch>
              </a:blipFill>
              <a:latin typeface="Century Gothic" panose="020B0502020202020204" pitchFamily="34" charset="0"/>
            </a:endParaRPr>
          </a:p>
        </p:txBody>
      </p:sp>
      <p:pic>
        <p:nvPicPr>
          <p:cNvPr id="2050" name="Picture 2" descr="Dollar Sign Gold Symbol isolated on transparent background 46823765 PNG">
            <a:extLst>
              <a:ext uri="{FF2B5EF4-FFF2-40B4-BE49-F238E27FC236}">
                <a16:creationId xmlns:a16="http://schemas.microsoft.com/office/drawing/2014/main" id="{70E23F0B-4038-A64E-424E-FB3168D05F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7630" y="695512"/>
            <a:ext cx="1464016" cy="14640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ollar Sign Gold PNGs for Free Download">
            <a:extLst>
              <a:ext uri="{FF2B5EF4-FFF2-40B4-BE49-F238E27FC236}">
                <a16:creationId xmlns:a16="http://schemas.microsoft.com/office/drawing/2014/main" id="{F560C2B4-8422-BBF8-E810-6AE6B26689E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8270" y="2159528"/>
            <a:ext cx="759162" cy="7591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olden Dollar Sign PNG Transparent Images Free Download | Vector Files |  Pngtree">
            <a:extLst>
              <a:ext uri="{FF2B5EF4-FFF2-40B4-BE49-F238E27FC236}">
                <a16:creationId xmlns:a16="http://schemas.microsoft.com/office/drawing/2014/main" id="{D12ECA8E-F643-74C2-3A71-AD450BA6B7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989" y="990600"/>
            <a:ext cx="1965811" cy="196581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E41E7AF-CA6A-4ABE-5BAC-3D6E12BF5457}"/>
              </a:ext>
            </a:extLst>
          </p:cNvPr>
          <p:cNvSpPr txBox="1"/>
          <p:nvPr/>
        </p:nvSpPr>
        <p:spPr>
          <a:xfrm>
            <a:off x="660400" y="3124200"/>
            <a:ext cx="5981700" cy="2893100"/>
          </a:xfrm>
          <a:prstGeom prst="rect">
            <a:avLst/>
          </a:prstGeom>
          <a:noFill/>
        </p:spPr>
        <p:txBody>
          <a:bodyPr wrap="square" rtlCol="0">
            <a:spAutoFit/>
          </a:bodyPr>
          <a:lstStyle/>
          <a:p>
            <a:pPr algn="thaiDist" defTabSz="230188">
              <a:defRPr/>
            </a:pPr>
            <a:r>
              <a:rPr lang="en-US" sz="1400" b="1" i="1" dirty="0">
                <a:latin typeface="Century Gothic" panose="020B0502020202020204" pitchFamily="34" charset="0"/>
              </a:rPr>
              <a:t>Class prices are fixed to ensure fair compensation for their efforts. Paid registration serves as a strong indicator of attendance, helping avoid empty classrooms and preventing sponsors from incurring unnecessary costs for food, materials, and staffing due to no-shows.  </a:t>
            </a:r>
          </a:p>
          <a:p>
            <a:pPr algn="thaiDist" defTabSz="230188">
              <a:defRPr/>
            </a:pPr>
            <a:endParaRPr lang="en-US" sz="1400" b="1" i="1" dirty="0">
              <a:latin typeface="Century Gothic" panose="020B0502020202020204" pitchFamily="34" charset="0"/>
            </a:endParaRPr>
          </a:p>
          <a:p>
            <a:pPr algn="thaiDist" defTabSz="230188">
              <a:defRPr/>
            </a:pPr>
            <a:r>
              <a:rPr lang="en-US" sz="1400" b="1" i="1" dirty="0">
                <a:latin typeface="Century Gothic" panose="020B0502020202020204" pitchFamily="34" charset="0"/>
              </a:rPr>
              <a:t>While “free” classes may function fantastically as a marketing tactic, they do not reliably produce guaranteed attendance or class engagement. Financial commitment signals seriousness, increases participation, and supports a more effective learning environment.</a:t>
            </a:r>
          </a:p>
          <a:p>
            <a:pPr algn="thaiDist" defTabSz="230188">
              <a:defRPr/>
            </a:pPr>
            <a:endParaRPr lang="en-US" sz="1400" b="1" i="1" dirty="0">
              <a:latin typeface="Century Gothic" panose="020B0502020202020204" pitchFamily="34" charset="0"/>
            </a:endParaRPr>
          </a:p>
          <a:p>
            <a:pPr algn="thaiDist" defTabSz="230188">
              <a:defRPr/>
            </a:pPr>
            <a:r>
              <a:rPr lang="en-US" sz="1400" b="1" i="1" dirty="0">
                <a:latin typeface="Century Gothic" panose="020B0502020202020204" pitchFamily="34" charset="0"/>
              </a:rPr>
              <a:t>Classes require a minimum enrollment of 15 students to proceed.</a:t>
            </a:r>
          </a:p>
        </p:txBody>
      </p:sp>
      <p:pic>
        <p:nvPicPr>
          <p:cNvPr id="15" name="Picture 14">
            <a:extLst>
              <a:ext uri="{FF2B5EF4-FFF2-40B4-BE49-F238E27FC236}">
                <a16:creationId xmlns:a16="http://schemas.microsoft.com/office/drawing/2014/main" id="{E1973EB7-A38A-B216-21E5-A92DB96A5750}"/>
              </a:ext>
            </a:extLst>
          </p:cNvPr>
          <p:cNvPicPr>
            <a:picLocks noChangeAspect="1"/>
          </p:cNvPicPr>
          <p:nvPr/>
        </p:nvPicPr>
        <p:blipFill>
          <a:blip r:embed="rId7"/>
          <a:stretch>
            <a:fillRect/>
          </a:stretch>
        </p:blipFill>
        <p:spPr>
          <a:xfrm>
            <a:off x="5867400" y="8419327"/>
            <a:ext cx="700250" cy="496073"/>
          </a:xfrm>
          <a:prstGeom prst="rect">
            <a:avLst/>
          </a:prstGeom>
          <a:effectLst>
            <a:glow rad="50800">
              <a:schemeClr val="bg1">
                <a:alpha val="80000"/>
              </a:schemeClr>
            </a:glow>
          </a:effectLst>
        </p:spPr>
      </p:pic>
    </p:spTree>
    <p:extLst>
      <p:ext uri="{BB962C8B-B14F-4D97-AF65-F5344CB8AC3E}">
        <p14:creationId xmlns:p14="http://schemas.microsoft.com/office/powerpoint/2010/main" val="3357414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563B432-7E5F-7B0F-1ABA-48F0C85666CD}"/>
              </a:ext>
            </a:extLst>
          </p:cNvPr>
          <p:cNvSpPr txBox="1"/>
          <p:nvPr/>
        </p:nvSpPr>
        <p:spPr>
          <a:xfrm>
            <a:off x="219534" y="8913168"/>
            <a:ext cx="6000794" cy="223138"/>
          </a:xfrm>
          <a:prstGeom prst="rect">
            <a:avLst/>
          </a:prstGeom>
          <a:noFill/>
        </p:spPr>
        <p:txBody>
          <a:bodyPr wrap="square" rtlCol="0">
            <a:spAutoFit/>
          </a:bodyPr>
          <a:lstStyle/>
          <a:p>
            <a:pPr algn="ctr" defTabSz="403433"/>
            <a:r>
              <a:rPr lang="en-US" sz="850" b="1" dirty="0">
                <a:solidFill>
                  <a:srgbClr val="C00000"/>
                </a:solidFill>
                <a:latin typeface="Century Gothic" panose="020B0502020202020204" pitchFamily="34" charset="0"/>
              </a:rPr>
              <a:t>1122 Lexington Grove Dr. </a:t>
            </a:r>
            <a:r>
              <a:rPr lang="en-US" sz="850" b="1" dirty="0">
                <a:solidFill>
                  <a:srgbClr val="C00000"/>
                </a:solidFill>
                <a:latin typeface="Century Gothic" panose="020B0502020202020204" pitchFamily="34" charset="0"/>
                <a:sym typeface="Wingdings" panose="05000000000000000000" pitchFamily="2" charset="2"/>
              </a:rPr>
              <a:t></a:t>
            </a:r>
            <a:r>
              <a:rPr lang="en-US" sz="850" b="1" dirty="0">
                <a:solidFill>
                  <a:srgbClr val="C00000"/>
                </a:solidFill>
                <a:latin typeface="Century Gothic" panose="020B0502020202020204" pitchFamily="34" charset="0"/>
              </a:rPr>
              <a:t> Missouri City, TX 77459 </a:t>
            </a:r>
            <a:r>
              <a:rPr lang="en-US" sz="850" b="1" dirty="0">
                <a:solidFill>
                  <a:srgbClr val="C00000"/>
                </a:solidFill>
                <a:latin typeface="Century Gothic" panose="020B0502020202020204" pitchFamily="34" charset="0"/>
                <a:sym typeface="Wingdings" panose="05000000000000000000" pitchFamily="2" charset="2"/>
              </a:rPr>
              <a:t></a:t>
            </a:r>
            <a:r>
              <a:rPr lang="en-US" sz="850" b="1" dirty="0">
                <a:solidFill>
                  <a:srgbClr val="C00000"/>
                </a:solidFill>
                <a:latin typeface="Century Gothic" panose="020B0502020202020204" pitchFamily="34" charset="0"/>
              </a:rPr>
              <a:t>  832.768.1711 </a:t>
            </a:r>
            <a:r>
              <a:rPr lang="en-US" sz="850" b="1" dirty="0">
                <a:solidFill>
                  <a:srgbClr val="C00000"/>
                </a:solidFill>
                <a:latin typeface="Century Gothic" panose="020B0502020202020204" pitchFamily="34" charset="0"/>
                <a:sym typeface="Wingdings" panose="05000000000000000000" pitchFamily="2" charset="2"/>
              </a:rPr>
              <a:t> </a:t>
            </a:r>
            <a:r>
              <a:rPr lang="en-US" sz="850" b="1" dirty="0">
                <a:solidFill>
                  <a:srgbClr val="C00000"/>
                </a:solidFill>
                <a:latin typeface="Century Gothic" panose="020B0502020202020204" pitchFamily="34" charset="0"/>
              </a:rPr>
              <a:t>www.commercialleasing101.com</a:t>
            </a:r>
          </a:p>
        </p:txBody>
      </p:sp>
      <p:sp>
        <p:nvSpPr>
          <p:cNvPr id="3" name="Subtitle 2">
            <a:extLst>
              <a:ext uri="{FF2B5EF4-FFF2-40B4-BE49-F238E27FC236}">
                <a16:creationId xmlns:a16="http://schemas.microsoft.com/office/drawing/2014/main" id="{E405C2D9-685C-9CC2-DDD2-A6DF847ED2A3}"/>
              </a:ext>
            </a:extLst>
          </p:cNvPr>
          <p:cNvSpPr txBox="1">
            <a:spLocks/>
          </p:cNvSpPr>
          <p:nvPr/>
        </p:nvSpPr>
        <p:spPr>
          <a:xfrm>
            <a:off x="152400" y="-19425"/>
            <a:ext cx="6707008" cy="781425"/>
          </a:xfrm>
          <a:prstGeom prst="rect">
            <a:avLst/>
          </a:prstGeom>
        </p:spPr>
        <p:txBody>
          <a:bodyPr vert="horz" lIns="51435" tIns="25718" rIns="51435" bIns="25718" rtlCol="0">
            <a:noAutofit/>
          </a:bodyPr>
          <a:lstStyle>
            <a:lvl1pPr marL="228600" indent="-228600" algn="l" defTabSz="914400" rtl="0" eaLnBrk="1" latinLnBrk="0" hangingPunct="1">
              <a:lnSpc>
                <a:spcPct val="110000"/>
              </a:lnSpc>
              <a:spcBef>
                <a:spcPts val="12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Font typeface="Arial" panose="020B0604020202020204" pitchFamily="34" charset="0"/>
              <a:buChar char="•"/>
              <a:defRPr sz="19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Font typeface="Arial" panose="020B0604020202020204" pitchFamily="34" charset="0"/>
              <a:buChar char="•"/>
              <a:defRPr sz="17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806867">
              <a:spcBef>
                <a:spcPts val="1059"/>
              </a:spcBef>
              <a:buClr>
                <a:srgbClr val="E42BC3"/>
              </a:buClr>
              <a:buNone/>
            </a:pPr>
            <a:r>
              <a:rPr lang="en-US" sz="3600" b="1" dirty="0">
                <a:blipFill>
                  <a:blip r:embed="rId2"/>
                  <a:stretch>
                    <a:fillRect/>
                  </a:stretch>
                </a:blipFill>
                <a:latin typeface="Century Gothic" panose="020B0502020202020204" pitchFamily="34" charset="0"/>
              </a:rPr>
              <a:t>Preparation for the Big Day!</a:t>
            </a:r>
            <a:endParaRPr lang="en-US" sz="2400" b="1" dirty="0">
              <a:blipFill>
                <a:blip r:embed="rId2"/>
                <a:stretch>
                  <a:fillRect/>
                </a:stretch>
              </a:blipFill>
              <a:latin typeface="Century Gothic" panose="020B0502020202020204" pitchFamily="34" charset="0"/>
            </a:endParaRPr>
          </a:p>
        </p:txBody>
      </p:sp>
      <p:sp>
        <p:nvSpPr>
          <p:cNvPr id="15" name="TextBox 14">
            <a:extLst>
              <a:ext uri="{FF2B5EF4-FFF2-40B4-BE49-F238E27FC236}">
                <a16:creationId xmlns:a16="http://schemas.microsoft.com/office/drawing/2014/main" id="{713004C7-566D-9793-94B8-17CD2421369D}"/>
              </a:ext>
            </a:extLst>
          </p:cNvPr>
          <p:cNvSpPr txBox="1"/>
          <p:nvPr/>
        </p:nvSpPr>
        <p:spPr>
          <a:xfrm>
            <a:off x="406472" y="641965"/>
            <a:ext cx="6316480" cy="830997"/>
          </a:xfrm>
          <a:prstGeom prst="rect">
            <a:avLst/>
          </a:prstGeom>
          <a:noFill/>
        </p:spPr>
        <p:txBody>
          <a:bodyPr wrap="square" rtlCol="0">
            <a:spAutoFit/>
          </a:bodyPr>
          <a:lstStyle/>
          <a:p>
            <a:pPr algn="thaiDist" defTabSz="403433"/>
            <a:r>
              <a:rPr lang="en-US" sz="1200" b="1" dirty="0">
                <a:solidFill>
                  <a:srgbClr val="7A0000"/>
                </a:solidFill>
                <a:latin typeface="Century Gothic" panose="020B0502020202020204" pitchFamily="34" charset="0"/>
              </a:rPr>
              <a:t>After over a decade of classes and feedback from thousands of students, we've crafted this list of expectations for our hosts and sponsors. Student (customer) input has been invaluable in shaping the experience we offer, and we’re excited to share these guidelines with you to make every event even better!</a:t>
            </a:r>
          </a:p>
        </p:txBody>
      </p:sp>
      <p:sp>
        <p:nvSpPr>
          <p:cNvPr id="7" name="Content Placeholder 2">
            <a:extLst>
              <a:ext uri="{FF2B5EF4-FFF2-40B4-BE49-F238E27FC236}">
                <a16:creationId xmlns:a16="http://schemas.microsoft.com/office/drawing/2014/main" id="{8B4E6E75-308C-0BBE-59E3-DCC6871C8B80}"/>
              </a:ext>
            </a:extLst>
          </p:cNvPr>
          <p:cNvSpPr txBox="1">
            <a:spLocks/>
          </p:cNvSpPr>
          <p:nvPr/>
        </p:nvSpPr>
        <p:spPr>
          <a:xfrm>
            <a:off x="516711" y="1592904"/>
            <a:ext cx="6206241" cy="21336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thaiDist"/>
            <a:r>
              <a:rPr lang="en-US" sz="1400" b="1" spc="300" dirty="0">
                <a:solidFill>
                  <a:srgbClr val="C00000"/>
                </a:solidFill>
                <a:latin typeface="Century Gothic" pitchFamily="34" charset="0"/>
              </a:rPr>
              <a:t>LOCATION HOSTS</a:t>
            </a:r>
          </a:p>
          <a:p>
            <a:pPr marL="171450" indent="-171450" algn="thaiDist">
              <a:buClrTx/>
              <a:buFont typeface="Wingdings" panose="05000000000000000000" pitchFamily="2" charset="2"/>
              <a:buChar char="s"/>
            </a:pPr>
            <a:r>
              <a:rPr lang="en-US" sz="1100" b="1" dirty="0">
                <a:solidFill>
                  <a:schemeClr val="tx1"/>
                </a:solidFill>
                <a:latin typeface="Century Gothic" pitchFamily="34" charset="0"/>
              </a:rPr>
              <a:t>Let us know your maximum seating capacity so we can regulate registration. </a:t>
            </a:r>
          </a:p>
          <a:p>
            <a:pPr marL="171450" indent="-171450" algn="thaiDist">
              <a:buClrTx/>
              <a:buFont typeface="Wingdings" panose="05000000000000000000" pitchFamily="2" charset="2"/>
              <a:buChar char="s"/>
            </a:pPr>
            <a:r>
              <a:rPr lang="en-US" sz="1100" b="1" dirty="0">
                <a:solidFill>
                  <a:schemeClr val="tx1"/>
                </a:solidFill>
                <a:latin typeface="Century Gothic" pitchFamily="34" charset="0"/>
              </a:rPr>
              <a:t>Extra seating for walk-ins who did not RSVP or pre-register may be needed if you don’t wish to turn anyone away.</a:t>
            </a:r>
          </a:p>
          <a:p>
            <a:pPr marL="171450" indent="-171450" algn="thaiDist">
              <a:buClrTx/>
              <a:buFont typeface="Wingdings" panose="05000000000000000000" pitchFamily="2" charset="2"/>
              <a:buChar char="s"/>
            </a:pPr>
            <a:r>
              <a:rPr lang="en-US" sz="1100" b="1" dirty="0">
                <a:solidFill>
                  <a:schemeClr val="tx1"/>
                </a:solidFill>
                <a:latin typeface="Century Gothic" pitchFamily="34" charset="0"/>
              </a:rPr>
              <a:t>We’ll need something upon which to place our computer near the monitor.</a:t>
            </a:r>
          </a:p>
          <a:p>
            <a:pPr marL="171450" indent="-171450" algn="thaiDist">
              <a:buClrTx/>
              <a:buFont typeface="Wingdings" panose="05000000000000000000" pitchFamily="2" charset="2"/>
              <a:buChar char="s"/>
            </a:pPr>
            <a:r>
              <a:rPr lang="en-US" sz="1100" b="1" dirty="0">
                <a:solidFill>
                  <a:schemeClr val="tx1"/>
                </a:solidFill>
                <a:latin typeface="Century Gothic" pitchFamily="34" charset="0"/>
              </a:rPr>
              <a:t>If no monitor is available and a projector is needed, please notify us ASAP!</a:t>
            </a:r>
          </a:p>
          <a:p>
            <a:pPr marL="171450" indent="-171450" algn="thaiDist">
              <a:buClrTx/>
              <a:buFont typeface="Wingdings" panose="05000000000000000000" pitchFamily="2" charset="2"/>
              <a:buChar char="s"/>
            </a:pPr>
            <a:r>
              <a:rPr lang="en-US" sz="1100" b="1" dirty="0">
                <a:solidFill>
                  <a:schemeClr val="tx1"/>
                </a:solidFill>
                <a:latin typeface="Century Gothic" pitchFamily="34" charset="0"/>
              </a:rPr>
              <a:t>Appropriate climate control (preferably cooler room temperatures) </a:t>
            </a:r>
          </a:p>
          <a:p>
            <a:pPr marL="171450" indent="-171450" algn="thaiDist">
              <a:buClrTx/>
              <a:buFont typeface="Wingdings" panose="05000000000000000000" pitchFamily="2" charset="2"/>
              <a:buChar char="s"/>
            </a:pPr>
            <a:r>
              <a:rPr lang="en-US" sz="1100" b="1" dirty="0">
                <a:solidFill>
                  <a:schemeClr val="tx1"/>
                </a:solidFill>
                <a:latin typeface="Century Gothic" pitchFamily="34" charset="0"/>
              </a:rPr>
              <a:t>Fluids of some kind should be available, water minimally. Juice and soda welcome.</a:t>
            </a:r>
          </a:p>
          <a:p>
            <a:pPr marL="171450" indent="-171450" algn="thaiDist">
              <a:buClrTx/>
              <a:buFont typeface="Wingdings" panose="05000000000000000000" pitchFamily="2" charset="2"/>
              <a:buChar char="s"/>
            </a:pPr>
            <a:r>
              <a:rPr lang="en-US" sz="1100" b="1" dirty="0">
                <a:solidFill>
                  <a:schemeClr val="tx1"/>
                </a:solidFill>
                <a:latin typeface="Century Gothic" pitchFamily="34" charset="0"/>
              </a:rPr>
              <a:t>If there is only one unisex restroom available, let us know so we can accommodate this during break periods.</a:t>
            </a:r>
          </a:p>
        </p:txBody>
      </p:sp>
      <p:pic>
        <p:nvPicPr>
          <p:cNvPr id="1032" name="Picture 8" descr="Modern Kitchen Food Boxed Cheese Lunch Pizza, 3d Model, Phi Type, Pisa PNG  Transparent Image and Clipart for Free Download">
            <a:extLst>
              <a:ext uri="{FF2B5EF4-FFF2-40B4-BE49-F238E27FC236}">
                <a16:creationId xmlns:a16="http://schemas.microsoft.com/office/drawing/2014/main" id="{F1B0C0E8-F521-9DFB-E6F8-9957CB76641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556" b="90000" l="4762" r="94127">
                        <a14:foregroundMark x1="34444" y1="5278" x2="16032" y2="15556"/>
                        <a14:foregroundMark x1="16032" y1="15556" x2="9841" y2="28056"/>
                        <a14:foregroundMark x1="9841" y1="28056" x2="7778" y2="42222"/>
                        <a14:foregroundMark x1="7778" y1="42222" x2="9365" y2="53611"/>
                        <a14:foregroundMark x1="8889" y1="64444" x2="23016" y2="78333"/>
                        <a14:foregroundMark x1="23016" y1="78333" x2="45079" y2="81667"/>
                        <a14:foregroundMark x1="45079" y1="81667" x2="84127" y2="71667"/>
                        <a14:foregroundMark x1="84127" y1="71667" x2="91746" y2="55833"/>
                        <a14:foregroundMark x1="91587" y1="31944" x2="94127" y2="48333"/>
                        <a14:foregroundMark x1="94127" y1="48333" x2="93651" y2="58333"/>
                        <a14:foregroundMark x1="71270" y1="5556" x2="28413" y2="6389"/>
                        <a14:foregroundMark x1="7143" y1="33056" x2="4762" y2="50278"/>
                        <a14:foregroundMark x1="4762" y1="50278" x2="5397" y2="59722"/>
                        <a14:foregroundMark x1="39365" y1="86111" x2="56508" y2="86111"/>
                        <a14:foregroundMark x1="56508" y1="86111" x2="61270" y2="85833"/>
                        <a14:foregroundMark x1="87460" y1="18056" x2="91111" y2="25833"/>
                        <a14:foregroundMark x1="15397" y1="13611" x2="37302" y2="556"/>
                      </a14:backgroundRemoval>
                    </a14:imgEffect>
                  </a14:imgLayer>
                </a14:imgProps>
              </a:ext>
              <a:ext uri="{28A0092B-C50C-407E-A947-70E740481C1C}">
                <a14:useLocalDpi xmlns:a14="http://schemas.microsoft.com/office/drawing/2010/main" val="0"/>
              </a:ext>
            </a:extLst>
          </a:blip>
          <a:srcRect/>
          <a:stretch>
            <a:fillRect/>
          </a:stretch>
        </p:blipFill>
        <p:spPr bwMode="auto">
          <a:xfrm>
            <a:off x="5029201" y="5607908"/>
            <a:ext cx="1828800" cy="104502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X Circle PNGs for Free Download">
            <a:extLst>
              <a:ext uri="{FF2B5EF4-FFF2-40B4-BE49-F238E27FC236}">
                <a16:creationId xmlns:a16="http://schemas.microsoft.com/office/drawing/2014/main" id="{4064DA56-B075-630C-62B8-2B0B5C1E3AE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8099" y="5394636"/>
            <a:ext cx="1331003" cy="1331004"/>
          </a:xfrm>
          <a:prstGeom prst="rect">
            <a:avLst/>
          </a:prstGeom>
          <a:noFill/>
          <a:effectLst>
            <a:glow rad="76200">
              <a:schemeClr val="bg1"/>
            </a:glow>
          </a:effectLst>
          <a:extLst>
            <a:ext uri="{909E8E84-426E-40DD-AFC4-6F175D3DCCD1}">
              <a14:hiddenFill xmlns:a14="http://schemas.microsoft.com/office/drawing/2010/main">
                <a:solidFill>
                  <a:srgbClr val="FFFFFF"/>
                </a:solidFill>
              </a14:hiddenFill>
            </a:ext>
          </a:extLst>
        </p:spPr>
      </p:pic>
      <p:sp>
        <p:nvSpPr>
          <p:cNvPr id="13" name="Content Placeholder 2">
            <a:extLst>
              <a:ext uri="{FF2B5EF4-FFF2-40B4-BE49-F238E27FC236}">
                <a16:creationId xmlns:a16="http://schemas.microsoft.com/office/drawing/2014/main" id="{CF3B6264-00CD-C7B7-4ABB-2B5A8A4C89D3}"/>
              </a:ext>
            </a:extLst>
          </p:cNvPr>
          <p:cNvSpPr txBox="1">
            <a:spLocks/>
          </p:cNvSpPr>
          <p:nvPr/>
        </p:nvSpPr>
        <p:spPr>
          <a:xfrm>
            <a:off x="506240" y="3806596"/>
            <a:ext cx="4827759" cy="1280056"/>
          </a:xfrm>
          <a:prstGeom prst="rect">
            <a:avLst/>
          </a:prstGeom>
        </p:spPr>
        <p:txBody>
          <a:bodyPr vert="horz" lIns="91440" tIns="45720" rIns="91440" bIns="45720" rtlCol="0" anchor="t">
            <a:normAutofit lnSpcReduction="10000"/>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thaiDist"/>
            <a:r>
              <a:rPr lang="en-US" sz="1400" b="1" spc="300" dirty="0">
                <a:solidFill>
                  <a:srgbClr val="C00000"/>
                </a:solidFill>
                <a:latin typeface="Century Gothic" pitchFamily="34" charset="0"/>
              </a:rPr>
              <a:t>BREAKFAST PROVIDERS</a:t>
            </a:r>
            <a:endParaRPr lang="en-US" sz="1100" b="1" spc="300" dirty="0">
              <a:solidFill>
                <a:srgbClr val="C00000"/>
              </a:solidFill>
              <a:latin typeface="Century Gothic" pitchFamily="34" charset="0"/>
            </a:endParaRPr>
          </a:p>
          <a:p>
            <a:pPr marL="171450" indent="-171450" algn="thaiDist">
              <a:buClrTx/>
              <a:buFont typeface="Wingdings" panose="05000000000000000000" pitchFamily="2" charset="2"/>
              <a:buChar char="s"/>
            </a:pPr>
            <a:r>
              <a:rPr lang="en-US" sz="1100" b="1" dirty="0">
                <a:solidFill>
                  <a:schemeClr val="tx1"/>
                </a:solidFill>
                <a:latin typeface="Century Gothic" pitchFamily="34" charset="0"/>
              </a:rPr>
              <a:t>Sponsors and hosts are welcome to provide whatever they’d like. Afterall, we can’t have a successful day without them. </a:t>
            </a:r>
          </a:p>
          <a:p>
            <a:pPr marL="171450" indent="-171450" algn="thaiDist">
              <a:buClrTx/>
              <a:buFont typeface="Wingdings" panose="05000000000000000000" pitchFamily="2" charset="2"/>
              <a:buChar char="s"/>
            </a:pPr>
            <a:r>
              <a:rPr lang="en-US" sz="1100" b="1" dirty="0">
                <a:solidFill>
                  <a:schemeClr val="tx1"/>
                </a:solidFill>
                <a:latin typeface="Century Gothic" pitchFamily="34" charset="0"/>
              </a:rPr>
              <a:t>If food is sponsored, make sure all the accoutrements are provided: napkins, plates, cups, etc. This is especially important for coffee </a:t>
            </a:r>
            <a:r>
              <a:rPr lang="en-US" sz="1100" b="1" dirty="0">
                <a:solidFill>
                  <a:schemeClr val="tx1"/>
                </a:solidFill>
                <a:latin typeface="Century Gothic" pitchFamily="34" charset="0"/>
                <a:sym typeface="Wingdings" panose="05000000000000000000" pitchFamily="2" charset="2"/>
              </a:rPr>
              <a:t> we have had boxed coffee delivered with no cups, sweetener, stirrers or creamer. Yikes!</a:t>
            </a:r>
            <a:endParaRPr lang="en-US" sz="1100" b="1" dirty="0">
              <a:solidFill>
                <a:schemeClr val="tx1"/>
              </a:solidFill>
              <a:latin typeface="Century Gothic" pitchFamily="34" charset="0"/>
            </a:endParaRPr>
          </a:p>
        </p:txBody>
      </p:sp>
      <p:sp>
        <p:nvSpPr>
          <p:cNvPr id="14" name="Content Placeholder 2">
            <a:extLst>
              <a:ext uri="{FF2B5EF4-FFF2-40B4-BE49-F238E27FC236}">
                <a16:creationId xmlns:a16="http://schemas.microsoft.com/office/drawing/2014/main" id="{F2A6169B-AE56-4BCD-3610-7C14C4D43D70}"/>
              </a:ext>
            </a:extLst>
          </p:cNvPr>
          <p:cNvSpPr txBox="1">
            <a:spLocks/>
          </p:cNvSpPr>
          <p:nvPr/>
        </p:nvSpPr>
        <p:spPr>
          <a:xfrm>
            <a:off x="506241" y="5207117"/>
            <a:ext cx="4599160" cy="1581599"/>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thaiDist"/>
            <a:r>
              <a:rPr lang="en-US" sz="1400" b="1" spc="300" dirty="0">
                <a:solidFill>
                  <a:srgbClr val="C00000"/>
                </a:solidFill>
                <a:latin typeface="Century Gothic" pitchFamily="34" charset="0"/>
              </a:rPr>
              <a:t>LUNCH PROVIDERS</a:t>
            </a:r>
            <a:endParaRPr lang="en-US" sz="1100" b="1" spc="300" dirty="0">
              <a:solidFill>
                <a:srgbClr val="C00000"/>
              </a:solidFill>
              <a:latin typeface="Century Gothic" pitchFamily="34" charset="0"/>
            </a:endParaRPr>
          </a:p>
          <a:p>
            <a:pPr marL="171450" indent="-171450" algn="thaiDist">
              <a:buClrTx/>
              <a:buFont typeface="Wingdings" panose="05000000000000000000" pitchFamily="2" charset="2"/>
              <a:buChar char="s"/>
            </a:pPr>
            <a:r>
              <a:rPr lang="en-US" sz="1100" b="1" dirty="0">
                <a:solidFill>
                  <a:schemeClr val="tx1"/>
                </a:solidFill>
                <a:latin typeface="Century Gothic" pitchFamily="34" charset="0"/>
              </a:rPr>
              <a:t>There are a few lunch items for which we have received student complaints, and we’d like you to share this with sponsors: Specifically, Subway</a:t>
            </a:r>
            <a:r>
              <a:rPr lang="en-US" sz="1100" b="1" baseline="30000" dirty="0">
                <a:solidFill>
                  <a:schemeClr val="tx1"/>
                </a:solidFill>
                <a:latin typeface="Century Gothic" pitchFamily="34" charset="0"/>
              </a:rPr>
              <a:t>®</a:t>
            </a:r>
            <a:r>
              <a:rPr lang="en-US" sz="1100" b="1" dirty="0">
                <a:solidFill>
                  <a:schemeClr val="tx1"/>
                </a:solidFill>
                <a:latin typeface="Century Gothic" pitchFamily="34" charset="0"/>
              </a:rPr>
              <a:t> Sandwiches catering and pizza of any brand. </a:t>
            </a:r>
          </a:p>
          <a:p>
            <a:pPr marL="171450" indent="-171450" algn="thaiDist">
              <a:buClrTx/>
              <a:buFont typeface="Wingdings" panose="05000000000000000000" pitchFamily="2" charset="2"/>
              <a:buChar char="s"/>
            </a:pPr>
            <a:r>
              <a:rPr lang="en-US" sz="1100" b="1" dirty="0">
                <a:solidFill>
                  <a:schemeClr val="tx1"/>
                </a:solidFill>
                <a:latin typeface="Century Gothic" pitchFamily="34" charset="0"/>
              </a:rPr>
              <a:t>Other boxed or catered sandwiches are fine and they’re even better when they include goodies like a cookie, chips, pickles and mustard/mayo packets!  </a:t>
            </a:r>
          </a:p>
        </p:txBody>
      </p:sp>
      <p:pic>
        <p:nvPicPr>
          <p:cNvPr id="1036" name="Picture 12" descr="Breakfast 3d Illustration, Food, Junk Food, Cake PNG Transparent Image and  Clipart for Free Download">
            <a:extLst>
              <a:ext uri="{FF2B5EF4-FFF2-40B4-BE49-F238E27FC236}">
                <a16:creationId xmlns:a16="http://schemas.microsoft.com/office/drawing/2014/main" id="{6C4B2D90-8E95-95F2-4D1C-21996657B228}"/>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5917" r="94417">
                        <a14:foregroundMark x1="9250" y1="54333" x2="8917" y2="61583"/>
                        <a14:foregroundMark x1="8917" y1="61583" x2="8917" y2="61583"/>
                        <a14:foregroundMark x1="8167" y1="69000" x2="8167" y2="69000"/>
                        <a14:foregroundMark x1="5917" y1="55667" x2="5917" y2="55667"/>
                        <a14:foregroundMark x1="90667" y1="62500" x2="94417" y2="54583"/>
                        <a14:foregroundMark x1="94417" y1="54583" x2="89417" y2="51167"/>
                        <a14:foregroundMark x1="89417" y1="51167" x2="89000" y2="51250"/>
                        <a14:foregroundMark x1="36500" y1="19750" x2="36500" y2="19750"/>
                        <a14:backgroundMark x1="28417" y1="28833" x2="32250" y2="32333"/>
                        <a14:backgroundMark x1="72333" y1="77750" x2="77833" y2="75167"/>
                        <a14:backgroundMark x1="72500" y1="77000" x2="76750" y2="74583"/>
                        <a14:backgroundMark x1="73417" y1="76250" x2="73417" y2="76250"/>
                        <a14:backgroundMark x1="72333" y1="76583" x2="72333" y2="76583"/>
                        <a14:backgroundMark x1="75250" y1="75167" x2="75250" y2="75167"/>
                        <a14:backgroundMark x1="75250" y1="75000" x2="75250" y2="75000"/>
                        <a14:backgroundMark x1="77167" y1="73333" x2="77167" y2="73333"/>
                        <a14:backgroundMark x1="73000" y1="75917" x2="73000" y2="75917"/>
                        <a14:backgroundMark x1="32833" y1="33083" x2="32833" y2="33083"/>
                        <a14:backgroundMark x1="33167" y1="33417" x2="33167" y2="33417"/>
                        <a14:backgroundMark x1="29667" y1="68833" x2="29667" y2="68833"/>
                        <a14:backgroundMark x1="29833" y1="68667" x2="29833" y2="68667"/>
                        <a14:backgroundMark x1="63083" y1="35417" x2="64333" y2="38583"/>
                        <a14:backgroundMark x1="63583" y1="38250" x2="63583" y2="38250"/>
                        <a14:backgroundMark x1="60250" y1="46083" x2="60250" y2="46083"/>
                        <a14:backgroundMark x1="59500" y1="46000" x2="60083" y2="45667"/>
                        <a14:backgroundMark x1="60833" y1="45250" x2="61333" y2="44917"/>
                        <a14:backgroundMark x1="61750" y1="44167" x2="60667" y2="46417"/>
                        <a14:backgroundMark x1="86750" y1="65333" x2="86750" y2="65333"/>
                        <a14:backgroundMark x1="29833" y1="68250" x2="29833" y2="68250"/>
                        <a14:backgroundMark x1="29833" y1="69750" x2="29833" y2="69750"/>
                        <a14:backgroundMark x1="30000" y1="69417" x2="30000" y2="69417"/>
                      </a14:backgroundRemoval>
                    </a14:imgEffect>
                  </a14:imgLayer>
                </a14:imgProps>
              </a:ext>
              <a:ext uri="{28A0092B-C50C-407E-A947-70E740481C1C}">
                <a14:useLocalDpi xmlns:a14="http://schemas.microsoft.com/office/drawing/2010/main" val="0"/>
              </a:ext>
            </a:extLst>
          </a:blip>
          <a:srcRect/>
          <a:stretch>
            <a:fillRect/>
          </a:stretch>
        </p:blipFill>
        <p:spPr bwMode="auto">
          <a:xfrm>
            <a:off x="5314784" y="3697232"/>
            <a:ext cx="1408168" cy="1408168"/>
          </a:xfrm>
          <a:prstGeom prst="rect">
            <a:avLst/>
          </a:prstGeom>
          <a:noFill/>
          <a:effectLst>
            <a:glow rad="63500">
              <a:schemeClr val="accent2">
                <a:satMod val="175000"/>
                <a:alpha val="40000"/>
              </a:schemeClr>
            </a:glow>
            <a:outerShdw blurRad="50800" dist="114300" dir="2400000" algn="ctr" rotWithShape="0">
              <a:schemeClr val="accent2"/>
            </a:outerShdw>
          </a:effectLst>
          <a:extLst>
            <a:ext uri="{909E8E84-426E-40DD-AFC4-6F175D3DCCD1}">
              <a14:hiddenFill xmlns:a14="http://schemas.microsoft.com/office/drawing/2010/main">
                <a:solidFill>
                  <a:srgbClr val="FFFFFF"/>
                </a:solidFill>
              </a14:hiddenFill>
            </a:ext>
          </a:extLst>
        </p:spPr>
      </p:pic>
      <p:sp>
        <p:nvSpPr>
          <p:cNvPr id="16" name="Content Placeholder 2">
            <a:extLst>
              <a:ext uri="{FF2B5EF4-FFF2-40B4-BE49-F238E27FC236}">
                <a16:creationId xmlns:a16="http://schemas.microsoft.com/office/drawing/2014/main" id="{4DC53567-D2FF-C1FD-7B0B-9535907324F6}"/>
              </a:ext>
            </a:extLst>
          </p:cNvPr>
          <p:cNvSpPr txBox="1">
            <a:spLocks/>
          </p:cNvSpPr>
          <p:nvPr/>
        </p:nvSpPr>
        <p:spPr>
          <a:xfrm>
            <a:off x="506240" y="6685544"/>
            <a:ext cx="6216712" cy="1973954"/>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marL="171450" indent="-171450" algn="thaiDist">
              <a:buClrTx/>
              <a:buFont typeface="Wingdings" panose="05000000000000000000" pitchFamily="2" charset="2"/>
              <a:buChar char="s"/>
            </a:pPr>
            <a:r>
              <a:rPr lang="en-US" sz="1100" b="1" dirty="0">
                <a:solidFill>
                  <a:schemeClr val="tx1"/>
                </a:solidFill>
                <a:latin typeface="Century Gothic" pitchFamily="34" charset="0"/>
              </a:rPr>
              <a:t>Meatless salads, light bites and finger foods are not a sufficient lunch. </a:t>
            </a:r>
          </a:p>
          <a:p>
            <a:pPr marL="171450" indent="-171450" algn="thaiDist">
              <a:buClrTx/>
              <a:buFont typeface="Wingdings" panose="05000000000000000000" pitchFamily="2" charset="2"/>
              <a:buChar char="s"/>
            </a:pPr>
            <a:r>
              <a:rPr lang="en-US" sz="1100" b="1" dirty="0">
                <a:solidFill>
                  <a:schemeClr val="tx1"/>
                </a:solidFill>
                <a:latin typeface="Century Gothic" pitchFamily="34" charset="0"/>
              </a:rPr>
              <a:t>No homemade meals, please. </a:t>
            </a:r>
          </a:p>
          <a:p>
            <a:pPr marL="171450" indent="-171450" algn="thaiDist">
              <a:buClrTx/>
              <a:buFont typeface="Wingdings" panose="05000000000000000000" pitchFamily="2" charset="2"/>
              <a:buChar char="s"/>
            </a:pPr>
            <a:r>
              <a:rPr lang="en-US" sz="1100" b="1" dirty="0">
                <a:solidFill>
                  <a:schemeClr val="tx1"/>
                </a:solidFill>
                <a:latin typeface="Century Gothic" pitchFamily="34" charset="0"/>
              </a:rPr>
              <a:t>Before packing up food and removing it from the classroom, consider asking if everyone has eaten…including the instructor. Many students continue eating throughout the day and have also voiced their frustration when food is gone.</a:t>
            </a:r>
          </a:p>
          <a:p>
            <a:pPr marL="171450" indent="-171450" algn="thaiDist">
              <a:buClrTx/>
              <a:buFont typeface="Wingdings" panose="05000000000000000000" pitchFamily="2" charset="2"/>
              <a:buChar char="s"/>
            </a:pPr>
            <a:r>
              <a:rPr lang="en-US" sz="1100" b="1" dirty="0">
                <a:solidFill>
                  <a:schemeClr val="tx1"/>
                </a:solidFill>
                <a:latin typeface="Century Gothic" pitchFamily="34" charset="0"/>
              </a:rPr>
              <a:t>Drinks should be refrigerated or served with ice, where applicable. </a:t>
            </a:r>
          </a:p>
          <a:p>
            <a:pPr marL="171450" indent="-171450" algn="thaiDist">
              <a:buClrTx/>
              <a:buFont typeface="Wingdings" panose="05000000000000000000" pitchFamily="2" charset="2"/>
              <a:buChar char="s"/>
            </a:pPr>
            <a:r>
              <a:rPr lang="en-US" sz="1100" b="1" dirty="0">
                <a:solidFill>
                  <a:schemeClr val="tx1"/>
                </a:solidFill>
                <a:latin typeface="Century Gothic" pitchFamily="34" charset="0"/>
              </a:rPr>
              <a:t>Provide plates, cups, napkins, and flatware.</a:t>
            </a:r>
          </a:p>
          <a:p>
            <a:pPr marL="171450" indent="-171450" algn="thaiDist">
              <a:buClrTx/>
              <a:buFont typeface="Wingdings" panose="05000000000000000000" pitchFamily="2" charset="2"/>
              <a:buChar char="s"/>
            </a:pPr>
            <a:r>
              <a:rPr lang="en-US" sz="1100" b="1" dirty="0">
                <a:solidFill>
                  <a:schemeClr val="tx1"/>
                </a:solidFill>
                <a:latin typeface="Century Gothic" pitchFamily="34" charset="0"/>
              </a:rPr>
              <a:t>Limit your speaking time to 6 minutes to allow for Q&amp;A. Total time is 9 minutes.</a:t>
            </a:r>
          </a:p>
          <a:p>
            <a:pPr marL="171450" indent="-171450" algn="thaiDist">
              <a:buClrTx/>
              <a:buFont typeface="Wingdings" panose="05000000000000000000" pitchFamily="2" charset="2"/>
              <a:buChar char="s"/>
            </a:pPr>
            <a:r>
              <a:rPr lang="en-US" sz="1100" b="1" dirty="0">
                <a:solidFill>
                  <a:schemeClr val="tx1"/>
                </a:solidFill>
                <a:latin typeface="Century Gothic" pitchFamily="34" charset="0"/>
              </a:rPr>
              <a:t>Sponsors are welcome to stay for lunch and dine with their future clients. </a:t>
            </a:r>
            <a:br>
              <a:rPr lang="en-US" sz="1100" b="1" dirty="0">
                <a:solidFill>
                  <a:schemeClr val="tx1"/>
                </a:solidFill>
                <a:latin typeface="Century Gothic" pitchFamily="34" charset="0"/>
              </a:rPr>
            </a:br>
            <a:r>
              <a:rPr lang="en-US" sz="1100" b="1" dirty="0">
                <a:solidFill>
                  <a:schemeClr val="tx1"/>
                </a:solidFill>
                <a:latin typeface="Century Gothic" pitchFamily="34" charset="0"/>
              </a:rPr>
              <a:t>This way, they can continue the conversation. </a:t>
            </a:r>
          </a:p>
        </p:txBody>
      </p:sp>
      <p:pic>
        <p:nvPicPr>
          <p:cNvPr id="4" name="Picture 3">
            <a:extLst>
              <a:ext uri="{FF2B5EF4-FFF2-40B4-BE49-F238E27FC236}">
                <a16:creationId xmlns:a16="http://schemas.microsoft.com/office/drawing/2014/main" id="{3406A4E2-C893-617C-46D6-5FF3D970633D}"/>
              </a:ext>
            </a:extLst>
          </p:cNvPr>
          <p:cNvPicPr>
            <a:picLocks noChangeAspect="1"/>
          </p:cNvPicPr>
          <p:nvPr/>
        </p:nvPicPr>
        <p:blipFill>
          <a:blip r:embed="rId8"/>
          <a:stretch>
            <a:fillRect/>
          </a:stretch>
        </p:blipFill>
        <p:spPr>
          <a:xfrm>
            <a:off x="5978769" y="8560004"/>
            <a:ext cx="700250" cy="496073"/>
          </a:xfrm>
          <a:prstGeom prst="rect">
            <a:avLst/>
          </a:prstGeom>
          <a:effectLst>
            <a:glow rad="50800">
              <a:schemeClr val="bg1">
                <a:alpha val="80000"/>
              </a:schemeClr>
            </a:glow>
          </a:effectLst>
        </p:spPr>
      </p:pic>
    </p:spTree>
    <p:extLst>
      <p:ext uri="{BB962C8B-B14F-4D97-AF65-F5344CB8AC3E}">
        <p14:creationId xmlns:p14="http://schemas.microsoft.com/office/powerpoint/2010/main" val="42519016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45632</TotalTime>
  <Words>1083</Words>
  <Application>Microsoft Office PowerPoint</Application>
  <PresentationFormat>On-screen Show (4:3)</PresentationFormat>
  <Paragraphs>61</Paragraphs>
  <Slides>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vt:i4>
      </vt:variant>
    </vt:vector>
  </HeadingPairs>
  <TitlesOfParts>
    <vt:vector size="12" baseType="lpstr">
      <vt:lpstr>Aptos</vt:lpstr>
      <vt:lpstr>Arial</vt:lpstr>
      <vt:lpstr>Calibri</vt:lpstr>
      <vt:lpstr>Century Gothic</vt:lpstr>
      <vt:lpstr>Rustling Sound</vt:lpstr>
      <vt:lpstr>Wingdings</vt:lpstr>
      <vt:lpstr>Office Theme</vt:lpstr>
      <vt:lpstr>Custom Design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Michica</dc:creator>
  <cp:lastModifiedBy>Michica Guillory</cp:lastModifiedBy>
  <cp:revision>176</cp:revision>
  <dcterms:created xsi:type="dcterms:W3CDTF">2013-08-20T03:27:45Z</dcterms:created>
  <dcterms:modified xsi:type="dcterms:W3CDTF">2026-01-05T02:42:00Z</dcterms:modified>
</cp:coreProperties>
</file>