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3A618-D5D6-AF49-FE4C-60BD5EF7C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EF6CA-7A76-1A61-2593-9C0CC9AA1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5C6A-8B43-4121-7E4D-5A275CF12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EC9A3-7FA2-A6E8-1B70-6773B6A45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5BE3E-6C47-9F77-059D-95DE39AFC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66696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D76B6-B6A7-F7BD-E4E8-59AD2B0D6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20ECAA-50C3-1EF5-B2B0-3BB0F0A50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E93A3-7FEA-E06C-159E-BC4A8A148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A6664-C9CB-AB18-570A-235936EDA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DC6EB-F292-9B65-614D-618AE640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006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80035A-4F3D-35B5-D10B-55C57CE01B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F3C668-DD0F-C568-FAC5-39DA384A3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10C43-C62D-62E5-FEEA-7960B2C94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C25D7-5000-BFD2-C160-1F26E4A0B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21C3E-C37F-2931-6CDD-EBBC5CB7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9328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81CF3-A345-1648-889F-06D677CFC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50663-4DF5-E5CA-74B6-4FDC43791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0CF08-27D2-097F-DAA7-40DD5652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BE1E0-7AC7-B05E-172A-E91CD418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4F83F-CEFA-B07B-C2CB-099B6EF5C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7940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DDC1-0AEC-6F3C-F8CC-F654D60DC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25B09-3BED-E061-1D63-0DBDBB656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A4545-BA94-21A4-348C-BE9A66668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64092-BE8D-F7B5-C9A4-69D9D2B28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CDB51-5443-709E-752E-8543BB67E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05712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5E908-308E-207D-2B4E-B4D9DE033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29C0C-F253-D8BF-FA3B-985FFE0C8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7DBFB-178B-F778-E246-C79936150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68E2CF-CC10-4B78-8A8F-553E7709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62E99-A67A-4E69-2A35-53268BAA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60780-6AD3-C43B-81C5-69B527006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4121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B63A-9FDF-8015-8884-05E855AF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1C73F-A735-AE2C-D536-7651780C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4A2C25-05FC-FD1F-658A-19B75DD87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14A013-BDF7-7FA0-4F22-33010D315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EA6191-DEC7-2A4C-3B0B-39492B948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DD2ED6-F3B7-6CD8-5095-C0DDACC8D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1BF916-516F-FBAE-D81E-1FAC441BE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C8F7A-C864-11C5-EE5F-FD47AA646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9057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7650C-9BC6-4D9F-9AF8-A42ECC735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596BB5-61A1-E4C1-7E1C-45F02B846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8DEBBA-EB9A-73D3-86A3-D7CFED9D4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26DC14-D063-420A-D3C0-CB687C004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8204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168653-AE01-8280-90D0-C4046AB43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45F7FD-10E0-E29B-A4C6-4B3216055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CB9716-7827-D74B-1C87-10D139CE3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0326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69DED-AF6E-E4E9-C5CB-8BC0D7E7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E6529-7446-40B6-682B-279E33D72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6FC51-71B7-9F12-9860-CD449553E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89551-29D0-6167-3B25-D7309443B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5447A-E1B1-F1CF-FFD2-5BB378CDC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C783F-7C5C-0319-C6AA-A1FCB7F11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02057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FC988-8200-C8A1-040B-9525C63BB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E2EE62-751B-49B6-4386-0A9B54771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026E50-56EF-E47A-8FCC-F81373769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40168-D68F-0969-6CE6-E898A965D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E6822-A299-DF2C-7F3F-4B397077D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D371D-9842-2E80-F583-2E0E4D999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3426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27DC54-3AA5-943D-1A69-89D57792A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C428B-7CB8-4504-55AB-975FD29C6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713B3-A722-C026-C9A3-F304E39FCC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DD4EF-A16C-F44F-9F6E-84F6C975609B}" type="datetimeFigureOut">
              <a:rPr lang="en-PK" smtClean="0"/>
              <a:t>26/09/2022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8003F-4248-2C9D-E7F3-33969ED52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6F253-C911-4DE9-8D8D-3AB3391CB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3741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isalak.info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973B-B8E9-A8CE-1BE4-2975283E75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PK" dirty="0"/>
              <a:t>Entrepreneurship &amp; Leadership</a:t>
            </a:r>
            <a:br>
              <a:rPr lang="en-PK" dirty="0"/>
            </a:br>
            <a:endParaRPr lang="en-P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E8386-060A-BF96-F26A-E1240965BA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PK" sz="5100" dirty="0"/>
              <a:t>Fall 2022</a:t>
            </a:r>
          </a:p>
          <a:p>
            <a:endParaRPr lang="en-PK" dirty="0"/>
          </a:p>
          <a:p>
            <a:pPr algn="l"/>
            <a:r>
              <a:rPr lang="en-PK" dirty="0"/>
              <a:t>Dr. Faisal Khan</a:t>
            </a:r>
          </a:p>
          <a:p>
            <a:pPr algn="l"/>
            <a:r>
              <a:rPr lang="en-US" dirty="0" err="1">
                <a:hlinkClick r:id="rId2"/>
              </a:rPr>
              <a:t>www.f</a:t>
            </a:r>
            <a:r>
              <a:rPr lang="en-PK" dirty="0">
                <a:hlinkClick r:id="rId2"/>
              </a:rPr>
              <a:t>aisalak.info</a:t>
            </a:r>
            <a:endParaRPr lang="en-PK" dirty="0"/>
          </a:p>
          <a:p>
            <a:pPr algn="l"/>
            <a:r>
              <a:rPr lang="en-US" dirty="0"/>
              <a:t>f</a:t>
            </a:r>
            <a:r>
              <a:rPr lang="en-PK" dirty="0"/>
              <a:t>aisal.khan@buitms.edu.pk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038349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B4792-FEBA-B7E5-7A22-3F5DFE93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Course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831D3-0355-745C-FF47-02F3AF1B1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PK" b="1" dirty="0"/>
              <a:t>Course Title:</a:t>
            </a:r>
            <a:r>
              <a:rPr lang="en-PK" dirty="0"/>
              <a:t> </a:t>
            </a:r>
          </a:p>
          <a:p>
            <a:pPr marL="0" indent="0">
              <a:buNone/>
            </a:pPr>
            <a:r>
              <a:rPr lang="en-PK" i="1" dirty="0"/>
              <a:t>Entrepreneurship and Leadership (3 hours lecture, 0 hours lab)</a:t>
            </a:r>
          </a:p>
          <a:p>
            <a:pPr marL="0" indent="0">
              <a:buNone/>
            </a:pPr>
            <a:endParaRPr lang="en-PK" i="1" dirty="0"/>
          </a:p>
          <a:p>
            <a:pPr marL="0" indent="0">
              <a:buNone/>
            </a:pPr>
            <a:r>
              <a:rPr lang="en-PK" b="1" dirty="0"/>
              <a:t>Instructor: </a:t>
            </a:r>
            <a:r>
              <a:rPr lang="en-PK" i="1" dirty="0"/>
              <a:t>Dr. Faisal Ahmad Khan</a:t>
            </a:r>
          </a:p>
          <a:p>
            <a:pPr marL="0" indent="0">
              <a:buNone/>
            </a:pPr>
            <a:endParaRPr lang="en-PK" b="1" i="1" dirty="0"/>
          </a:p>
          <a:p>
            <a:pPr marL="0" indent="0">
              <a:buNone/>
            </a:pPr>
            <a:r>
              <a:rPr lang="en-PK" b="1" dirty="0"/>
              <a:t>Objective:</a:t>
            </a:r>
            <a:r>
              <a:rPr lang="en-PK" dirty="0"/>
              <a:t> </a:t>
            </a:r>
            <a:r>
              <a:rPr lang="en-PK" i="1" dirty="0"/>
              <a:t>To learn basics of entrepreneurship, developing a business plan, venture formation, financing and marketing </a:t>
            </a:r>
            <a:r>
              <a:rPr lang="en-PK" i="1"/>
              <a:t>for an entrepreneurial </a:t>
            </a:r>
            <a:r>
              <a:rPr lang="en-PK" i="1" dirty="0"/>
              <a:t>venture. In parallel, to learn the basic characteristics of leadership, evidence-based rules of success in the modern professional realm.</a:t>
            </a:r>
            <a:endParaRPr lang="en-PK" b="1" i="1" dirty="0"/>
          </a:p>
        </p:txBody>
      </p:sp>
    </p:spTree>
    <p:extLst>
      <p:ext uri="{BB962C8B-B14F-4D97-AF65-F5344CB8AC3E}">
        <p14:creationId xmlns:p14="http://schemas.microsoft.com/office/powerpoint/2010/main" val="256957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CB31E-AB8A-7B90-5330-3E08458AB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Course Syllabus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8BCF917-6650-39D3-AF29-84C111766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PK" b="1" dirty="0"/>
              <a:t>Course Outline:</a:t>
            </a:r>
          </a:p>
          <a:p>
            <a:r>
              <a:rPr lang="en-PK" dirty="0"/>
              <a:t> Introduction to startups</a:t>
            </a:r>
          </a:p>
          <a:p>
            <a:r>
              <a:rPr lang="en-PK" dirty="0"/>
              <a:t>Business Development Model</a:t>
            </a:r>
          </a:p>
          <a:p>
            <a:r>
              <a:rPr lang="en-PK" dirty="0"/>
              <a:t>Customer Discovery: Get out of the Building</a:t>
            </a:r>
          </a:p>
          <a:p>
            <a:r>
              <a:rPr lang="en-PK" dirty="0"/>
              <a:t>Customer Validation</a:t>
            </a:r>
          </a:p>
          <a:p>
            <a:r>
              <a:rPr lang="en-PK" dirty="0"/>
              <a:t>Marketing and Distribution</a:t>
            </a:r>
          </a:p>
          <a:p>
            <a:pPr marL="0" indent="0">
              <a:buNone/>
            </a:pPr>
            <a:r>
              <a:rPr lang="en-PK" dirty="0"/>
              <a:t>--</a:t>
            </a:r>
          </a:p>
          <a:p>
            <a:r>
              <a:rPr lang="en-PK" dirty="0"/>
              <a:t>The Leadership of Muhammad</a:t>
            </a:r>
          </a:p>
          <a:p>
            <a:pPr lvl="1"/>
            <a:r>
              <a:rPr lang="en-PK" dirty="0"/>
              <a:t>The Shepherd and Caravan Leader</a:t>
            </a:r>
          </a:p>
          <a:p>
            <a:pPr lvl="1"/>
            <a:r>
              <a:rPr lang="en-PK" dirty="0"/>
              <a:t>The Trustworthy One and Sharing the Hardship</a:t>
            </a:r>
          </a:p>
          <a:p>
            <a:r>
              <a:rPr lang="en-PK" dirty="0"/>
              <a:t>The Leader Who Had No Title</a:t>
            </a:r>
          </a:p>
          <a:p>
            <a:pPr lvl="1"/>
            <a:r>
              <a:rPr lang="en-PK" dirty="0"/>
              <a:t>The Sad Cost of Mediocrity</a:t>
            </a:r>
          </a:p>
          <a:p>
            <a:pPr lvl="1"/>
            <a:r>
              <a:rPr lang="en-PK" dirty="0"/>
              <a:t>You Need No Title to Be a Leader</a:t>
            </a:r>
          </a:p>
          <a:p>
            <a:pPr lvl="1"/>
            <a:r>
              <a:rPr lang="en-PK" dirty="0"/>
              <a:t>Turbulent Times Build Great Leaders</a:t>
            </a:r>
          </a:p>
          <a:p>
            <a:pPr lvl="1"/>
            <a:r>
              <a:rPr lang="en-PK" dirty="0"/>
              <a:t>To Be a Great Leader, First Become a Great Person</a:t>
            </a:r>
          </a:p>
          <a:p>
            <a:r>
              <a:rPr lang="en-PK" dirty="0"/>
              <a:t>Laws of Powers (selected laws of power)</a:t>
            </a:r>
          </a:p>
          <a:p>
            <a:endParaRPr lang="en-PK" dirty="0"/>
          </a:p>
          <a:p>
            <a:endParaRPr lang="en-PK" dirty="0"/>
          </a:p>
          <a:p>
            <a:endParaRPr lang="en-PK" dirty="0"/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55276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B4792-FEBA-B7E5-7A22-3F5DFE93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Course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831D3-0355-745C-FF47-02F3AF1B1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PK" b="1" dirty="0"/>
              <a:t>Recommended Books:</a:t>
            </a:r>
          </a:p>
          <a:p>
            <a:pPr marL="0" indent="0">
              <a:buNone/>
            </a:pPr>
            <a:r>
              <a:rPr lang="en-PK" dirty="0"/>
              <a:t>1. The Startup Owner’s Manual: The Step-By-Step Guide for Building a Great Company, by Steve Blank and Bob Dorf</a:t>
            </a:r>
          </a:p>
          <a:p>
            <a:pPr marL="0" indent="0">
              <a:buNone/>
            </a:pPr>
            <a:r>
              <a:rPr lang="en-PK" dirty="0"/>
              <a:t>2. Entrepreneurship by Donald Kuratko</a:t>
            </a:r>
          </a:p>
          <a:p>
            <a:pPr marL="0" indent="0">
              <a:buNone/>
            </a:pPr>
            <a:r>
              <a:rPr lang="en-PK" dirty="0"/>
              <a:t>3. The Leadership of Muhammad by Johb Adair</a:t>
            </a:r>
          </a:p>
          <a:p>
            <a:pPr marL="0" indent="0">
              <a:buNone/>
            </a:pPr>
            <a:r>
              <a:rPr lang="en-PK" dirty="0"/>
              <a:t>4. The Leader Who Had No Title by Robin Sharma</a:t>
            </a:r>
          </a:p>
          <a:p>
            <a:pPr marL="0" indent="0">
              <a:buNone/>
            </a:pPr>
            <a:r>
              <a:rPr lang="en-PK" dirty="0"/>
              <a:t>5. The 48 Laws of Power by Robert Greene</a:t>
            </a:r>
          </a:p>
          <a:p>
            <a:pPr marL="0" indent="0">
              <a:buNone/>
            </a:pPr>
            <a:endParaRPr lang="en-PK" b="1" i="1" dirty="0"/>
          </a:p>
          <a:p>
            <a:pPr marL="0" indent="0">
              <a:buNone/>
            </a:pPr>
            <a:r>
              <a:rPr lang="en-PK" b="1" dirty="0"/>
              <a:t>Grading Policy:</a:t>
            </a:r>
          </a:p>
          <a:p>
            <a:pPr marL="0" indent="0">
              <a:buNone/>
            </a:pPr>
            <a:r>
              <a:rPr lang="en-PK" i="1" dirty="0"/>
              <a:t>Project 25%</a:t>
            </a:r>
          </a:p>
          <a:p>
            <a:pPr marL="0" indent="0">
              <a:buNone/>
            </a:pPr>
            <a:r>
              <a:rPr lang="en-PK" i="1" dirty="0"/>
              <a:t>Midterm 25%</a:t>
            </a:r>
          </a:p>
          <a:p>
            <a:pPr marL="0" indent="0">
              <a:buNone/>
            </a:pPr>
            <a:r>
              <a:rPr lang="en-PK" i="1" dirty="0"/>
              <a:t>Final 50%</a:t>
            </a:r>
          </a:p>
        </p:txBody>
      </p:sp>
    </p:spTree>
    <p:extLst>
      <p:ext uri="{BB962C8B-B14F-4D97-AF65-F5344CB8AC3E}">
        <p14:creationId xmlns:p14="http://schemas.microsoft.com/office/powerpoint/2010/main" val="1381882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4583</TotalTime>
  <Words>256</Words>
  <Application>Microsoft Macintosh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Entrepreneurship &amp; Leadership </vt:lpstr>
      <vt:lpstr>Course Syllabus</vt:lpstr>
      <vt:lpstr>Course Syllabus</vt:lpstr>
      <vt:lpstr>Course Syllabus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&amp; Leadership </dc:title>
  <dc:creator>Dr. Faisal Ahmed Khan</dc:creator>
  <cp:lastModifiedBy>Dr. Faisal Ahmed Khan</cp:lastModifiedBy>
  <cp:revision>4</cp:revision>
  <dcterms:created xsi:type="dcterms:W3CDTF">2022-09-20T03:48:59Z</dcterms:created>
  <dcterms:modified xsi:type="dcterms:W3CDTF">2022-09-26T07:22:40Z</dcterms:modified>
</cp:coreProperties>
</file>