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7" r:id="rId2"/>
    <p:sldId id="262" r:id="rId3"/>
    <p:sldId id="263" r:id="rId4"/>
    <p:sldId id="258" r:id="rId5"/>
    <p:sldId id="264" r:id="rId6"/>
    <p:sldId id="265" r:id="rId7"/>
    <p:sldId id="266" r:id="rId8"/>
    <p:sldId id="267" r:id="rId9"/>
    <p:sldId id="259" r:id="rId10"/>
    <p:sldId id="260" r:id="rId11"/>
    <p:sldId id="268" r:id="rId12"/>
    <p:sldId id="269" r:id="rId13"/>
    <p:sldId id="270" r:id="rId14"/>
    <p:sldId id="271" r:id="rId15"/>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6197"/>
  </p:normalViewPr>
  <p:slideViewPr>
    <p:cSldViewPr snapToGrid="0">
      <p:cViewPr varScale="1">
        <p:scale>
          <a:sx n="119" d="100"/>
          <a:sy n="119" d="100"/>
        </p:scale>
        <p:origin x="3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665FA-99B6-8742-BF52-A0F615F6D09B}" type="datetimeFigureOut">
              <a:rPr lang="en-PK" smtClean="0"/>
              <a:t>02/01/2023</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085AF0-58C7-3B42-9102-10BB2216995B}" type="slidenum">
              <a:rPr lang="en-PK" smtClean="0"/>
              <a:t>‹#›</a:t>
            </a:fld>
            <a:endParaRPr lang="en-PK"/>
          </a:p>
        </p:txBody>
      </p:sp>
    </p:spTree>
    <p:extLst>
      <p:ext uri="{BB962C8B-B14F-4D97-AF65-F5344CB8AC3E}">
        <p14:creationId xmlns:p14="http://schemas.microsoft.com/office/powerpoint/2010/main" val="3592362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K" dirty="0"/>
              <a:t>Flip the switch</a:t>
            </a:r>
          </a:p>
        </p:txBody>
      </p:sp>
      <p:sp>
        <p:nvSpPr>
          <p:cNvPr id="4" name="Slide Number Placeholder 3"/>
          <p:cNvSpPr>
            <a:spLocks noGrp="1"/>
          </p:cNvSpPr>
          <p:nvPr>
            <p:ph type="sldNum" sz="quarter" idx="5"/>
          </p:nvPr>
        </p:nvSpPr>
        <p:spPr/>
        <p:txBody>
          <a:bodyPr/>
          <a:lstStyle/>
          <a:p>
            <a:fld id="{0D085AF0-58C7-3B42-9102-10BB2216995B}" type="slidenum">
              <a:rPr lang="en-PK" smtClean="0"/>
              <a:t>2</a:t>
            </a:fld>
            <a:endParaRPr lang="en-PK"/>
          </a:p>
        </p:txBody>
      </p:sp>
    </p:spTree>
    <p:extLst>
      <p:ext uri="{BB962C8B-B14F-4D97-AF65-F5344CB8AC3E}">
        <p14:creationId xmlns:p14="http://schemas.microsoft.com/office/powerpoint/2010/main" val="1062755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Jackson</a:t>
            </a:r>
          </a:p>
        </p:txBody>
      </p:sp>
      <p:sp>
        <p:nvSpPr>
          <p:cNvPr id="4" name="Slide Number Placeholder 3"/>
          <p:cNvSpPr>
            <a:spLocks noGrp="1"/>
          </p:cNvSpPr>
          <p:nvPr>
            <p:ph type="sldNum" sz="quarter" idx="5"/>
          </p:nvPr>
        </p:nvSpPr>
        <p:spPr/>
        <p:txBody>
          <a:bodyPr/>
          <a:lstStyle/>
          <a:p>
            <a:fld id="{0D085AF0-58C7-3B42-9102-10BB2216995B}" type="slidenum">
              <a:rPr lang="en-PK" smtClean="0"/>
              <a:t>13</a:t>
            </a:fld>
            <a:endParaRPr lang="en-PK"/>
          </a:p>
        </p:txBody>
      </p:sp>
    </p:spTree>
    <p:extLst>
      <p:ext uri="{BB962C8B-B14F-4D97-AF65-F5344CB8AC3E}">
        <p14:creationId xmlns:p14="http://schemas.microsoft.com/office/powerpoint/2010/main" val="2800484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Jet Brisley</a:t>
            </a:r>
          </a:p>
        </p:txBody>
      </p:sp>
      <p:sp>
        <p:nvSpPr>
          <p:cNvPr id="4" name="Slide Number Placeholder 3"/>
          <p:cNvSpPr>
            <a:spLocks noGrp="1"/>
          </p:cNvSpPr>
          <p:nvPr>
            <p:ph type="sldNum" sz="quarter" idx="5"/>
          </p:nvPr>
        </p:nvSpPr>
        <p:spPr/>
        <p:txBody>
          <a:bodyPr/>
          <a:lstStyle/>
          <a:p>
            <a:fld id="{0D085AF0-58C7-3B42-9102-10BB2216995B}" type="slidenum">
              <a:rPr lang="en-PK" smtClean="0"/>
              <a:t>14</a:t>
            </a:fld>
            <a:endParaRPr lang="en-PK"/>
          </a:p>
        </p:txBody>
      </p:sp>
    </p:spTree>
    <p:extLst>
      <p:ext uri="{BB962C8B-B14F-4D97-AF65-F5344CB8AC3E}">
        <p14:creationId xmlns:p14="http://schemas.microsoft.com/office/powerpoint/2010/main" val="2339487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You don’t need to have a big title and big office to lead. Your choice is either be a victim or leader. Japanese elevator operator example. </a:t>
            </a:r>
          </a:p>
        </p:txBody>
      </p:sp>
      <p:sp>
        <p:nvSpPr>
          <p:cNvPr id="4" name="Slide Number Placeholder 3"/>
          <p:cNvSpPr>
            <a:spLocks noGrp="1"/>
          </p:cNvSpPr>
          <p:nvPr>
            <p:ph type="sldNum" sz="quarter" idx="5"/>
          </p:nvPr>
        </p:nvSpPr>
        <p:spPr/>
        <p:txBody>
          <a:bodyPr/>
          <a:lstStyle/>
          <a:p>
            <a:fld id="{0D085AF0-58C7-3B42-9102-10BB2216995B}" type="slidenum">
              <a:rPr lang="en-PK" smtClean="0"/>
              <a:t>3</a:t>
            </a:fld>
            <a:endParaRPr lang="en-PK"/>
          </a:p>
        </p:txBody>
      </p:sp>
    </p:spTree>
    <p:extLst>
      <p:ext uri="{BB962C8B-B14F-4D97-AF65-F5344CB8AC3E}">
        <p14:creationId xmlns:p14="http://schemas.microsoft.com/office/powerpoint/2010/main" val="18245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You don’t need to have a big title and big office to lead. Your choice is either be a victim or leader</a:t>
            </a:r>
          </a:p>
        </p:txBody>
      </p:sp>
      <p:sp>
        <p:nvSpPr>
          <p:cNvPr id="4" name="Slide Number Placeholder 3"/>
          <p:cNvSpPr>
            <a:spLocks noGrp="1"/>
          </p:cNvSpPr>
          <p:nvPr>
            <p:ph type="sldNum" sz="quarter" idx="5"/>
          </p:nvPr>
        </p:nvSpPr>
        <p:spPr/>
        <p:txBody>
          <a:bodyPr/>
          <a:lstStyle/>
          <a:p>
            <a:fld id="{0D085AF0-58C7-3B42-9102-10BB2216995B}" type="slidenum">
              <a:rPr lang="en-PK" smtClean="0"/>
              <a:t>4</a:t>
            </a:fld>
            <a:endParaRPr lang="en-PK"/>
          </a:p>
        </p:txBody>
      </p:sp>
    </p:spTree>
    <p:extLst>
      <p:ext uri="{BB962C8B-B14F-4D97-AF65-F5344CB8AC3E}">
        <p14:creationId xmlns:p14="http://schemas.microsoft.com/office/powerpoint/2010/main" val="3833884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Japanese elevator operator. </a:t>
            </a:r>
          </a:p>
        </p:txBody>
      </p:sp>
      <p:sp>
        <p:nvSpPr>
          <p:cNvPr id="4" name="Slide Number Placeholder 3"/>
          <p:cNvSpPr>
            <a:spLocks noGrp="1"/>
          </p:cNvSpPr>
          <p:nvPr>
            <p:ph type="sldNum" sz="quarter" idx="5"/>
          </p:nvPr>
        </p:nvSpPr>
        <p:spPr/>
        <p:txBody>
          <a:bodyPr/>
          <a:lstStyle/>
          <a:p>
            <a:fld id="{0D085AF0-58C7-3B42-9102-10BB2216995B}" type="slidenum">
              <a:rPr lang="en-PK" smtClean="0"/>
              <a:t>5</a:t>
            </a:fld>
            <a:endParaRPr lang="en-PK"/>
          </a:p>
        </p:txBody>
      </p:sp>
    </p:spTree>
    <p:extLst>
      <p:ext uri="{BB962C8B-B14F-4D97-AF65-F5344CB8AC3E}">
        <p14:creationId xmlns:p14="http://schemas.microsoft.com/office/powerpoint/2010/main" val="3288259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You don’t need to have a big title and big office to lead. Your choice is either be a victim or leader</a:t>
            </a:r>
          </a:p>
        </p:txBody>
      </p:sp>
      <p:sp>
        <p:nvSpPr>
          <p:cNvPr id="4" name="Slide Number Placeholder 3"/>
          <p:cNvSpPr>
            <a:spLocks noGrp="1"/>
          </p:cNvSpPr>
          <p:nvPr>
            <p:ph type="sldNum" sz="quarter" idx="5"/>
          </p:nvPr>
        </p:nvSpPr>
        <p:spPr/>
        <p:txBody>
          <a:bodyPr/>
          <a:lstStyle/>
          <a:p>
            <a:fld id="{0D085AF0-58C7-3B42-9102-10BB2216995B}" type="slidenum">
              <a:rPr lang="en-PK" smtClean="0"/>
              <a:t>6</a:t>
            </a:fld>
            <a:endParaRPr lang="en-PK"/>
          </a:p>
        </p:txBody>
      </p:sp>
    </p:spTree>
    <p:extLst>
      <p:ext uri="{BB962C8B-B14F-4D97-AF65-F5344CB8AC3E}">
        <p14:creationId xmlns:p14="http://schemas.microsoft.com/office/powerpoint/2010/main" val="829039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You don’t need to have a big title and big office to lead. Your choice is either be a victim or leader</a:t>
            </a:r>
          </a:p>
        </p:txBody>
      </p:sp>
      <p:sp>
        <p:nvSpPr>
          <p:cNvPr id="4" name="Slide Number Placeholder 3"/>
          <p:cNvSpPr>
            <a:spLocks noGrp="1"/>
          </p:cNvSpPr>
          <p:nvPr>
            <p:ph type="sldNum" sz="quarter" idx="5"/>
          </p:nvPr>
        </p:nvSpPr>
        <p:spPr/>
        <p:txBody>
          <a:bodyPr/>
          <a:lstStyle/>
          <a:p>
            <a:fld id="{0D085AF0-58C7-3B42-9102-10BB2216995B}" type="slidenum">
              <a:rPr lang="en-PK" smtClean="0"/>
              <a:t>7</a:t>
            </a:fld>
            <a:endParaRPr lang="en-PK"/>
          </a:p>
        </p:txBody>
      </p:sp>
    </p:spTree>
    <p:extLst>
      <p:ext uri="{BB962C8B-B14F-4D97-AF65-F5344CB8AC3E}">
        <p14:creationId xmlns:p14="http://schemas.microsoft.com/office/powerpoint/2010/main" val="806959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0D085AF0-58C7-3B42-9102-10BB2216995B}" type="slidenum">
              <a:rPr lang="en-PK" smtClean="0"/>
              <a:t>8</a:t>
            </a:fld>
            <a:endParaRPr lang="en-PK"/>
          </a:p>
        </p:txBody>
      </p:sp>
    </p:spTree>
    <p:extLst>
      <p:ext uri="{BB962C8B-B14F-4D97-AF65-F5344CB8AC3E}">
        <p14:creationId xmlns:p14="http://schemas.microsoft.com/office/powerpoint/2010/main" val="2940498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Daily Ripples of Superior Performance makes a tidal wave of outrageous success. The riskiest thing you can do today is doing the same thing the way you have always done. Anna</a:t>
            </a:r>
          </a:p>
        </p:txBody>
      </p:sp>
      <p:sp>
        <p:nvSpPr>
          <p:cNvPr id="4" name="Slide Number Placeholder 3"/>
          <p:cNvSpPr>
            <a:spLocks noGrp="1"/>
          </p:cNvSpPr>
          <p:nvPr>
            <p:ph type="sldNum" sz="quarter" idx="5"/>
          </p:nvPr>
        </p:nvSpPr>
        <p:spPr/>
        <p:txBody>
          <a:bodyPr/>
          <a:lstStyle/>
          <a:p>
            <a:fld id="{0D085AF0-58C7-3B42-9102-10BB2216995B}" type="slidenum">
              <a:rPr lang="en-PK" smtClean="0"/>
              <a:t>11</a:t>
            </a:fld>
            <a:endParaRPr lang="en-PK"/>
          </a:p>
        </p:txBody>
      </p:sp>
    </p:spTree>
    <p:extLst>
      <p:ext uri="{BB962C8B-B14F-4D97-AF65-F5344CB8AC3E}">
        <p14:creationId xmlns:p14="http://schemas.microsoft.com/office/powerpoint/2010/main" val="3813193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Ty Boyd</a:t>
            </a:r>
          </a:p>
        </p:txBody>
      </p:sp>
      <p:sp>
        <p:nvSpPr>
          <p:cNvPr id="4" name="Slide Number Placeholder 3"/>
          <p:cNvSpPr>
            <a:spLocks noGrp="1"/>
          </p:cNvSpPr>
          <p:nvPr>
            <p:ph type="sldNum" sz="quarter" idx="5"/>
          </p:nvPr>
        </p:nvSpPr>
        <p:spPr/>
        <p:txBody>
          <a:bodyPr/>
          <a:lstStyle/>
          <a:p>
            <a:fld id="{0D085AF0-58C7-3B42-9102-10BB2216995B}" type="slidenum">
              <a:rPr lang="en-PK" smtClean="0"/>
              <a:t>12</a:t>
            </a:fld>
            <a:endParaRPr lang="en-PK"/>
          </a:p>
        </p:txBody>
      </p:sp>
    </p:spTree>
    <p:extLst>
      <p:ext uri="{BB962C8B-B14F-4D97-AF65-F5344CB8AC3E}">
        <p14:creationId xmlns:p14="http://schemas.microsoft.com/office/powerpoint/2010/main" val="639848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CD7F-A90F-F742-04E7-5C7D037AF1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9FF84272-CF7A-0981-CC8F-8A52B920C5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D4C7D82F-7EED-E167-7314-004EE8299A03}"/>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5" name="Footer Placeholder 4">
            <a:extLst>
              <a:ext uri="{FF2B5EF4-FFF2-40B4-BE49-F238E27FC236}">
                <a16:creationId xmlns:a16="http://schemas.microsoft.com/office/drawing/2014/main" id="{1EFE365F-10E8-348A-2093-BB4C25E96119}"/>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1CB9176-7393-D91D-B6B9-25B55A8A8646}"/>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26812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972F-651D-F0F6-134B-342B6E0FE2F6}"/>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26934029-3BA1-C1B5-0107-066F3006B9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C5C32F89-6D44-F2BD-51A7-7C18571D15E8}"/>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5" name="Footer Placeholder 4">
            <a:extLst>
              <a:ext uri="{FF2B5EF4-FFF2-40B4-BE49-F238E27FC236}">
                <a16:creationId xmlns:a16="http://schemas.microsoft.com/office/drawing/2014/main" id="{FF6FA001-0D1E-9637-1F6A-A67065B876B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99B5E01F-5FF6-B259-DD05-141F16369385}"/>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285123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7A00BD-C867-FCAB-CCE9-7BDC44AC77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CA9B0B98-9588-E9BD-5304-16D7D948BC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E0DA21A-544D-620F-37D4-9EAF385C98D3}"/>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5" name="Footer Placeholder 4">
            <a:extLst>
              <a:ext uri="{FF2B5EF4-FFF2-40B4-BE49-F238E27FC236}">
                <a16:creationId xmlns:a16="http://schemas.microsoft.com/office/drawing/2014/main" id="{D95546E2-4F25-8C12-7F50-928270A0519B}"/>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B0EEBA19-D6B2-8E25-1923-05FEC5DE4FD4}"/>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4012324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FD24-44D0-41DF-3236-3EF25BAE7852}"/>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C781D2E5-53BD-17D2-7115-024F4C928D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BD10DAA-D9F2-2DB4-047C-B8AF4BCA3D5B}"/>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5" name="Footer Placeholder 4">
            <a:extLst>
              <a:ext uri="{FF2B5EF4-FFF2-40B4-BE49-F238E27FC236}">
                <a16:creationId xmlns:a16="http://schemas.microsoft.com/office/drawing/2014/main" id="{AA777CBE-923E-A03D-0A7B-5A2A4310B1E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2CF3E6B4-E4AD-1D5A-285C-5CD6FEF4F301}"/>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2693329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BB013-7D39-A697-6FA4-9B77F83EF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6E9522D2-ED29-DEAD-E8CC-7101741AB2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A47507-DBE2-2B73-1FC5-2DAADCEDCC00}"/>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5" name="Footer Placeholder 4">
            <a:extLst>
              <a:ext uri="{FF2B5EF4-FFF2-40B4-BE49-F238E27FC236}">
                <a16:creationId xmlns:a16="http://schemas.microsoft.com/office/drawing/2014/main" id="{44CE1293-255C-281B-734E-BD378388D988}"/>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1A6D28D-B24F-A3EA-B814-6655139BB60D}"/>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1208321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FA58B-E90E-EDF6-1D0C-2FE3D8595281}"/>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C3F8BBEF-B182-9234-607C-4014AEA6E8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B807BDA0-58ED-698D-DA5F-C325EF9952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00D8878D-2391-3DB6-E4B7-4CB4E3571C92}"/>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6" name="Footer Placeholder 5">
            <a:extLst>
              <a:ext uri="{FF2B5EF4-FFF2-40B4-BE49-F238E27FC236}">
                <a16:creationId xmlns:a16="http://schemas.microsoft.com/office/drawing/2014/main" id="{4960E506-13C1-8640-813E-B5B660A47746}"/>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382F98B5-4F58-C87B-D787-F8923AAB53C7}"/>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3799570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D86E-0D51-A9B9-7B61-C7627D5AA802}"/>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4610ED6A-DE53-7FAB-A661-58ACF0BD57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FF9647-2D43-A063-085B-E93C80B33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AE3A2D6A-4858-606E-BDD0-A232ECFC2F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5DC926-FF88-85FD-DF01-7F63C464EC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389DAE44-FA12-76AC-FB86-13DA1A4F586E}"/>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8" name="Footer Placeholder 7">
            <a:extLst>
              <a:ext uri="{FF2B5EF4-FFF2-40B4-BE49-F238E27FC236}">
                <a16:creationId xmlns:a16="http://schemas.microsoft.com/office/drawing/2014/main" id="{BB438B61-D226-8DC2-D7A9-D9204483D8A5}"/>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76B2A12D-A543-1DAC-A689-0CE9BDCBC0F8}"/>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265690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C8A91-1CF9-E00D-6D88-B5CF1B1A5A40}"/>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F7BE20DF-1166-C102-CC1D-C00FB51F92B3}"/>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4" name="Footer Placeholder 3">
            <a:extLst>
              <a:ext uri="{FF2B5EF4-FFF2-40B4-BE49-F238E27FC236}">
                <a16:creationId xmlns:a16="http://schemas.microsoft.com/office/drawing/2014/main" id="{F8A64493-483A-4DEE-8B06-925CA767F589}"/>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9EA9D532-BBA5-1077-66D1-B244363B4A1D}"/>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1470592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FAB1C0-A46B-E569-B3DB-AF0E94DA5A0B}"/>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3" name="Footer Placeholder 2">
            <a:extLst>
              <a:ext uri="{FF2B5EF4-FFF2-40B4-BE49-F238E27FC236}">
                <a16:creationId xmlns:a16="http://schemas.microsoft.com/office/drawing/2014/main" id="{9213450B-6912-20BA-C105-AFB6E6406599}"/>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0FADA2B2-697C-2F4B-936A-8D7FD85869DF}"/>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160162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38604-AE21-E258-7C36-17E2B95262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EED3ADC5-5396-F585-B9C9-7F3F6629A6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6F18AAAB-C707-344A-6C38-050453B6EF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A26D8C-A14E-7E47-B4EE-18ADDB7AAAC4}"/>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6" name="Footer Placeholder 5">
            <a:extLst>
              <a:ext uri="{FF2B5EF4-FFF2-40B4-BE49-F238E27FC236}">
                <a16:creationId xmlns:a16="http://schemas.microsoft.com/office/drawing/2014/main" id="{4276B6E4-0882-4605-E8BB-22ABA2E3C28D}"/>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B0FC0E87-7007-C0D5-EB65-62A772389BBC}"/>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3208006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492C-3EF6-2155-CD31-5A06D2F117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3437EE92-33F6-0CF9-59F2-A92EEA4DDC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584DDEB2-470F-84C9-F352-7ED0E9B64F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B4D470-63E0-CFE1-434D-17518A5D29A6}"/>
              </a:ext>
            </a:extLst>
          </p:cNvPr>
          <p:cNvSpPr>
            <a:spLocks noGrp="1"/>
          </p:cNvSpPr>
          <p:nvPr>
            <p:ph type="dt" sz="half" idx="10"/>
          </p:nvPr>
        </p:nvSpPr>
        <p:spPr/>
        <p:txBody>
          <a:bodyPr/>
          <a:lstStyle/>
          <a:p>
            <a:fld id="{DEF84C20-7897-3D41-889D-22D437E4AC68}" type="datetimeFigureOut">
              <a:rPr lang="en-PK" smtClean="0"/>
              <a:t>02/01/2023</a:t>
            </a:fld>
            <a:endParaRPr lang="en-PK"/>
          </a:p>
        </p:txBody>
      </p:sp>
      <p:sp>
        <p:nvSpPr>
          <p:cNvPr id="6" name="Footer Placeholder 5">
            <a:extLst>
              <a:ext uri="{FF2B5EF4-FFF2-40B4-BE49-F238E27FC236}">
                <a16:creationId xmlns:a16="http://schemas.microsoft.com/office/drawing/2014/main" id="{EA154902-2E27-E1E6-1495-F452D549EFAF}"/>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16644C7-0B86-2C39-FD54-9E799C133924}"/>
              </a:ext>
            </a:extLst>
          </p:cNvPr>
          <p:cNvSpPr>
            <a:spLocks noGrp="1"/>
          </p:cNvSpPr>
          <p:nvPr>
            <p:ph type="sldNum" sz="quarter" idx="12"/>
          </p:nvPr>
        </p:nvSpPr>
        <p:spPr/>
        <p:txBody>
          <a:bodyPr/>
          <a:lstStyle/>
          <a:p>
            <a:fld id="{4D32903D-7E9C-8F45-BA08-3D39672472C3}" type="slidenum">
              <a:rPr lang="en-PK" smtClean="0"/>
              <a:t>‹#›</a:t>
            </a:fld>
            <a:endParaRPr lang="en-PK"/>
          </a:p>
        </p:txBody>
      </p:sp>
    </p:spTree>
    <p:extLst>
      <p:ext uri="{BB962C8B-B14F-4D97-AF65-F5344CB8AC3E}">
        <p14:creationId xmlns:p14="http://schemas.microsoft.com/office/powerpoint/2010/main" val="384676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EEA593-CD47-ECCB-D31C-85BCC341C9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787BF7A-5EB2-D30F-6375-0738AE515C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053050C3-8FC5-2807-F413-B18E848B16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F84C20-7897-3D41-889D-22D437E4AC68}" type="datetimeFigureOut">
              <a:rPr lang="en-PK" smtClean="0"/>
              <a:t>02/01/2023</a:t>
            </a:fld>
            <a:endParaRPr lang="en-PK"/>
          </a:p>
        </p:txBody>
      </p:sp>
      <p:sp>
        <p:nvSpPr>
          <p:cNvPr id="5" name="Footer Placeholder 4">
            <a:extLst>
              <a:ext uri="{FF2B5EF4-FFF2-40B4-BE49-F238E27FC236}">
                <a16:creationId xmlns:a16="http://schemas.microsoft.com/office/drawing/2014/main" id="{0DC5DC6F-081A-2D8A-DBE5-CA9CC2DC9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EB18DB68-3FD0-A07A-1AB1-1F55DB1D7E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2903D-7E9C-8F45-BA08-3D39672472C3}" type="slidenum">
              <a:rPr lang="en-PK" smtClean="0"/>
              <a:t>‹#›</a:t>
            </a:fld>
            <a:endParaRPr lang="en-PK"/>
          </a:p>
        </p:txBody>
      </p:sp>
    </p:spTree>
    <p:extLst>
      <p:ext uri="{BB962C8B-B14F-4D97-AF65-F5344CB8AC3E}">
        <p14:creationId xmlns:p14="http://schemas.microsoft.com/office/powerpoint/2010/main" val="2578011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aisalak.info/"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973B-B8E9-A8CE-1BE4-2975283E757A}"/>
              </a:ext>
            </a:extLst>
          </p:cNvPr>
          <p:cNvSpPr>
            <a:spLocks noGrp="1"/>
          </p:cNvSpPr>
          <p:nvPr>
            <p:ph type="ctrTitle"/>
          </p:nvPr>
        </p:nvSpPr>
        <p:spPr>
          <a:xfrm>
            <a:off x="1524000" y="1359032"/>
            <a:ext cx="9513346" cy="2387600"/>
          </a:xfrm>
        </p:spPr>
        <p:txBody>
          <a:bodyPr>
            <a:normAutofit fontScale="90000"/>
          </a:bodyPr>
          <a:lstStyle/>
          <a:p>
            <a:r>
              <a:rPr lang="en-PK" dirty="0"/>
              <a:t>Entrepreneurship &amp; Leadership</a:t>
            </a:r>
            <a:br>
              <a:rPr lang="en-PK" dirty="0"/>
            </a:br>
            <a:br>
              <a:rPr lang="en-PK" dirty="0"/>
            </a:br>
            <a:r>
              <a:rPr lang="en-PK" sz="4000" b="1" dirty="0"/>
              <a:t>Chapter 8: The Leader Who Had No Title</a:t>
            </a:r>
          </a:p>
        </p:txBody>
      </p:sp>
      <p:sp>
        <p:nvSpPr>
          <p:cNvPr id="3" name="Subtitle 2">
            <a:extLst>
              <a:ext uri="{FF2B5EF4-FFF2-40B4-BE49-F238E27FC236}">
                <a16:creationId xmlns:a16="http://schemas.microsoft.com/office/drawing/2014/main" id="{E5EE8386-060A-BF96-F26A-E1240965BA6B}"/>
              </a:ext>
            </a:extLst>
          </p:cNvPr>
          <p:cNvSpPr>
            <a:spLocks noGrp="1"/>
          </p:cNvSpPr>
          <p:nvPr>
            <p:ph type="subTitle" idx="1"/>
          </p:nvPr>
        </p:nvSpPr>
        <p:spPr>
          <a:xfrm>
            <a:off x="1524000" y="3843206"/>
            <a:ext cx="9144000" cy="1655762"/>
          </a:xfrm>
        </p:spPr>
        <p:txBody>
          <a:bodyPr>
            <a:normAutofit fontScale="62500" lnSpcReduction="20000"/>
          </a:bodyPr>
          <a:lstStyle/>
          <a:p>
            <a:r>
              <a:rPr lang="en-PK" sz="5100" dirty="0"/>
              <a:t>Fall 2022</a:t>
            </a:r>
          </a:p>
          <a:p>
            <a:endParaRPr lang="en-PK" dirty="0"/>
          </a:p>
          <a:p>
            <a:pPr algn="l"/>
            <a:r>
              <a:rPr lang="en-PK" dirty="0"/>
              <a:t>Dr. Faisal Khan</a:t>
            </a:r>
          </a:p>
          <a:p>
            <a:pPr algn="l"/>
            <a:r>
              <a:rPr lang="en-US" dirty="0" err="1">
                <a:hlinkClick r:id="rId2"/>
              </a:rPr>
              <a:t>www.f</a:t>
            </a:r>
            <a:r>
              <a:rPr lang="en-PK" dirty="0">
                <a:hlinkClick r:id="rId2"/>
              </a:rPr>
              <a:t>aisalak.info</a:t>
            </a:r>
            <a:endParaRPr lang="en-PK" dirty="0"/>
          </a:p>
          <a:p>
            <a:pPr algn="l"/>
            <a:r>
              <a:rPr lang="en-US" dirty="0"/>
              <a:t>f</a:t>
            </a:r>
            <a:r>
              <a:rPr lang="en-PK" dirty="0"/>
              <a:t>aisal.khan@buitms.edu.pk</a:t>
            </a:r>
          </a:p>
          <a:p>
            <a:endParaRPr lang="en-PK" dirty="0"/>
          </a:p>
        </p:txBody>
      </p:sp>
    </p:spTree>
    <p:extLst>
      <p:ext uri="{BB962C8B-B14F-4D97-AF65-F5344CB8AC3E}">
        <p14:creationId xmlns:p14="http://schemas.microsoft.com/office/powerpoint/2010/main" val="1038349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F510-A5A6-470B-EACE-E0ADF7423061}"/>
              </a:ext>
            </a:extLst>
          </p:cNvPr>
          <p:cNvSpPr>
            <a:spLocks noGrp="1"/>
          </p:cNvSpPr>
          <p:nvPr>
            <p:ph type="title"/>
          </p:nvPr>
        </p:nvSpPr>
        <p:spPr/>
        <p:txBody>
          <a:bodyPr/>
          <a:lstStyle/>
          <a:p>
            <a:r>
              <a:rPr lang="en-PK" dirty="0"/>
              <a:t>You Need No Title to be a Leader</a:t>
            </a:r>
          </a:p>
        </p:txBody>
      </p:sp>
      <p:sp>
        <p:nvSpPr>
          <p:cNvPr id="3" name="Content Placeholder 2">
            <a:extLst>
              <a:ext uri="{FF2B5EF4-FFF2-40B4-BE49-F238E27FC236}">
                <a16:creationId xmlns:a16="http://schemas.microsoft.com/office/drawing/2014/main" id="{E16DBF69-61CD-F8E0-F9F2-67ACBA843E6A}"/>
              </a:ext>
            </a:extLst>
          </p:cNvPr>
          <p:cNvSpPr>
            <a:spLocks noGrp="1"/>
          </p:cNvSpPr>
          <p:nvPr>
            <p:ph idx="1"/>
          </p:nvPr>
        </p:nvSpPr>
        <p:spPr/>
        <p:txBody>
          <a:bodyPr/>
          <a:lstStyle/>
          <a:p>
            <a:pPr marL="0" indent="0">
              <a:buNone/>
            </a:pPr>
            <a:r>
              <a:rPr lang="en-PK" dirty="0"/>
              <a:t>Simply remember that no matter your position within the organization and no matter how old you are or where you live. You have the power to show leadership. And no one and nothing can deny you that.</a:t>
            </a:r>
          </a:p>
          <a:p>
            <a:pPr marL="0" indent="0">
              <a:buNone/>
            </a:pPr>
            <a:endParaRPr lang="en-PK" dirty="0"/>
          </a:p>
          <a:p>
            <a:pPr marL="0" indent="0">
              <a:buNone/>
            </a:pPr>
            <a:r>
              <a:rPr lang="en-PK" dirty="0"/>
              <a:t>Success is created through concsious choice. And is the eventual and inevitable consequence of superior decision making. Anyone can be successful. Few choose to be.</a:t>
            </a:r>
          </a:p>
        </p:txBody>
      </p:sp>
    </p:spTree>
    <p:extLst>
      <p:ext uri="{BB962C8B-B14F-4D97-AF65-F5344CB8AC3E}">
        <p14:creationId xmlns:p14="http://schemas.microsoft.com/office/powerpoint/2010/main" val="990404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F510-A5A6-470B-EACE-E0ADF7423061}"/>
              </a:ext>
            </a:extLst>
          </p:cNvPr>
          <p:cNvSpPr>
            <a:spLocks noGrp="1"/>
          </p:cNvSpPr>
          <p:nvPr>
            <p:ph type="title"/>
          </p:nvPr>
        </p:nvSpPr>
        <p:spPr/>
        <p:txBody>
          <a:bodyPr/>
          <a:lstStyle/>
          <a:p>
            <a:r>
              <a:rPr lang="en-PK" dirty="0"/>
              <a:t>The First Leadership Conversation: You Need No Title to Be a Leader</a:t>
            </a:r>
          </a:p>
        </p:txBody>
      </p:sp>
      <p:sp>
        <p:nvSpPr>
          <p:cNvPr id="3" name="Content Placeholder 2">
            <a:extLst>
              <a:ext uri="{FF2B5EF4-FFF2-40B4-BE49-F238E27FC236}">
                <a16:creationId xmlns:a16="http://schemas.microsoft.com/office/drawing/2014/main" id="{E16DBF69-61CD-F8E0-F9F2-67ACBA843E6A}"/>
              </a:ext>
            </a:extLst>
          </p:cNvPr>
          <p:cNvSpPr>
            <a:spLocks noGrp="1"/>
          </p:cNvSpPr>
          <p:nvPr>
            <p:ph idx="1"/>
          </p:nvPr>
        </p:nvSpPr>
        <p:spPr/>
        <p:txBody>
          <a:bodyPr/>
          <a:lstStyle/>
          <a:p>
            <a:pPr marL="0" indent="0">
              <a:buNone/>
            </a:pPr>
            <a:r>
              <a:rPr lang="en-PK" dirty="0"/>
              <a:t>The 5 Rules:  </a:t>
            </a:r>
            <a:r>
              <a:rPr lang="en-PK" b="1" dirty="0"/>
              <a:t>IMAGE</a:t>
            </a:r>
          </a:p>
          <a:p>
            <a:pPr marL="0" indent="0">
              <a:buNone/>
            </a:pPr>
            <a:r>
              <a:rPr lang="en-PK" b="1" dirty="0"/>
              <a:t>I</a:t>
            </a:r>
            <a:r>
              <a:rPr lang="en-PK" dirty="0"/>
              <a:t>nnovation</a:t>
            </a:r>
          </a:p>
          <a:p>
            <a:pPr marL="0" indent="0">
              <a:buNone/>
            </a:pPr>
            <a:r>
              <a:rPr lang="en-PK" b="1" dirty="0"/>
              <a:t>M</a:t>
            </a:r>
            <a:r>
              <a:rPr lang="en-PK" dirty="0"/>
              <a:t>astery</a:t>
            </a:r>
          </a:p>
          <a:p>
            <a:pPr marL="0" indent="0">
              <a:buNone/>
            </a:pPr>
            <a:r>
              <a:rPr lang="en-PK" b="1" dirty="0"/>
              <a:t>A</a:t>
            </a:r>
            <a:r>
              <a:rPr lang="en-PK" dirty="0"/>
              <a:t>uthenticity</a:t>
            </a:r>
          </a:p>
          <a:p>
            <a:pPr marL="0" indent="0">
              <a:buNone/>
            </a:pPr>
            <a:r>
              <a:rPr lang="en-PK" b="1" dirty="0"/>
              <a:t>G</a:t>
            </a:r>
            <a:r>
              <a:rPr lang="en-PK" dirty="0"/>
              <a:t>uts</a:t>
            </a:r>
          </a:p>
          <a:p>
            <a:pPr marL="0" indent="0">
              <a:buNone/>
            </a:pPr>
            <a:r>
              <a:rPr lang="en-PK" b="1" dirty="0"/>
              <a:t>E</a:t>
            </a:r>
            <a:r>
              <a:rPr lang="en-PK" dirty="0"/>
              <a:t>thics</a:t>
            </a:r>
          </a:p>
        </p:txBody>
      </p:sp>
    </p:spTree>
    <p:extLst>
      <p:ext uri="{BB962C8B-B14F-4D97-AF65-F5344CB8AC3E}">
        <p14:creationId xmlns:p14="http://schemas.microsoft.com/office/powerpoint/2010/main" val="885529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F510-A5A6-470B-EACE-E0ADF7423061}"/>
              </a:ext>
            </a:extLst>
          </p:cNvPr>
          <p:cNvSpPr>
            <a:spLocks noGrp="1"/>
          </p:cNvSpPr>
          <p:nvPr>
            <p:ph type="title"/>
          </p:nvPr>
        </p:nvSpPr>
        <p:spPr/>
        <p:txBody>
          <a:bodyPr/>
          <a:lstStyle/>
          <a:p>
            <a:r>
              <a:rPr lang="en-PK" dirty="0"/>
              <a:t>The Second Leadership Conversation: Turbulent Times Build Great Leaders</a:t>
            </a:r>
          </a:p>
        </p:txBody>
      </p:sp>
      <p:sp>
        <p:nvSpPr>
          <p:cNvPr id="3" name="Content Placeholder 2">
            <a:extLst>
              <a:ext uri="{FF2B5EF4-FFF2-40B4-BE49-F238E27FC236}">
                <a16:creationId xmlns:a16="http://schemas.microsoft.com/office/drawing/2014/main" id="{E16DBF69-61CD-F8E0-F9F2-67ACBA843E6A}"/>
              </a:ext>
            </a:extLst>
          </p:cNvPr>
          <p:cNvSpPr>
            <a:spLocks noGrp="1"/>
          </p:cNvSpPr>
          <p:nvPr>
            <p:ph idx="1"/>
          </p:nvPr>
        </p:nvSpPr>
        <p:spPr/>
        <p:txBody>
          <a:bodyPr/>
          <a:lstStyle/>
          <a:p>
            <a:pPr marL="0" indent="0">
              <a:buNone/>
            </a:pPr>
            <a:r>
              <a:rPr lang="en-PK" dirty="0"/>
              <a:t>The 5 Rules:  </a:t>
            </a:r>
            <a:r>
              <a:rPr lang="en-PK" b="1" dirty="0"/>
              <a:t>SPARK</a:t>
            </a:r>
          </a:p>
          <a:p>
            <a:pPr marL="0" indent="0">
              <a:buNone/>
            </a:pPr>
            <a:r>
              <a:rPr lang="en-PK" b="1" dirty="0"/>
              <a:t>S</a:t>
            </a:r>
            <a:r>
              <a:rPr lang="en-PK" dirty="0"/>
              <a:t>peak with Candon</a:t>
            </a:r>
          </a:p>
          <a:p>
            <a:pPr marL="0" indent="0">
              <a:buNone/>
            </a:pPr>
            <a:r>
              <a:rPr lang="en-PK" b="1" dirty="0"/>
              <a:t>P</a:t>
            </a:r>
            <a:r>
              <a:rPr lang="en-PK" dirty="0"/>
              <a:t>rioritize</a:t>
            </a:r>
          </a:p>
          <a:p>
            <a:pPr marL="0" indent="0">
              <a:buNone/>
            </a:pPr>
            <a:r>
              <a:rPr lang="en-PK" b="1" dirty="0"/>
              <a:t>A</a:t>
            </a:r>
            <a:r>
              <a:rPr lang="en-PK" dirty="0"/>
              <a:t>dversity Breeds Opportunity</a:t>
            </a:r>
          </a:p>
          <a:p>
            <a:pPr marL="0" indent="0">
              <a:buNone/>
            </a:pPr>
            <a:r>
              <a:rPr lang="en-PK" b="1" dirty="0"/>
              <a:t>R</a:t>
            </a:r>
            <a:r>
              <a:rPr lang="en-PK" dirty="0"/>
              <a:t>espond Versus React</a:t>
            </a:r>
          </a:p>
          <a:p>
            <a:pPr marL="0" indent="0">
              <a:buNone/>
            </a:pPr>
            <a:r>
              <a:rPr lang="en-PK" b="1" dirty="0"/>
              <a:t>K</a:t>
            </a:r>
            <a:r>
              <a:rPr lang="en-PK" dirty="0"/>
              <a:t>udos for Everyone</a:t>
            </a:r>
          </a:p>
        </p:txBody>
      </p:sp>
    </p:spTree>
    <p:extLst>
      <p:ext uri="{BB962C8B-B14F-4D97-AF65-F5344CB8AC3E}">
        <p14:creationId xmlns:p14="http://schemas.microsoft.com/office/powerpoint/2010/main" val="401920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F510-A5A6-470B-EACE-E0ADF7423061}"/>
              </a:ext>
            </a:extLst>
          </p:cNvPr>
          <p:cNvSpPr>
            <a:spLocks noGrp="1"/>
          </p:cNvSpPr>
          <p:nvPr>
            <p:ph type="title"/>
          </p:nvPr>
        </p:nvSpPr>
        <p:spPr/>
        <p:txBody>
          <a:bodyPr>
            <a:normAutofit fontScale="90000"/>
          </a:bodyPr>
          <a:lstStyle/>
          <a:p>
            <a:r>
              <a:rPr lang="en-PK" dirty="0"/>
              <a:t>The Third Leadership Conversation: The Deeper the Relationships, the Stronger Your Leadership</a:t>
            </a:r>
          </a:p>
        </p:txBody>
      </p:sp>
      <p:sp>
        <p:nvSpPr>
          <p:cNvPr id="3" name="Content Placeholder 2">
            <a:extLst>
              <a:ext uri="{FF2B5EF4-FFF2-40B4-BE49-F238E27FC236}">
                <a16:creationId xmlns:a16="http://schemas.microsoft.com/office/drawing/2014/main" id="{E16DBF69-61CD-F8E0-F9F2-67ACBA843E6A}"/>
              </a:ext>
            </a:extLst>
          </p:cNvPr>
          <p:cNvSpPr>
            <a:spLocks noGrp="1"/>
          </p:cNvSpPr>
          <p:nvPr>
            <p:ph idx="1"/>
          </p:nvPr>
        </p:nvSpPr>
        <p:spPr/>
        <p:txBody>
          <a:bodyPr/>
          <a:lstStyle/>
          <a:p>
            <a:pPr marL="0" indent="0">
              <a:buNone/>
            </a:pPr>
            <a:r>
              <a:rPr lang="en-PK" dirty="0"/>
              <a:t>THE 5 RULES:  </a:t>
            </a:r>
            <a:r>
              <a:rPr lang="en-PK" b="1" dirty="0"/>
              <a:t>HUMAN</a:t>
            </a:r>
          </a:p>
          <a:p>
            <a:pPr marL="0" indent="0">
              <a:buNone/>
            </a:pPr>
            <a:r>
              <a:rPr lang="en-PK" b="1" dirty="0"/>
              <a:t>H</a:t>
            </a:r>
            <a:r>
              <a:rPr lang="en-PK" dirty="0"/>
              <a:t>elpfulness</a:t>
            </a:r>
          </a:p>
          <a:p>
            <a:pPr marL="0" indent="0">
              <a:buNone/>
            </a:pPr>
            <a:r>
              <a:rPr lang="en-PK" b="1" dirty="0"/>
              <a:t>U</a:t>
            </a:r>
            <a:r>
              <a:rPr lang="en-PK" dirty="0"/>
              <a:t>nderstanding</a:t>
            </a:r>
          </a:p>
          <a:p>
            <a:pPr marL="0" indent="0">
              <a:buNone/>
            </a:pPr>
            <a:r>
              <a:rPr lang="en-PK" b="1" dirty="0"/>
              <a:t>M</a:t>
            </a:r>
            <a:r>
              <a:rPr lang="en-PK" dirty="0"/>
              <a:t>ingle</a:t>
            </a:r>
          </a:p>
          <a:p>
            <a:pPr marL="0" indent="0">
              <a:buNone/>
            </a:pPr>
            <a:r>
              <a:rPr lang="en-PK" b="1" dirty="0"/>
              <a:t>A</a:t>
            </a:r>
            <a:r>
              <a:rPr lang="en-PK" dirty="0"/>
              <a:t>muse</a:t>
            </a:r>
          </a:p>
          <a:p>
            <a:pPr marL="0" indent="0">
              <a:buNone/>
            </a:pPr>
            <a:r>
              <a:rPr lang="en-PK" b="1" dirty="0"/>
              <a:t>N</a:t>
            </a:r>
            <a:r>
              <a:rPr lang="en-PK" dirty="0"/>
              <a:t>urture</a:t>
            </a:r>
          </a:p>
        </p:txBody>
      </p:sp>
    </p:spTree>
    <p:extLst>
      <p:ext uri="{BB962C8B-B14F-4D97-AF65-F5344CB8AC3E}">
        <p14:creationId xmlns:p14="http://schemas.microsoft.com/office/powerpoint/2010/main" val="147738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F510-A5A6-470B-EACE-E0ADF7423061}"/>
              </a:ext>
            </a:extLst>
          </p:cNvPr>
          <p:cNvSpPr>
            <a:spLocks noGrp="1"/>
          </p:cNvSpPr>
          <p:nvPr>
            <p:ph type="title"/>
          </p:nvPr>
        </p:nvSpPr>
        <p:spPr/>
        <p:txBody>
          <a:bodyPr>
            <a:normAutofit/>
          </a:bodyPr>
          <a:lstStyle/>
          <a:p>
            <a:r>
              <a:rPr lang="en-PK" dirty="0"/>
              <a:t>The Fourth Leadership Conversation: To Be a Great Leader, First Become a Great Person</a:t>
            </a:r>
          </a:p>
        </p:txBody>
      </p:sp>
      <p:sp>
        <p:nvSpPr>
          <p:cNvPr id="3" name="Content Placeholder 2">
            <a:extLst>
              <a:ext uri="{FF2B5EF4-FFF2-40B4-BE49-F238E27FC236}">
                <a16:creationId xmlns:a16="http://schemas.microsoft.com/office/drawing/2014/main" id="{E16DBF69-61CD-F8E0-F9F2-67ACBA843E6A}"/>
              </a:ext>
            </a:extLst>
          </p:cNvPr>
          <p:cNvSpPr>
            <a:spLocks noGrp="1"/>
          </p:cNvSpPr>
          <p:nvPr>
            <p:ph idx="1"/>
          </p:nvPr>
        </p:nvSpPr>
        <p:spPr/>
        <p:txBody>
          <a:bodyPr/>
          <a:lstStyle/>
          <a:p>
            <a:pPr marL="0" indent="0">
              <a:buNone/>
            </a:pPr>
            <a:r>
              <a:rPr lang="en-PK" dirty="0"/>
              <a:t>THE 5 RULES:  </a:t>
            </a:r>
            <a:r>
              <a:rPr lang="en-PK" b="1" dirty="0"/>
              <a:t>SHINE</a:t>
            </a:r>
          </a:p>
          <a:p>
            <a:pPr marL="0" indent="0">
              <a:buNone/>
            </a:pPr>
            <a:r>
              <a:rPr lang="en-PK" b="1" dirty="0"/>
              <a:t>S</a:t>
            </a:r>
            <a:r>
              <a:rPr lang="en-PK" dirty="0"/>
              <a:t>ee Clearly</a:t>
            </a:r>
          </a:p>
          <a:p>
            <a:pPr marL="0" indent="0">
              <a:buNone/>
            </a:pPr>
            <a:r>
              <a:rPr lang="en-PK" b="1" dirty="0"/>
              <a:t>H</a:t>
            </a:r>
            <a:r>
              <a:rPr lang="en-PK" dirty="0"/>
              <a:t>ealth Is Wealth</a:t>
            </a:r>
          </a:p>
          <a:p>
            <a:pPr marL="0" indent="0">
              <a:buNone/>
            </a:pPr>
            <a:r>
              <a:rPr lang="en-PK" b="1" dirty="0"/>
              <a:t>I</a:t>
            </a:r>
            <a:r>
              <a:rPr lang="en-PK" dirty="0"/>
              <a:t>nspiration Matters</a:t>
            </a:r>
          </a:p>
          <a:p>
            <a:pPr marL="0" indent="0">
              <a:buNone/>
            </a:pPr>
            <a:r>
              <a:rPr lang="en-PK" b="1" dirty="0"/>
              <a:t>N</a:t>
            </a:r>
            <a:r>
              <a:rPr lang="en-PK" dirty="0"/>
              <a:t>eglect Not Your Family</a:t>
            </a:r>
          </a:p>
          <a:p>
            <a:pPr marL="0" indent="0">
              <a:buNone/>
            </a:pPr>
            <a:r>
              <a:rPr lang="en-PK" b="1" dirty="0"/>
              <a:t>E</a:t>
            </a:r>
            <a:r>
              <a:rPr lang="en-PK" dirty="0"/>
              <a:t>levate Your Lifestyle</a:t>
            </a:r>
          </a:p>
        </p:txBody>
      </p:sp>
    </p:spTree>
    <p:extLst>
      <p:ext uri="{BB962C8B-B14F-4D97-AF65-F5344CB8AC3E}">
        <p14:creationId xmlns:p14="http://schemas.microsoft.com/office/powerpoint/2010/main" val="270589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1502C-67A1-0074-10A5-D2029C71849C}"/>
              </a:ext>
            </a:extLst>
          </p:cNvPr>
          <p:cNvSpPr>
            <a:spLocks noGrp="1"/>
          </p:cNvSpPr>
          <p:nvPr>
            <p:ph type="title"/>
          </p:nvPr>
        </p:nvSpPr>
        <p:spPr/>
        <p:txBody>
          <a:bodyPr/>
          <a:lstStyle/>
          <a:p>
            <a:r>
              <a:rPr lang="en-PK" dirty="0"/>
              <a:t>Leadership and success are your birthright</a:t>
            </a:r>
          </a:p>
        </p:txBody>
      </p:sp>
      <p:sp>
        <p:nvSpPr>
          <p:cNvPr id="3" name="Content Placeholder 2">
            <a:extLst>
              <a:ext uri="{FF2B5EF4-FFF2-40B4-BE49-F238E27FC236}">
                <a16:creationId xmlns:a16="http://schemas.microsoft.com/office/drawing/2014/main" id="{6B4AC6EC-FB08-6855-1DA0-7ECA4C0FA073}"/>
              </a:ext>
            </a:extLst>
          </p:cNvPr>
          <p:cNvSpPr>
            <a:spLocks noGrp="1"/>
          </p:cNvSpPr>
          <p:nvPr>
            <p:ph idx="1"/>
          </p:nvPr>
        </p:nvSpPr>
        <p:spPr/>
        <p:txBody>
          <a:bodyPr/>
          <a:lstStyle/>
          <a:p>
            <a:r>
              <a:rPr lang="en-PK" dirty="0"/>
              <a:t>Each one of us is born into a genius. But sadly, most of us die amid mediocrity</a:t>
            </a:r>
          </a:p>
          <a:p>
            <a:pPr marL="0" indent="0">
              <a:buNone/>
            </a:pPr>
            <a:br>
              <a:rPr lang="en-PK" dirty="0"/>
            </a:br>
            <a:r>
              <a:rPr lang="en-PK" dirty="0"/>
              <a:t>Choose between </a:t>
            </a:r>
          </a:p>
          <a:p>
            <a:pPr marL="0" indent="0">
              <a:buNone/>
            </a:pPr>
            <a:r>
              <a:rPr lang="en-PK" dirty="0"/>
              <a:t>- VICTIM (complain, blame about life’s problems)</a:t>
            </a:r>
          </a:p>
          <a:p>
            <a:pPr marL="0" indent="0">
              <a:buNone/>
            </a:pPr>
            <a:r>
              <a:rPr lang="en-PK" dirty="0"/>
              <a:t>or </a:t>
            </a:r>
          </a:p>
          <a:p>
            <a:pPr marL="0" indent="0">
              <a:buNone/>
            </a:pPr>
            <a:r>
              <a:rPr lang="en-PK" dirty="0"/>
              <a:t>- LEADER (create opportunities, be relentlessly solution oriented)</a:t>
            </a:r>
          </a:p>
          <a:p>
            <a:pPr lvl="1"/>
            <a:endParaRPr lang="en-PK" dirty="0"/>
          </a:p>
        </p:txBody>
      </p:sp>
    </p:spTree>
    <p:extLst>
      <p:ext uri="{BB962C8B-B14F-4D97-AF65-F5344CB8AC3E}">
        <p14:creationId xmlns:p14="http://schemas.microsoft.com/office/powerpoint/2010/main" val="39043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BC25B-620B-14A8-009D-0DAA28CF9704}"/>
              </a:ext>
            </a:extLst>
          </p:cNvPr>
          <p:cNvSpPr>
            <a:spLocks noGrp="1"/>
          </p:cNvSpPr>
          <p:nvPr>
            <p:ph type="title"/>
          </p:nvPr>
        </p:nvSpPr>
        <p:spPr/>
        <p:txBody>
          <a:bodyPr/>
          <a:lstStyle/>
          <a:p>
            <a:r>
              <a:rPr lang="en-PK" dirty="0"/>
              <a:t>Leadership and success are your birthright</a:t>
            </a:r>
          </a:p>
        </p:txBody>
      </p:sp>
      <p:sp>
        <p:nvSpPr>
          <p:cNvPr id="3" name="Content Placeholder 2">
            <a:extLst>
              <a:ext uri="{FF2B5EF4-FFF2-40B4-BE49-F238E27FC236}">
                <a16:creationId xmlns:a16="http://schemas.microsoft.com/office/drawing/2014/main" id="{38824E2D-21C7-47CC-6869-3E01F9F1828B}"/>
              </a:ext>
            </a:extLst>
          </p:cNvPr>
          <p:cNvSpPr>
            <a:spLocks noGrp="1"/>
          </p:cNvSpPr>
          <p:nvPr>
            <p:ph idx="1"/>
          </p:nvPr>
        </p:nvSpPr>
        <p:spPr/>
        <p:txBody>
          <a:bodyPr/>
          <a:lstStyle/>
          <a:p>
            <a:pPr marL="0" indent="0">
              <a:buNone/>
            </a:pPr>
            <a:r>
              <a:rPr lang="en-PK" dirty="0"/>
              <a:t>There’s only one way an organization will win in today’s world we are in.</a:t>
            </a:r>
          </a:p>
          <a:p>
            <a:pPr marL="0" indent="0">
              <a:buNone/>
            </a:pPr>
            <a:r>
              <a:rPr lang="en-PK" dirty="0"/>
              <a:t>Growing and building the leadership telent of every person throughout the organization.</a:t>
            </a:r>
          </a:p>
          <a:p>
            <a:pPr marL="0" indent="0">
              <a:buNone/>
            </a:pPr>
            <a:endParaRPr lang="en-PK" dirty="0"/>
          </a:p>
          <a:p>
            <a:pPr marL="0" indent="0">
              <a:buNone/>
            </a:pPr>
            <a:r>
              <a:rPr lang="en-PK" dirty="0"/>
              <a:t>Each one of us need to take the responsibility by becoming CEO of our own roles and leaders within our current positions.</a:t>
            </a:r>
          </a:p>
          <a:p>
            <a:pPr marL="0" indent="0">
              <a:buNone/>
            </a:pPr>
            <a:r>
              <a:rPr lang="en-PK" dirty="0"/>
              <a:t>We all need to shine where we are planted and shine where we find ourselves.</a:t>
            </a:r>
          </a:p>
        </p:txBody>
      </p:sp>
    </p:spTree>
    <p:extLst>
      <p:ext uri="{BB962C8B-B14F-4D97-AF65-F5344CB8AC3E}">
        <p14:creationId xmlns:p14="http://schemas.microsoft.com/office/powerpoint/2010/main" val="130235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BC25B-620B-14A8-009D-0DAA28CF9704}"/>
              </a:ext>
            </a:extLst>
          </p:cNvPr>
          <p:cNvSpPr>
            <a:spLocks noGrp="1"/>
          </p:cNvSpPr>
          <p:nvPr>
            <p:ph type="title"/>
          </p:nvPr>
        </p:nvSpPr>
        <p:spPr/>
        <p:txBody>
          <a:bodyPr/>
          <a:lstStyle/>
          <a:p>
            <a:r>
              <a:rPr lang="en-PK" dirty="0"/>
              <a:t>Leadership and success are your birthright</a:t>
            </a:r>
          </a:p>
        </p:txBody>
      </p:sp>
      <p:sp>
        <p:nvSpPr>
          <p:cNvPr id="3" name="Content Placeholder 2">
            <a:extLst>
              <a:ext uri="{FF2B5EF4-FFF2-40B4-BE49-F238E27FC236}">
                <a16:creationId xmlns:a16="http://schemas.microsoft.com/office/drawing/2014/main" id="{38824E2D-21C7-47CC-6869-3E01F9F1828B}"/>
              </a:ext>
            </a:extLst>
          </p:cNvPr>
          <p:cNvSpPr>
            <a:spLocks noGrp="1"/>
          </p:cNvSpPr>
          <p:nvPr>
            <p:ph idx="1"/>
          </p:nvPr>
        </p:nvSpPr>
        <p:spPr/>
        <p:txBody>
          <a:bodyPr/>
          <a:lstStyle/>
          <a:p>
            <a:pPr marL="0" indent="0">
              <a:buNone/>
            </a:pPr>
            <a:r>
              <a:rPr lang="en-PK" i="1" dirty="0"/>
              <a:t>The best you can do it all that you can do. Once you have done that, go home and have a good night’s sleep.</a:t>
            </a:r>
          </a:p>
          <a:p>
            <a:pPr marL="0" indent="0">
              <a:buNone/>
            </a:pPr>
            <a:endParaRPr lang="en-PK" dirty="0"/>
          </a:p>
          <a:p>
            <a:pPr marL="0" indent="0">
              <a:buNone/>
            </a:pPr>
            <a:r>
              <a:rPr lang="en-PK" i="1" dirty="0"/>
              <a:t>Relentless learning is one of the main traits of an open and powerful person.</a:t>
            </a:r>
          </a:p>
          <a:p>
            <a:pPr marL="0" indent="0">
              <a:buNone/>
            </a:pPr>
            <a:endParaRPr lang="en-PK" dirty="0"/>
          </a:p>
          <a:p>
            <a:pPr marL="0" indent="0">
              <a:buNone/>
            </a:pPr>
            <a:r>
              <a:rPr lang="en-PK" i="1" dirty="0"/>
              <a:t>Hard times do make better people.</a:t>
            </a:r>
          </a:p>
          <a:p>
            <a:pPr marL="0" indent="0">
              <a:buNone/>
            </a:pPr>
            <a:endParaRPr lang="en-PK" i="1" dirty="0"/>
          </a:p>
          <a:p>
            <a:pPr marL="0" indent="0">
              <a:buNone/>
            </a:pPr>
            <a:r>
              <a:rPr lang="en-PK" i="1" dirty="0"/>
              <a:t>Each one of us is built to win – in both work and life. </a:t>
            </a:r>
          </a:p>
          <a:p>
            <a:pPr marL="0" indent="0">
              <a:buNone/>
            </a:pPr>
            <a:endParaRPr lang="en-PK" dirty="0"/>
          </a:p>
          <a:p>
            <a:pPr marL="0" indent="0">
              <a:buNone/>
            </a:pPr>
            <a:endParaRPr lang="en-PK" dirty="0"/>
          </a:p>
        </p:txBody>
      </p:sp>
    </p:spTree>
    <p:extLst>
      <p:ext uri="{BB962C8B-B14F-4D97-AF65-F5344CB8AC3E}">
        <p14:creationId xmlns:p14="http://schemas.microsoft.com/office/powerpoint/2010/main" val="189596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BC25B-620B-14A8-009D-0DAA28CF9704}"/>
              </a:ext>
            </a:extLst>
          </p:cNvPr>
          <p:cNvSpPr>
            <a:spLocks noGrp="1"/>
          </p:cNvSpPr>
          <p:nvPr>
            <p:ph type="title"/>
          </p:nvPr>
        </p:nvSpPr>
        <p:spPr/>
        <p:txBody>
          <a:bodyPr/>
          <a:lstStyle/>
          <a:p>
            <a:r>
              <a:rPr lang="en-PK" dirty="0"/>
              <a:t>Leadership and success are your birthright</a:t>
            </a:r>
          </a:p>
        </p:txBody>
      </p:sp>
      <p:sp>
        <p:nvSpPr>
          <p:cNvPr id="3" name="Content Placeholder 2">
            <a:extLst>
              <a:ext uri="{FF2B5EF4-FFF2-40B4-BE49-F238E27FC236}">
                <a16:creationId xmlns:a16="http://schemas.microsoft.com/office/drawing/2014/main" id="{38824E2D-21C7-47CC-6869-3E01F9F1828B}"/>
              </a:ext>
            </a:extLst>
          </p:cNvPr>
          <p:cNvSpPr>
            <a:spLocks noGrp="1"/>
          </p:cNvSpPr>
          <p:nvPr>
            <p:ph idx="1"/>
          </p:nvPr>
        </p:nvSpPr>
        <p:spPr/>
        <p:txBody>
          <a:bodyPr>
            <a:normAutofit fontScale="92500" lnSpcReduction="10000"/>
          </a:bodyPr>
          <a:lstStyle/>
          <a:p>
            <a:pPr marL="0" indent="0">
              <a:buNone/>
            </a:pPr>
            <a:r>
              <a:rPr lang="en-PK" i="1" dirty="0"/>
              <a:t>Most people think that they will work with mastery when they get a bigger title a</a:t>
            </a:r>
            <a:r>
              <a:rPr lang="en-US" i="1" dirty="0" err="1"/>
              <a:t>nd</a:t>
            </a:r>
            <a:r>
              <a:rPr lang="en-PK" i="1" dirty="0"/>
              <a:t> when they are granted more responsibility.</a:t>
            </a:r>
          </a:p>
          <a:p>
            <a:pPr marL="0" indent="0">
              <a:buNone/>
            </a:pPr>
            <a:endParaRPr lang="en-PK" i="1" dirty="0"/>
          </a:p>
          <a:p>
            <a:pPr marL="0" indent="0">
              <a:buNone/>
            </a:pPr>
            <a:r>
              <a:rPr lang="en-PK" i="1" dirty="0"/>
              <a:t>Just think of Roosevelt or Mandela, Edison or Einstein. They were not driven by money. They were driven by the challenge, by the desire to do something uncommonly great. That made them legends.</a:t>
            </a:r>
          </a:p>
          <a:p>
            <a:pPr marL="0" indent="0">
              <a:buNone/>
            </a:pPr>
            <a:endParaRPr lang="en-PK" i="1" dirty="0"/>
          </a:p>
          <a:p>
            <a:pPr marL="0" indent="0">
              <a:buNone/>
            </a:pPr>
            <a:r>
              <a:rPr lang="en-PK" i="1" dirty="0"/>
              <a:t>We all have natural powers to lead that has nothing to do with a big title. </a:t>
            </a:r>
          </a:p>
          <a:p>
            <a:pPr marL="0" indent="0">
              <a:buNone/>
            </a:pPr>
            <a:endParaRPr lang="en-PK" i="1" dirty="0"/>
          </a:p>
          <a:p>
            <a:pPr marL="0" indent="0">
              <a:buNone/>
            </a:pPr>
            <a:r>
              <a:rPr lang="en-PK" i="1" dirty="0"/>
              <a:t>Leadership is a lot more about how brilliantly you work and how masterfully you behave. SEW (seriously exceptional work).</a:t>
            </a:r>
            <a:endParaRPr lang="en-PK" dirty="0"/>
          </a:p>
        </p:txBody>
      </p:sp>
    </p:spTree>
    <p:extLst>
      <p:ext uri="{BB962C8B-B14F-4D97-AF65-F5344CB8AC3E}">
        <p14:creationId xmlns:p14="http://schemas.microsoft.com/office/powerpoint/2010/main" val="40804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BC25B-620B-14A8-009D-0DAA28CF9704}"/>
              </a:ext>
            </a:extLst>
          </p:cNvPr>
          <p:cNvSpPr>
            <a:spLocks noGrp="1"/>
          </p:cNvSpPr>
          <p:nvPr>
            <p:ph type="title"/>
          </p:nvPr>
        </p:nvSpPr>
        <p:spPr/>
        <p:txBody>
          <a:bodyPr/>
          <a:lstStyle/>
          <a:p>
            <a:r>
              <a:rPr lang="en-PK" dirty="0"/>
              <a:t>Leadership and success are your birthright</a:t>
            </a:r>
          </a:p>
        </p:txBody>
      </p:sp>
      <p:sp>
        <p:nvSpPr>
          <p:cNvPr id="3" name="Content Placeholder 2">
            <a:extLst>
              <a:ext uri="{FF2B5EF4-FFF2-40B4-BE49-F238E27FC236}">
                <a16:creationId xmlns:a16="http://schemas.microsoft.com/office/drawing/2014/main" id="{38824E2D-21C7-47CC-6869-3E01F9F1828B}"/>
              </a:ext>
            </a:extLst>
          </p:cNvPr>
          <p:cNvSpPr>
            <a:spLocks noGrp="1"/>
          </p:cNvSpPr>
          <p:nvPr>
            <p:ph idx="1"/>
          </p:nvPr>
        </p:nvSpPr>
        <p:spPr/>
        <p:txBody>
          <a:bodyPr/>
          <a:lstStyle/>
          <a:p>
            <a:pPr marL="0" indent="0">
              <a:buNone/>
            </a:pPr>
            <a:r>
              <a:rPr lang="en-PK" i="1" dirty="0"/>
              <a:t>Life is limited.</a:t>
            </a:r>
          </a:p>
          <a:p>
            <a:pPr marL="0" indent="0">
              <a:buNone/>
            </a:pPr>
            <a:endParaRPr lang="en-PK" i="1" dirty="0"/>
          </a:p>
          <a:p>
            <a:pPr marL="0" indent="0">
              <a:buNone/>
            </a:pPr>
            <a:r>
              <a:rPr lang="en-PK" i="1" dirty="0"/>
              <a:t>Average life is only nine hundred sixty months</a:t>
            </a:r>
          </a:p>
          <a:p>
            <a:pPr marL="0" indent="0">
              <a:buNone/>
            </a:pPr>
            <a:r>
              <a:rPr lang="en-US" i="1" dirty="0"/>
              <a:t>Or about Twenty-nine thousand days.</a:t>
            </a:r>
          </a:p>
          <a:p>
            <a:pPr marL="0" indent="0">
              <a:buNone/>
            </a:pPr>
            <a:endParaRPr lang="en-US" i="1" dirty="0"/>
          </a:p>
          <a:p>
            <a:pPr marL="0" indent="0">
              <a:buNone/>
            </a:pPr>
            <a:r>
              <a:rPr lang="en-US" i="1" dirty="0"/>
              <a:t>Your choice, become a victim or a leader</a:t>
            </a:r>
            <a:endParaRPr lang="en-PK" i="1" dirty="0"/>
          </a:p>
        </p:txBody>
      </p:sp>
    </p:spTree>
    <p:extLst>
      <p:ext uri="{BB962C8B-B14F-4D97-AF65-F5344CB8AC3E}">
        <p14:creationId xmlns:p14="http://schemas.microsoft.com/office/powerpoint/2010/main" val="3398391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BC25B-620B-14A8-009D-0DAA28CF9704}"/>
              </a:ext>
            </a:extLst>
          </p:cNvPr>
          <p:cNvSpPr>
            <a:spLocks noGrp="1"/>
          </p:cNvSpPr>
          <p:nvPr>
            <p:ph type="title"/>
          </p:nvPr>
        </p:nvSpPr>
        <p:spPr/>
        <p:txBody>
          <a:bodyPr/>
          <a:lstStyle/>
          <a:p>
            <a:r>
              <a:rPr lang="en-PK" dirty="0"/>
              <a:t>Leadership and success are your birthright</a:t>
            </a:r>
          </a:p>
        </p:txBody>
      </p:sp>
      <p:sp>
        <p:nvSpPr>
          <p:cNvPr id="3" name="Content Placeholder 2">
            <a:extLst>
              <a:ext uri="{FF2B5EF4-FFF2-40B4-BE49-F238E27FC236}">
                <a16:creationId xmlns:a16="http://schemas.microsoft.com/office/drawing/2014/main" id="{38824E2D-21C7-47CC-6869-3E01F9F1828B}"/>
              </a:ext>
            </a:extLst>
          </p:cNvPr>
          <p:cNvSpPr>
            <a:spLocks noGrp="1"/>
          </p:cNvSpPr>
          <p:nvPr>
            <p:ph idx="1"/>
          </p:nvPr>
        </p:nvSpPr>
        <p:spPr/>
        <p:txBody>
          <a:bodyPr/>
          <a:lstStyle/>
          <a:p>
            <a:pPr marL="0" indent="0">
              <a:buNone/>
            </a:pPr>
            <a:r>
              <a:rPr lang="en-US" i="1" dirty="0"/>
              <a:t>Few things generate as much happiness as knowing that you are fully realizing your genius, doing brilliant work and spending your life beautifully.</a:t>
            </a:r>
          </a:p>
          <a:p>
            <a:pPr marL="0" indent="0">
              <a:buNone/>
            </a:pPr>
            <a:endParaRPr lang="en-US" i="1" dirty="0"/>
          </a:p>
          <a:p>
            <a:pPr marL="0" indent="0">
              <a:buNone/>
            </a:pPr>
            <a:r>
              <a:rPr lang="en-US" i="1" dirty="0"/>
              <a:t>If you can’t lead yourself, you can never lead anyone around you.</a:t>
            </a:r>
          </a:p>
          <a:p>
            <a:pPr marL="0" indent="0">
              <a:buNone/>
            </a:pPr>
            <a:endParaRPr lang="en-US" i="1" dirty="0"/>
          </a:p>
          <a:p>
            <a:pPr marL="0" indent="0">
              <a:buNone/>
            </a:pPr>
            <a:r>
              <a:rPr lang="en-PK" i="1" dirty="0"/>
              <a:t>It is fine to be content but never satisfied. So improve everything. Improve it daily, relentlessly and passionately.</a:t>
            </a:r>
          </a:p>
        </p:txBody>
      </p:sp>
    </p:spTree>
    <p:extLst>
      <p:ext uri="{BB962C8B-B14F-4D97-AF65-F5344CB8AC3E}">
        <p14:creationId xmlns:p14="http://schemas.microsoft.com/office/powerpoint/2010/main" val="115624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BC25B-620B-14A8-009D-0DAA28CF9704}"/>
              </a:ext>
            </a:extLst>
          </p:cNvPr>
          <p:cNvSpPr>
            <a:spLocks noGrp="1"/>
          </p:cNvSpPr>
          <p:nvPr>
            <p:ph type="title"/>
          </p:nvPr>
        </p:nvSpPr>
        <p:spPr/>
        <p:txBody>
          <a:bodyPr/>
          <a:lstStyle/>
          <a:p>
            <a:r>
              <a:rPr lang="en-PK" dirty="0"/>
              <a:t>Leadership and success are your birthright</a:t>
            </a:r>
          </a:p>
        </p:txBody>
      </p:sp>
      <p:sp>
        <p:nvSpPr>
          <p:cNvPr id="3" name="Content Placeholder 2">
            <a:extLst>
              <a:ext uri="{FF2B5EF4-FFF2-40B4-BE49-F238E27FC236}">
                <a16:creationId xmlns:a16="http://schemas.microsoft.com/office/drawing/2014/main" id="{38824E2D-21C7-47CC-6869-3E01F9F1828B}"/>
              </a:ext>
            </a:extLst>
          </p:cNvPr>
          <p:cNvSpPr>
            <a:spLocks noGrp="1"/>
          </p:cNvSpPr>
          <p:nvPr>
            <p:ph idx="1"/>
          </p:nvPr>
        </p:nvSpPr>
        <p:spPr/>
        <p:txBody>
          <a:bodyPr/>
          <a:lstStyle/>
          <a:p>
            <a:pPr marL="0" indent="0">
              <a:buNone/>
            </a:pPr>
            <a:r>
              <a:rPr lang="en-US" i="1" dirty="0"/>
              <a:t>Leaders are those individuals who do the things that failures aren’t willing to do—even though they might not like doing them either. </a:t>
            </a:r>
          </a:p>
          <a:p>
            <a:pPr marL="0" indent="0">
              <a:buNone/>
            </a:pPr>
            <a:endParaRPr lang="en-US" i="1" dirty="0"/>
          </a:p>
          <a:p>
            <a:pPr marL="0" indent="0">
              <a:buNone/>
            </a:pPr>
            <a:r>
              <a:rPr lang="en-US" i="1" dirty="0"/>
              <a:t>They have the discipline to do what they know to be important—and right—versus what’s easy and fun.</a:t>
            </a:r>
          </a:p>
          <a:p>
            <a:pPr marL="0" indent="0">
              <a:buNone/>
            </a:pPr>
            <a:endParaRPr lang="en-PK" i="1" dirty="0"/>
          </a:p>
          <a:p>
            <a:pPr marL="0" indent="0">
              <a:buNone/>
            </a:pPr>
            <a:r>
              <a:rPr lang="en-PK" i="1" dirty="0"/>
              <a:t>There will be plenty of time to sleep when you are dead.</a:t>
            </a:r>
          </a:p>
          <a:p>
            <a:pPr marL="0" indent="0">
              <a:buNone/>
            </a:pPr>
            <a:endParaRPr lang="en-PK" i="1" dirty="0"/>
          </a:p>
          <a:p>
            <a:pPr marL="0" indent="0">
              <a:buNone/>
            </a:pPr>
            <a:r>
              <a:rPr lang="en-PK" i="1" dirty="0"/>
              <a:t>The CEO gets burried next to the street cleaner. </a:t>
            </a:r>
          </a:p>
        </p:txBody>
      </p:sp>
    </p:spTree>
    <p:extLst>
      <p:ext uri="{BB962C8B-B14F-4D97-AF65-F5344CB8AC3E}">
        <p14:creationId xmlns:p14="http://schemas.microsoft.com/office/powerpoint/2010/main" val="3303580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F510-A5A6-470B-EACE-E0ADF7423061}"/>
              </a:ext>
            </a:extLst>
          </p:cNvPr>
          <p:cNvSpPr>
            <a:spLocks noGrp="1"/>
          </p:cNvSpPr>
          <p:nvPr>
            <p:ph type="title"/>
          </p:nvPr>
        </p:nvSpPr>
        <p:spPr/>
        <p:txBody>
          <a:bodyPr/>
          <a:lstStyle/>
          <a:p>
            <a:r>
              <a:rPr lang="en-PK" dirty="0"/>
              <a:t>You Need No Title to be a Leader</a:t>
            </a:r>
          </a:p>
        </p:txBody>
      </p:sp>
      <p:sp>
        <p:nvSpPr>
          <p:cNvPr id="3" name="Content Placeholder 2">
            <a:extLst>
              <a:ext uri="{FF2B5EF4-FFF2-40B4-BE49-F238E27FC236}">
                <a16:creationId xmlns:a16="http://schemas.microsoft.com/office/drawing/2014/main" id="{E16DBF69-61CD-F8E0-F9F2-67ACBA843E6A}"/>
              </a:ext>
            </a:extLst>
          </p:cNvPr>
          <p:cNvSpPr>
            <a:spLocks noGrp="1"/>
          </p:cNvSpPr>
          <p:nvPr>
            <p:ph idx="1"/>
          </p:nvPr>
        </p:nvSpPr>
        <p:spPr/>
        <p:txBody>
          <a:bodyPr/>
          <a:lstStyle/>
          <a:p>
            <a:pPr marL="0" indent="0">
              <a:buNone/>
            </a:pPr>
            <a:r>
              <a:rPr lang="en-PK" i="1" dirty="0"/>
              <a:t>“If a man is called to be a street sweeper, he should sweep streets as Michelangelo painted or Beethoven composed music or Shakespear poetry. He should sweep streets so well that all the hosts of heaven and earth will pause to say, here lived a great street sweeper who did his job well.” – Dr Martin Luther King Jr.</a:t>
            </a:r>
          </a:p>
          <a:p>
            <a:pPr marL="0" indent="0">
              <a:buNone/>
            </a:pPr>
            <a:endParaRPr lang="en-PK" i="1" dirty="0"/>
          </a:p>
          <a:p>
            <a:pPr marL="0" indent="0">
              <a:buNone/>
            </a:pPr>
            <a:r>
              <a:rPr lang="en-PK" i="1" dirty="0"/>
              <a:t>The most common way people give up their power is by thinking they don’t have any. </a:t>
            </a:r>
          </a:p>
        </p:txBody>
      </p:sp>
    </p:spTree>
    <p:extLst>
      <p:ext uri="{BB962C8B-B14F-4D97-AF65-F5344CB8AC3E}">
        <p14:creationId xmlns:p14="http://schemas.microsoft.com/office/powerpoint/2010/main" val="1155765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944</Words>
  <Application>Microsoft Macintosh PowerPoint</Application>
  <PresentationFormat>Widescreen</PresentationFormat>
  <Paragraphs>112</Paragraphs>
  <Slides>14</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Entrepreneurship &amp; Leadership  Chapter 8: The Leader Who Had No Title</vt:lpstr>
      <vt:lpstr>Leadership and success are your birthright</vt:lpstr>
      <vt:lpstr>Leadership and success are your birthright</vt:lpstr>
      <vt:lpstr>Leadership and success are your birthright</vt:lpstr>
      <vt:lpstr>Leadership and success are your birthright</vt:lpstr>
      <vt:lpstr>Leadership and success are your birthright</vt:lpstr>
      <vt:lpstr>Leadership and success are your birthright</vt:lpstr>
      <vt:lpstr>Leadership and success are your birthright</vt:lpstr>
      <vt:lpstr>You Need No Title to be a Leader</vt:lpstr>
      <vt:lpstr>You Need No Title to be a Leader</vt:lpstr>
      <vt:lpstr>The First Leadership Conversation: You Need No Title to Be a Leader</vt:lpstr>
      <vt:lpstr>The Second Leadership Conversation: Turbulent Times Build Great Leaders</vt:lpstr>
      <vt:lpstr>The Third Leadership Conversation: The Deeper the Relationships, the Stronger Your Leadership</vt:lpstr>
      <vt:lpstr>The Fourth Leadership Conversation: To Be a Great Leader, First Become a Great Person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&amp; Leadership  Chapter 8: The Leader Who Had No Title</dc:title>
  <dc:creator>Dr. Faisal Ahmed Khan</dc:creator>
  <cp:lastModifiedBy>Dr. Faisal Ahmed Khan</cp:lastModifiedBy>
  <cp:revision>6</cp:revision>
  <dcterms:created xsi:type="dcterms:W3CDTF">2022-12-12T14:28:38Z</dcterms:created>
  <dcterms:modified xsi:type="dcterms:W3CDTF">2023-01-02T11:57:56Z</dcterms:modified>
</cp:coreProperties>
</file>