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20"/>
  </p:notes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AC507-E48D-41F7-8283-95BAD03E12FF}" v="4" dt="2024-08-05T09:58:4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BF501-4AA7-4E45-BDBD-D5B957C603C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159255-4ED1-47DF-AE6E-8A9B6C45841F}">
      <dgm:prSet/>
      <dgm:spPr/>
      <dgm:t>
        <a:bodyPr/>
        <a:lstStyle/>
        <a:p>
          <a:r>
            <a:rPr lang="tr-TR"/>
            <a:t>Çocuklarda zihinsel gelişim somut olandan soyut olana doğrudur</a:t>
          </a:r>
          <a:endParaRPr lang="en-US"/>
        </a:p>
      </dgm:t>
    </dgm:pt>
    <dgm:pt modelId="{53618D1C-CDFE-446A-B88E-DCF367C55D40}" type="parTrans" cxnId="{60638935-6A02-4552-9449-699C6E62C211}">
      <dgm:prSet/>
      <dgm:spPr/>
      <dgm:t>
        <a:bodyPr/>
        <a:lstStyle/>
        <a:p>
          <a:endParaRPr lang="en-US"/>
        </a:p>
      </dgm:t>
    </dgm:pt>
    <dgm:pt modelId="{A1A89AE2-1470-40AA-9C3D-FAA82E3294B7}" type="sibTrans" cxnId="{60638935-6A02-4552-9449-699C6E62C211}">
      <dgm:prSet/>
      <dgm:spPr/>
      <dgm:t>
        <a:bodyPr/>
        <a:lstStyle/>
        <a:p>
          <a:endParaRPr lang="en-US"/>
        </a:p>
      </dgm:t>
    </dgm:pt>
    <dgm:pt modelId="{C1B1DD14-FE2A-4DBA-8CD5-E5A4422E3309}">
      <dgm:prSet/>
      <dgm:spPr/>
      <dgm:t>
        <a:bodyPr/>
        <a:lstStyle/>
        <a:p>
          <a:r>
            <a:rPr lang="tr-TR"/>
            <a:t>Okul öncesi dönemde Allah tasavvuru antropomorfik özellik taşır. Allahı cisimlere, insanlara vb benzetirler bu özellik keskin sınırları olmamakla beraber 9-10 yaşlarına kadar sürer.</a:t>
          </a:r>
          <a:endParaRPr lang="en-US"/>
        </a:p>
      </dgm:t>
    </dgm:pt>
    <dgm:pt modelId="{5197506A-41D8-4188-9284-1037A343929B}" type="parTrans" cxnId="{59D56058-36A9-47A5-8EE4-1245262368F1}">
      <dgm:prSet/>
      <dgm:spPr/>
      <dgm:t>
        <a:bodyPr/>
        <a:lstStyle/>
        <a:p>
          <a:endParaRPr lang="en-US"/>
        </a:p>
      </dgm:t>
    </dgm:pt>
    <dgm:pt modelId="{952B7E47-7B3D-4EE2-97BF-650E2F63B88A}" type="sibTrans" cxnId="{59D56058-36A9-47A5-8EE4-1245262368F1}">
      <dgm:prSet/>
      <dgm:spPr/>
      <dgm:t>
        <a:bodyPr/>
        <a:lstStyle/>
        <a:p>
          <a:endParaRPr lang="en-US"/>
        </a:p>
      </dgm:t>
    </dgm:pt>
    <dgm:pt modelId="{EA0557CB-CFCE-4039-AB4A-E7593A7C7589}">
      <dgm:prSet/>
      <dgm:spPr/>
      <dgm:t>
        <a:bodyPr/>
        <a:lstStyle/>
        <a:p>
          <a:r>
            <a:rPr lang="tr-TR"/>
            <a:t>Soyut kavramları anlamlandırıp yorum yapamayan 10 yaşın altındaki çocuklara Allah ı cemal sıfatlarıyla anlatmalıyız. Ölüm ,kabir, yeniden diriliş, kıyamet, sırat, ilahi mahkeme, ceza, cehennem, miraç gibi gayb alemine ait soyut bilgilerin eğitimini 10 yaşından sonraya bırakmak gerekmektedir. </a:t>
          </a:r>
          <a:endParaRPr lang="en-US"/>
        </a:p>
      </dgm:t>
    </dgm:pt>
    <dgm:pt modelId="{1EEA2248-594C-4174-8B23-C7E1CB74F319}" type="parTrans" cxnId="{F2D16B97-4E94-414A-B814-D567E8A184DD}">
      <dgm:prSet/>
      <dgm:spPr/>
      <dgm:t>
        <a:bodyPr/>
        <a:lstStyle/>
        <a:p>
          <a:endParaRPr lang="en-US"/>
        </a:p>
      </dgm:t>
    </dgm:pt>
    <dgm:pt modelId="{370F0796-4898-4658-9EE1-919F03FDD990}" type="sibTrans" cxnId="{F2D16B97-4E94-414A-B814-D567E8A184DD}">
      <dgm:prSet/>
      <dgm:spPr/>
      <dgm:t>
        <a:bodyPr/>
        <a:lstStyle/>
        <a:p>
          <a:endParaRPr lang="en-US"/>
        </a:p>
      </dgm:t>
    </dgm:pt>
    <dgm:pt modelId="{9381E3FA-AAD7-4EE8-8C29-57277E25396A}">
      <dgm:prSet/>
      <dgm:spPr/>
      <dgm:t>
        <a:bodyPr/>
        <a:lstStyle/>
        <a:p>
          <a:r>
            <a:rPr lang="tr-TR"/>
            <a:t>Kuttap eğitim programı inanç etkinlik alanı ilk 2 seviye 9 yaşından küçüklere anlatılmalı. 9 yaşını geçmiş olanlara 3 ve  4. seviye konuları seçici yüzeysel bir anlatımla, 12 yaşını geçmiş olan çocuklarımıza 3 ve 4. seviye konularının hepsi anlatılmalıdır. </a:t>
          </a:r>
          <a:endParaRPr lang="en-US"/>
        </a:p>
      </dgm:t>
    </dgm:pt>
    <dgm:pt modelId="{B11ABD4E-94E4-4BF0-9917-6BD1F31DA63E}" type="parTrans" cxnId="{74D2602E-12C8-44AC-A679-870150FDE8DE}">
      <dgm:prSet/>
      <dgm:spPr/>
      <dgm:t>
        <a:bodyPr/>
        <a:lstStyle/>
        <a:p>
          <a:endParaRPr lang="en-US"/>
        </a:p>
      </dgm:t>
    </dgm:pt>
    <dgm:pt modelId="{77F714FB-AE2D-4C50-A197-17220F638A63}" type="sibTrans" cxnId="{74D2602E-12C8-44AC-A679-870150FDE8DE}">
      <dgm:prSet/>
      <dgm:spPr/>
      <dgm:t>
        <a:bodyPr/>
        <a:lstStyle/>
        <a:p>
          <a:endParaRPr lang="en-US"/>
        </a:p>
      </dgm:t>
    </dgm:pt>
    <dgm:pt modelId="{F349B31D-FFA8-475B-AB1A-26D61BC3739B}">
      <dgm:prSet/>
      <dgm:spPr/>
      <dgm:t>
        <a:bodyPr/>
        <a:lstStyle/>
        <a:p>
          <a:r>
            <a:rPr lang="tr-TR"/>
            <a:t>Somut olandan soyuta geçiş sınırları çok keskin olarak belirlenemediği için 9 yaş düzeyindeki çocukların her biri özel olarak ele alınmalı, soyut kavramları anlayıp anlamadığı test edilmelidir.</a:t>
          </a:r>
          <a:endParaRPr lang="en-US"/>
        </a:p>
      </dgm:t>
    </dgm:pt>
    <dgm:pt modelId="{48824164-AB2A-4B3D-8F13-DF90DAFE3835}" type="parTrans" cxnId="{3F7702F5-C6DB-48D0-B9A8-AE999B6A98B7}">
      <dgm:prSet/>
      <dgm:spPr/>
      <dgm:t>
        <a:bodyPr/>
        <a:lstStyle/>
        <a:p>
          <a:endParaRPr lang="en-US"/>
        </a:p>
      </dgm:t>
    </dgm:pt>
    <dgm:pt modelId="{806C2ADC-5CFA-415B-A49A-4D6BA3981039}" type="sibTrans" cxnId="{3F7702F5-C6DB-48D0-B9A8-AE999B6A98B7}">
      <dgm:prSet/>
      <dgm:spPr/>
      <dgm:t>
        <a:bodyPr/>
        <a:lstStyle/>
        <a:p>
          <a:endParaRPr lang="en-US"/>
        </a:p>
      </dgm:t>
    </dgm:pt>
    <dgm:pt modelId="{CD53CC1F-7312-4CB2-82E8-503C5F7423DB}" type="pres">
      <dgm:prSet presAssocID="{5CDBF501-4AA7-4E45-BDBD-D5B957C603C4}" presName="outerComposite" presStyleCnt="0">
        <dgm:presLayoutVars>
          <dgm:chMax val="5"/>
          <dgm:dir/>
          <dgm:resizeHandles val="exact"/>
        </dgm:presLayoutVars>
      </dgm:prSet>
      <dgm:spPr/>
    </dgm:pt>
    <dgm:pt modelId="{58CFF6F2-89F3-4204-97E7-A6C80F1786A5}" type="pres">
      <dgm:prSet presAssocID="{5CDBF501-4AA7-4E45-BDBD-D5B957C603C4}" presName="dummyMaxCanvas" presStyleCnt="0">
        <dgm:presLayoutVars/>
      </dgm:prSet>
      <dgm:spPr/>
    </dgm:pt>
    <dgm:pt modelId="{54783626-F28C-4F44-8FBF-A0B5DDEE64F8}" type="pres">
      <dgm:prSet presAssocID="{5CDBF501-4AA7-4E45-BDBD-D5B957C603C4}" presName="FiveNodes_1" presStyleLbl="node1" presStyleIdx="0" presStyleCnt="5">
        <dgm:presLayoutVars>
          <dgm:bulletEnabled val="1"/>
        </dgm:presLayoutVars>
      </dgm:prSet>
      <dgm:spPr/>
    </dgm:pt>
    <dgm:pt modelId="{36E2D1F7-29A0-4736-8C59-40278D5D814B}" type="pres">
      <dgm:prSet presAssocID="{5CDBF501-4AA7-4E45-BDBD-D5B957C603C4}" presName="FiveNodes_2" presStyleLbl="node1" presStyleIdx="1" presStyleCnt="5">
        <dgm:presLayoutVars>
          <dgm:bulletEnabled val="1"/>
        </dgm:presLayoutVars>
      </dgm:prSet>
      <dgm:spPr/>
    </dgm:pt>
    <dgm:pt modelId="{030EB7F6-2D64-4BA0-942A-9C5F71488FD9}" type="pres">
      <dgm:prSet presAssocID="{5CDBF501-4AA7-4E45-BDBD-D5B957C603C4}" presName="FiveNodes_3" presStyleLbl="node1" presStyleIdx="2" presStyleCnt="5">
        <dgm:presLayoutVars>
          <dgm:bulletEnabled val="1"/>
        </dgm:presLayoutVars>
      </dgm:prSet>
      <dgm:spPr/>
    </dgm:pt>
    <dgm:pt modelId="{3407493D-EA56-460B-9773-3FA0993C267D}" type="pres">
      <dgm:prSet presAssocID="{5CDBF501-4AA7-4E45-BDBD-D5B957C603C4}" presName="FiveNodes_4" presStyleLbl="node1" presStyleIdx="3" presStyleCnt="5">
        <dgm:presLayoutVars>
          <dgm:bulletEnabled val="1"/>
        </dgm:presLayoutVars>
      </dgm:prSet>
      <dgm:spPr/>
    </dgm:pt>
    <dgm:pt modelId="{C3A94268-3FBD-4114-95CC-62B9E73C230D}" type="pres">
      <dgm:prSet presAssocID="{5CDBF501-4AA7-4E45-BDBD-D5B957C603C4}" presName="FiveNodes_5" presStyleLbl="node1" presStyleIdx="4" presStyleCnt="5">
        <dgm:presLayoutVars>
          <dgm:bulletEnabled val="1"/>
        </dgm:presLayoutVars>
      </dgm:prSet>
      <dgm:spPr/>
    </dgm:pt>
    <dgm:pt modelId="{D5486D39-D33F-4D25-BBB4-4FC0DCBC78B3}" type="pres">
      <dgm:prSet presAssocID="{5CDBF501-4AA7-4E45-BDBD-D5B957C603C4}" presName="FiveConn_1-2" presStyleLbl="fgAccFollowNode1" presStyleIdx="0" presStyleCnt="4">
        <dgm:presLayoutVars>
          <dgm:bulletEnabled val="1"/>
        </dgm:presLayoutVars>
      </dgm:prSet>
      <dgm:spPr/>
    </dgm:pt>
    <dgm:pt modelId="{AF4CA113-8EC0-4742-B16E-7AA43D19CFE9}" type="pres">
      <dgm:prSet presAssocID="{5CDBF501-4AA7-4E45-BDBD-D5B957C603C4}" presName="FiveConn_2-3" presStyleLbl="fgAccFollowNode1" presStyleIdx="1" presStyleCnt="4">
        <dgm:presLayoutVars>
          <dgm:bulletEnabled val="1"/>
        </dgm:presLayoutVars>
      </dgm:prSet>
      <dgm:spPr/>
    </dgm:pt>
    <dgm:pt modelId="{381D7AB0-2C9E-44D2-890C-9336963B2292}" type="pres">
      <dgm:prSet presAssocID="{5CDBF501-4AA7-4E45-BDBD-D5B957C603C4}" presName="FiveConn_3-4" presStyleLbl="fgAccFollowNode1" presStyleIdx="2" presStyleCnt="4">
        <dgm:presLayoutVars>
          <dgm:bulletEnabled val="1"/>
        </dgm:presLayoutVars>
      </dgm:prSet>
      <dgm:spPr/>
    </dgm:pt>
    <dgm:pt modelId="{FF22BEA1-E89B-4ED0-BB59-24C8DEDA6C73}" type="pres">
      <dgm:prSet presAssocID="{5CDBF501-4AA7-4E45-BDBD-D5B957C603C4}" presName="FiveConn_4-5" presStyleLbl="fgAccFollowNode1" presStyleIdx="3" presStyleCnt="4">
        <dgm:presLayoutVars>
          <dgm:bulletEnabled val="1"/>
        </dgm:presLayoutVars>
      </dgm:prSet>
      <dgm:spPr/>
    </dgm:pt>
    <dgm:pt modelId="{BB4E308E-449A-451F-B4A7-686F7C99674F}" type="pres">
      <dgm:prSet presAssocID="{5CDBF501-4AA7-4E45-BDBD-D5B957C603C4}" presName="FiveNodes_1_text" presStyleLbl="node1" presStyleIdx="4" presStyleCnt="5">
        <dgm:presLayoutVars>
          <dgm:bulletEnabled val="1"/>
        </dgm:presLayoutVars>
      </dgm:prSet>
      <dgm:spPr/>
    </dgm:pt>
    <dgm:pt modelId="{EF6EDD37-93C1-4DD4-A993-447176B720AA}" type="pres">
      <dgm:prSet presAssocID="{5CDBF501-4AA7-4E45-BDBD-D5B957C603C4}" presName="FiveNodes_2_text" presStyleLbl="node1" presStyleIdx="4" presStyleCnt="5">
        <dgm:presLayoutVars>
          <dgm:bulletEnabled val="1"/>
        </dgm:presLayoutVars>
      </dgm:prSet>
      <dgm:spPr/>
    </dgm:pt>
    <dgm:pt modelId="{7F7EF1F9-037B-4A0C-B8F9-1BFFBEAF5C17}" type="pres">
      <dgm:prSet presAssocID="{5CDBF501-4AA7-4E45-BDBD-D5B957C603C4}" presName="FiveNodes_3_text" presStyleLbl="node1" presStyleIdx="4" presStyleCnt="5">
        <dgm:presLayoutVars>
          <dgm:bulletEnabled val="1"/>
        </dgm:presLayoutVars>
      </dgm:prSet>
      <dgm:spPr/>
    </dgm:pt>
    <dgm:pt modelId="{62328F53-3C2C-4262-BA0D-074F878E2540}" type="pres">
      <dgm:prSet presAssocID="{5CDBF501-4AA7-4E45-BDBD-D5B957C603C4}" presName="FiveNodes_4_text" presStyleLbl="node1" presStyleIdx="4" presStyleCnt="5">
        <dgm:presLayoutVars>
          <dgm:bulletEnabled val="1"/>
        </dgm:presLayoutVars>
      </dgm:prSet>
      <dgm:spPr/>
    </dgm:pt>
    <dgm:pt modelId="{33069608-662E-496F-8DCA-459144D8ECB6}" type="pres">
      <dgm:prSet presAssocID="{5CDBF501-4AA7-4E45-BDBD-D5B957C603C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8E53705-D369-496D-B3DC-5BB12B7CE4D2}" type="presOf" srcId="{A1A89AE2-1470-40AA-9C3D-FAA82E3294B7}" destId="{D5486D39-D33F-4D25-BBB4-4FC0DCBC78B3}" srcOrd="0" destOrd="0" presId="urn:microsoft.com/office/officeart/2005/8/layout/vProcess5"/>
    <dgm:cxn modelId="{5788141A-240E-4F3D-8754-AB9CA81D2EC0}" type="presOf" srcId="{C1B1DD14-FE2A-4DBA-8CD5-E5A4422E3309}" destId="{EF6EDD37-93C1-4DD4-A993-447176B720AA}" srcOrd="1" destOrd="0" presId="urn:microsoft.com/office/officeart/2005/8/layout/vProcess5"/>
    <dgm:cxn modelId="{D7FE211E-3B2C-4E91-BFD3-518106422CAD}" type="presOf" srcId="{F349B31D-FFA8-475B-AB1A-26D61BC3739B}" destId="{33069608-662E-496F-8DCA-459144D8ECB6}" srcOrd="1" destOrd="0" presId="urn:microsoft.com/office/officeart/2005/8/layout/vProcess5"/>
    <dgm:cxn modelId="{74D2602E-12C8-44AC-A679-870150FDE8DE}" srcId="{5CDBF501-4AA7-4E45-BDBD-D5B957C603C4}" destId="{9381E3FA-AAD7-4EE8-8C29-57277E25396A}" srcOrd="3" destOrd="0" parTransId="{B11ABD4E-94E4-4BF0-9917-6BD1F31DA63E}" sibTransId="{77F714FB-AE2D-4C50-A197-17220F638A63}"/>
    <dgm:cxn modelId="{1BBFE931-7C15-475D-A44B-4863842673A2}" type="presOf" srcId="{FE159255-4ED1-47DF-AE6E-8A9B6C45841F}" destId="{BB4E308E-449A-451F-B4A7-686F7C99674F}" srcOrd="1" destOrd="0" presId="urn:microsoft.com/office/officeart/2005/8/layout/vProcess5"/>
    <dgm:cxn modelId="{60638935-6A02-4552-9449-699C6E62C211}" srcId="{5CDBF501-4AA7-4E45-BDBD-D5B957C603C4}" destId="{FE159255-4ED1-47DF-AE6E-8A9B6C45841F}" srcOrd="0" destOrd="0" parTransId="{53618D1C-CDFE-446A-B88E-DCF367C55D40}" sibTransId="{A1A89AE2-1470-40AA-9C3D-FAA82E3294B7}"/>
    <dgm:cxn modelId="{B73D303E-0A87-42F1-9A44-D61384B2BCA4}" type="presOf" srcId="{EA0557CB-CFCE-4039-AB4A-E7593A7C7589}" destId="{030EB7F6-2D64-4BA0-942A-9C5F71488FD9}" srcOrd="0" destOrd="0" presId="urn:microsoft.com/office/officeart/2005/8/layout/vProcess5"/>
    <dgm:cxn modelId="{E2762A5D-EEAB-4B39-AF7D-F3E69A48CC16}" type="presOf" srcId="{370F0796-4898-4658-9EE1-919F03FDD990}" destId="{381D7AB0-2C9E-44D2-890C-9336963B2292}" srcOrd="0" destOrd="0" presId="urn:microsoft.com/office/officeart/2005/8/layout/vProcess5"/>
    <dgm:cxn modelId="{59D56058-36A9-47A5-8EE4-1245262368F1}" srcId="{5CDBF501-4AA7-4E45-BDBD-D5B957C603C4}" destId="{C1B1DD14-FE2A-4DBA-8CD5-E5A4422E3309}" srcOrd="1" destOrd="0" parTransId="{5197506A-41D8-4188-9284-1037A343929B}" sibTransId="{952B7E47-7B3D-4EE2-97BF-650E2F63B88A}"/>
    <dgm:cxn modelId="{6735CB84-2B7B-47F7-92DF-A265C7414766}" type="presOf" srcId="{EA0557CB-CFCE-4039-AB4A-E7593A7C7589}" destId="{7F7EF1F9-037B-4A0C-B8F9-1BFFBEAF5C17}" srcOrd="1" destOrd="0" presId="urn:microsoft.com/office/officeart/2005/8/layout/vProcess5"/>
    <dgm:cxn modelId="{0B3F6B89-668E-40B2-BAEE-AA386932F76D}" type="presOf" srcId="{952B7E47-7B3D-4EE2-97BF-650E2F63B88A}" destId="{AF4CA113-8EC0-4742-B16E-7AA43D19CFE9}" srcOrd="0" destOrd="0" presId="urn:microsoft.com/office/officeart/2005/8/layout/vProcess5"/>
    <dgm:cxn modelId="{F2D16B97-4E94-414A-B814-D567E8A184DD}" srcId="{5CDBF501-4AA7-4E45-BDBD-D5B957C603C4}" destId="{EA0557CB-CFCE-4039-AB4A-E7593A7C7589}" srcOrd="2" destOrd="0" parTransId="{1EEA2248-594C-4174-8B23-C7E1CB74F319}" sibTransId="{370F0796-4898-4658-9EE1-919F03FDD990}"/>
    <dgm:cxn modelId="{9498D197-3096-470F-8126-CBF84DB43466}" type="presOf" srcId="{9381E3FA-AAD7-4EE8-8C29-57277E25396A}" destId="{3407493D-EA56-460B-9773-3FA0993C267D}" srcOrd="0" destOrd="0" presId="urn:microsoft.com/office/officeart/2005/8/layout/vProcess5"/>
    <dgm:cxn modelId="{6D7BAFAB-FF65-47CB-8441-7191A2D1280B}" type="presOf" srcId="{9381E3FA-AAD7-4EE8-8C29-57277E25396A}" destId="{62328F53-3C2C-4262-BA0D-074F878E2540}" srcOrd="1" destOrd="0" presId="urn:microsoft.com/office/officeart/2005/8/layout/vProcess5"/>
    <dgm:cxn modelId="{AEC5CBB7-5E6F-4CF1-992E-F1060869CD28}" type="presOf" srcId="{F349B31D-FFA8-475B-AB1A-26D61BC3739B}" destId="{C3A94268-3FBD-4114-95CC-62B9E73C230D}" srcOrd="0" destOrd="0" presId="urn:microsoft.com/office/officeart/2005/8/layout/vProcess5"/>
    <dgm:cxn modelId="{13BFD1B7-B85D-40BD-920C-F63D57F416B1}" type="presOf" srcId="{C1B1DD14-FE2A-4DBA-8CD5-E5A4422E3309}" destId="{36E2D1F7-29A0-4736-8C59-40278D5D814B}" srcOrd="0" destOrd="0" presId="urn:microsoft.com/office/officeart/2005/8/layout/vProcess5"/>
    <dgm:cxn modelId="{319235BB-C009-441F-B011-D7A8B06C4F69}" type="presOf" srcId="{5CDBF501-4AA7-4E45-BDBD-D5B957C603C4}" destId="{CD53CC1F-7312-4CB2-82E8-503C5F7423DB}" srcOrd="0" destOrd="0" presId="urn:microsoft.com/office/officeart/2005/8/layout/vProcess5"/>
    <dgm:cxn modelId="{81F4E4C5-BEA0-4127-9236-C84E53A18DE1}" type="presOf" srcId="{77F714FB-AE2D-4C50-A197-17220F638A63}" destId="{FF22BEA1-E89B-4ED0-BB59-24C8DEDA6C73}" srcOrd="0" destOrd="0" presId="urn:microsoft.com/office/officeart/2005/8/layout/vProcess5"/>
    <dgm:cxn modelId="{40BF00E6-028E-46FA-BF06-9D2E91E36508}" type="presOf" srcId="{FE159255-4ED1-47DF-AE6E-8A9B6C45841F}" destId="{54783626-F28C-4F44-8FBF-A0B5DDEE64F8}" srcOrd="0" destOrd="0" presId="urn:microsoft.com/office/officeart/2005/8/layout/vProcess5"/>
    <dgm:cxn modelId="{3F7702F5-C6DB-48D0-B9A8-AE999B6A98B7}" srcId="{5CDBF501-4AA7-4E45-BDBD-D5B957C603C4}" destId="{F349B31D-FFA8-475B-AB1A-26D61BC3739B}" srcOrd="4" destOrd="0" parTransId="{48824164-AB2A-4B3D-8F13-DF90DAFE3835}" sibTransId="{806C2ADC-5CFA-415B-A49A-4D6BA3981039}"/>
    <dgm:cxn modelId="{33DD8E2C-D8E5-4ACE-984F-902562527DB2}" type="presParOf" srcId="{CD53CC1F-7312-4CB2-82E8-503C5F7423DB}" destId="{58CFF6F2-89F3-4204-97E7-A6C80F1786A5}" srcOrd="0" destOrd="0" presId="urn:microsoft.com/office/officeart/2005/8/layout/vProcess5"/>
    <dgm:cxn modelId="{8D98C87E-D21A-4E21-A1ED-2D8C7967C660}" type="presParOf" srcId="{CD53CC1F-7312-4CB2-82E8-503C5F7423DB}" destId="{54783626-F28C-4F44-8FBF-A0B5DDEE64F8}" srcOrd="1" destOrd="0" presId="urn:microsoft.com/office/officeart/2005/8/layout/vProcess5"/>
    <dgm:cxn modelId="{3EEA30CF-6910-4542-BF4D-2CF810DB20E1}" type="presParOf" srcId="{CD53CC1F-7312-4CB2-82E8-503C5F7423DB}" destId="{36E2D1F7-29A0-4736-8C59-40278D5D814B}" srcOrd="2" destOrd="0" presId="urn:microsoft.com/office/officeart/2005/8/layout/vProcess5"/>
    <dgm:cxn modelId="{AA3EB10B-1F91-402B-AE38-CDA77E1012F9}" type="presParOf" srcId="{CD53CC1F-7312-4CB2-82E8-503C5F7423DB}" destId="{030EB7F6-2D64-4BA0-942A-9C5F71488FD9}" srcOrd="3" destOrd="0" presId="urn:microsoft.com/office/officeart/2005/8/layout/vProcess5"/>
    <dgm:cxn modelId="{C4B7069A-4F87-4EC4-A327-87C43CBAE32D}" type="presParOf" srcId="{CD53CC1F-7312-4CB2-82E8-503C5F7423DB}" destId="{3407493D-EA56-460B-9773-3FA0993C267D}" srcOrd="4" destOrd="0" presId="urn:microsoft.com/office/officeart/2005/8/layout/vProcess5"/>
    <dgm:cxn modelId="{B02BE30B-3BA7-4640-9333-42FF7F9EB104}" type="presParOf" srcId="{CD53CC1F-7312-4CB2-82E8-503C5F7423DB}" destId="{C3A94268-3FBD-4114-95CC-62B9E73C230D}" srcOrd="5" destOrd="0" presId="urn:microsoft.com/office/officeart/2005/8/layout/vProcess5"/>
    <dgm:cxn modelId="{C4D87CD3-A556-43DE-9D1E-FD4890545B46}" type="presParOf" srcId="{CD53CC1F-7312-4CB2-82E8-503C5F7423DB}" destId="{D5486D39-D33F-4D25-BBB4-4FC0DCBC78B3}" srcOrd="6" destOrd="0" presId="urn:microsoft.com/office/officeart/2005/8/layout/vProcess5"/>
    <dgm:cxn modelId="{6585590B-F96F-4644-A432-BDCB8BFA9713}" type="presParOf" srcId="{CD53CC1F-7312-4CB2-82E8-503C5F7423DB}" destId="{AF4CA113-8EC0-4742-B16E-7AA43D19CFE9}" srcOrd="7" destOrd="0" presId="urn:microsoft.com/office/officeart/2005/8/layout/vProcess5"/>
    <dgm:cxn modelId="{1B5AC066-D05B-468A-A536-6ECD4DE892FA}" type="presParOf" srcId="{CD53CC1F-7312-4CB2-82E8-503C5F7423DB}" destId="{381D7AB0-2C9E-44D2-890C-9336963B2292}" srcOrd="8" destOrd="0" presId="urn:microsoft.com/office/officeart/2005/8/layout/vProcess5"/>
    <dgm:cxn modelId="{17618B45-523A-47C3-B77A-8A70F7B133CE}" type="presParOf" srcId="{CD53CC1F-7312-4CB2-82E8-503C5F7423DB}" destId="{FF22BEA1-E89B-4ED0-BB59-24C8DEDA6C73}" srcOrd="9" destOrd="0" presId="urn:microsoft.com/office/officeart/2005/8/layout/vProcess5"/>
    <dgm:cxn modelId="{0E186828-111A-4795-B6D6-5F50EBBB376A}" type="presParOf" srcId="{CD53CC1F-7312-4CB2-82E8-503C5F7423DB}" destId="{BB4E308E-449A-451F-B4A7-686F7C99674F}" srcOrd="10" destOrd="0" presId="urn:microsoft.com/office/officeart/2005/8/layout/vProcess5"/>
    <dgm:cxn modelId="{EEE7D786-6BC9-46D4-8552-1760D2C99641}" type="presParOf" srcId="{CD53CC1F-7312-4CB2-82E8-503C5F7423DB}" destId="{EF6EDD37-93C1-4DD4-A993-447176B720AA}" srcOrd="11" destOrd="0" presId="urn:microsoft.com/office/officeart/2005/8/layout/vProcess5"/>
    <dgm:cxn modelId="{7ED8BED8-5843-4198-B8E6-611C3C0A9131}" type="presParOf" srcId="{CD53CC1F-7312-4CB2-82E8-503C5F7423DB}" destId="{7F7EF1F9-037B-4A0C-B8F9-1BFFBEAF5C17}" srcOrd="12" destOrd="0" presId="urn:microsoft.com/office/officeart/2005/8/layout/vProcess5"/>
    <dgm:cxn modelId="{177E4DED-F882-46D9-ABAA-23A1BAAEF428}" type="presParOf" srcId="{CD53CC1F-7312-4CB2-82E8-503C5F7423DB}" destId="{62328F53-3C2C-4262-BA0D-074F878E2540}" srcOrd="13" destOrd="0" presId="urn:microsoft.com/office/officeart/2005/8/layout/vProcess5"/>
    <dgm:cxn modelId="{E73E36C4-F488-4880-BE28-EDD9F4B8D8A1}" type="presParOf" srcId="{CD53CC1F-7312-4CB2-82E8-503C5F7423DB}" destId="{33069608-662E-496F-8DCA-459144D8ECB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0A409-A34C-49A8-B5B2-FA3CC683305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D013AB-CB17-4F9F-A8B0-3D7873C8FD62}">
      <dgm:prSet/>
      <dgm:spPr/>
      <dgm:t>
        <a:bodyPr/>
        <a:lstStyle/>
        <a:p>
          <a:r>
            <a:rPr lang="tr-TR"/>
            <a:t>Soyut düşüncenin 9 yaşından sonra tam olarak oluştuğunu göz önünde bulundurduğumuz zaman çocuklara Ölüm gerçeğinin izahı ve Azrail (as) ın vazifesini anlatmak pedegojik olarak 9 yaşından önce zararlıdır. Çocuğun zihinsel yanlış anlamlandırmalarına sebep olabilir. Çocuktan gelen bu minvaldeki soruları basit anlatımlarla geçiştirmeli ve ölümün müsebbibinden bahsedilmemelidir. Allah sevgisinin önüne perde çekilebilir ki çok dikkat edilmelidir.</a:t>
          </a:r>
          <a:endParaRPr lang="en-US"/>
        </a:p>
      </dgm:t>
    </dgm:pt>
    <dgm:pt modelId="{7489C701-AF8E-498C-B933-B65E5657D7CE}" type="parTrans" cxnId="{F084CC4B-AD6A-48A8-B6E1-3B64029E75B3}">
      <dgm:prSet/>
      <dgm:spPr/>
      <dgm:t>
        <a:bodyPr/>
        <a:lstStyle/>
        <a:p>
          <a:endParaRPr lang="en-US"/>
        </a:p>
      </dgm:t>
    </dgm:pt>
    <dgm:pt modelId="{2DCC8530-3822-4629-B0D9-F377DC0CFC5C}" type="sibTrans" cxnId="{F084CC4B-AD6A-48A8-B6E1-3B64029E75B3}">
      <dgm:prSet/>
      <dgm:spPr/>
      <dgm:t>
        <a:bodyPr/>
        <a:lstStyle/>
        <a:p>
          <a:endParaRPr lang="en-US"/>
        </a:p>
      </dgm:t>
    </dgm:pt>
    <dgm:pt modelId="{1F24C184-5046-4DFE-9F61-97E494011A21}">
      <dgm:prSet/>
      <dgm:spPr/>
      <dgm:t>
        <a:bodyPr/>
        <a:lstStyle/>
        <a:p>
          <a:r>
            <a:rPr lang="tr-TR"/>
            <a:t>Somut varlıklara benzetilen Allah hakkında sorulan sorulara detaylı açıklayıcı cevaplar vermek yerine yüzeysel cevaplar ve sevgi diliyle bezenmiş karşı basit sorularla konudan uzaklaştırıcı cevaplar verilmedir.</a:t>
          </a:r>
          <a:endParaRPr lang="en-US"/>
        </a:p>
      </dgm:t>
    </dgm:pt>
    <dgm:pt modelId="{7706DF12-22F8-4D50-8E9D-83C94DD0F19B}" type="parTrans" cxnId="{03EA35CA-DF22-4725-9A35-1E87885E69C2}">
      <dgm:prSet/>
      <dgm:spPr/>
      <dgm:t>
        <a:bodyPr/>
        <a:lstStyle/>
        <a:p>
          <a:endParaRPr lang="en-US"/>
        </a:p>
      </dgm:t>
    </dgm:pt>
    <dgm:pt modelId="{943D3B10-8D1D-45B3-8FC4-BDF6C5F4B099}" type="sibTrans" cxnId="{03EA35CA-DF22-4725-9A35-1E87885E69C2}">
      <dgm:prSet/>
      <dgm:spPr/>
      <dgm:t>
        <a:bodyPr/>
        <a:lstStyle/>
        <a:p>
          <a:endParaRPr lang="en-US"/>
        </a:p>
      </dgm:t>
    </dgm:pt>
    <dgm:pt modelId="{EECD5E21-02A5-49DB-9A0E-4624457B6784}" type="pres">
      <dgm:prSet presAssocID="{61B0A409-A34C-49A8-B5B2-FA3CC683305F}" presName="outerComposite" presStyleCnt="0">
        <dgm:presLayoutVars>
          <dgm:chMax val="5"/>
          <dgm:dir/>
          <dgm:resizeHandles val="exact"/>
        </dgm:presLayoutVars>
      </dgm:prSet>
      <dgm:spPr/>
    </dgm:pt>
    <dgm:pt modelId="{56EABCE1-30D1-4966-988C-36499FC9B189}" type="pres">
      <dgm:prSet presAssocID="{61B0A409-A34C-49A8-B5B2-FA3CC683305F}" presName="dummyMaxCanvas" presStyleCnt="0">
        <dgm:presLayoutVars/>
      </dgm:prSet>
      <dgm:spPr/>
    </dgm:pt>
    <dgm:pt modelId="{05F9DC45-863B-4D70-B3D7-8CA71232E0F1}" type="pres">
      <dgm:prSet presAssocID="{61B0A409-A34C-49A8-B5B2-FA3CC683305F}" presName="TwoNodes_1" presStyleLbl="node1" presStyleIdx="0" presStyleCnt="2">
        <dgm:presLayoutVars>
          <dgm:bulletEnabled val="1"/>
        </dgm:presLayoutVars>
      </dgm:prSet>
      <dgm:spPr/>
    </dgm:pt>
    <dgm:pt modelId="{7E7F82BD-65A6-4D96-8B8E-4247888E410B}" type="pres">
      <dgm:prSet presAssocID="{61B0A409-A34C-49A8-B5B2-FA3CC683305F}" presName="TwoNodes_2" presStyleLbl="node1" presStyleIdx="1" presStyleCnt="2">
        <dgm:presLayoutVars>
          <dgm:bulletEnabled val="1"/>
        </dgm:presLayoutVars>
      </dgm:prSet>
      <dgm:spPr/>
    </dgm:pt>
    <dgm:pt modelId="{AC57034A-1BDF-4D6C-AE61-986A77F1C5CC}" type="pres">
      <dgm:prSet presAssocID="{61B0A409-A34C-49A8-B5B2-FA3CC683305F}" presName="TwoConn_1-2" presStyleLbl="fgAccFollowNode1" presStyleIdx="0" presStyleCnt="1">
        <dgm:presLayoutVars>
          <dgm:bulletEnabled val="1"/>
        </dgm:presLayoutVars>
      </dgm:prSet>
      <dgm:spPr/>
    </dgm:pt>
    <dgm:pt modelId="{43DC9CD9-212B-484C-8423-615A6F9ED24C}" type="pres">
      <dgm:prSet presAssocID="{61B0A409-A34C-49A8-B5B2-FA3CC683305F}" presName="TwoNodes_1_text" presStyleLbl="node1" presStyleIdx="1" presStyleCnt="2">
        <dgm:presLayoutVars>
          <dgm:bulletEnabled val="1"/>
        </dgm:presLayoutVars>
      </dgm:prSet>
      <dgm:spPr/>
    </dgm:pt>
    <dgm:pt modelId="{8B0ED2EE-5276-44DA-8558-A0DB20538B31}" type="pres">
      <dgm:prSet presAssocID="{61B0A409-A34C-49A8-B5B2-FA3CC683305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010790E-FE70-4557-A7D6-7D65D405E4ED}" type="presOf" srcId="{64D013AB-CB17-4F9F-A8B0-3D7873C8FD62}" destId="{05F9DC45-863B-4D70-B3D7-8CA71232E0F1}" srcOrd="0" destOrd="0" presId="urn:microsoft.com/office/officeart/2005/8/layout/vProcess5"/>
    <dgm:cxn modelId="{64A3C714-8460-4DA7-B4DC-93313F54726D}" type="presOf" srcId="{61B0A409-A34C-49A8-B5B2-FA3CC683305F}" destId="{EECD5E21-02A5-49DB-9A0E-4624457B6784}" srcOrd="0" destOrd="0" presId="urn:microsoft.com/office/officeart/2005/8/layout/vProcess5"/>
    <dgm:cxn modelId="{7BD1A937-F890-458C-B749-EE6FC59BD6EA}" type="presOf" srcId="{1F24C184-5046-4DFE-9F61-97E494011A21}" destId="{7E7F82BD-65A6-4D96-8B8E-4247888E410B}" srcOrd="0" destOrd="0" presId="urn:microsoft.com/office/officeart/2005/8/layout/vProcess5"/>
    <dgm:cxn modelId="{F084CC4B-AD6A-48A8-B6E1-3B64029E75B3}" srcId="{61B0A409-A34C-49A8-B5B2-FA3CC683305F}" destId="{64D013AB-CB17-4F9F-A8B0-3D7873C8FD62}" srcOrd="0" destOrd="0" parTransId="{7489C701-AF8E-498C-B933-B65E5657D7CE}" sibTransId="{2DCC8530-3822-4629-B0D9-F377DC0CFC5C}"/>
    <dgm:cxn modelId="{88F4858D-632C-4837-ADF3-6504CB59BF50}" type="presOf" srcId="{2DCC8530-3822-4629-B0D9-F377DC0CFC5C}" destId="{AC57034A-1BDF-4D6C-AE61-986A77F1C5CC}" srcOrd="0" destOrd="0" presId="urn:microsoft.com/office/officeart/2005/8/layout/vProcess5"/>
    <dgm:cxn modelId="{03EA35CA-DF22-4725-9A35-1E87885E69C2}" srcId="{61B0A409-A34C-49A8-B5B2-FA3CC683305F}" destId="{1F24C184-5046-4DFE-9F61-97E494011A21}" srcOrd="1" destOrd="0" parTransId="{7706DF12-22F8-4D50-8E9D-83C94DD0F19B}" sibTransId="{943D3B10-8D1D-45B3-8FC4-BDF6C5F4B099}"/>
    <dgm:cxn modelId="{A2D067CE-12D5-4B36-BF85-51AA69353966}" type="presOf" srcId="{1F24C184-5046-4DFE-9F61-97E494011A21}" destId="{8B0ED2EE-5276-44DA-8558-A0DB20538B31}" srcOrd="1" destOrd="0" presId="urn:microsoft.com/office/officeart/2005/8/layout/vProcess5"/>
    <dgm:cxn modelId="{E6B22EDC-DE23-4634-B121-F6C748F6F059}" type="presOf" srcId="{64D013AB-CB17-4F9F-A8B0-3D7873C8FD62}" destId="{43DC9CD9-212B-484C-8423-615A6F9ED24C}" srcOrd="1" destOrd="0" presId="urn:microsoft.com/office/officeart/2005/8/layout/vProcess5"/>
    <dgm:cxn modelId="{7F1120B1-B451-4217-A1FE-6128CF0A4E67}" type="presParOf" srcId="{EECD5E21-02A5-49DB-9A0E-4624457B6784}" destId="{56EABCE1-30D1-4966-988C-36499FC9B189}" srcOrd="0" destOrd="0" presId="urn:microsoft.com/office/officeart/2005/8/layout/vProcess5"/>
    <dgm:cxn modelId="{6370D5B3-E3BC-4439-85B9-38C719A13425}" type="presParOf" srcId="{EECD5E21-02A5-49DB-9A0E-4624457B6784}" destId="{05F9DC45-863B-4D70-B3D7-8CA71232E0F1}" srcOrd="1" destOrd="0" presId="urn:microsoft.com/office/officeart/2005/8/layout/vProcess5"/>
    <dgm:cxn modelId="{0D0C3F55-57E1-47A8-BBA0-74482E0CFF92}" type="presParOf" srcId="{EECD5E21-02A5-49DB-9A0E-4624457B6784}" destId="{7E7F82BD-65A6-4D96-8B8E-4247888E410B}" srcOrd="2" destOrd="0" presId="urn:microsoft.com/office/officeart/2005/8/layout/vProcess5"/>
    <dgm:cxn modelId="{90A5226B-08FA-40E7-8A43-54802875B841}" type="presParOf" srcId="{EECD5E21-02A5-49DB-9A0E-4624457B6784}" destId="{AC57034A-1BDF-4D6C-AE61-986A77F1C5CC}" srcOrd="3" destOrd="0" presId="urn:microsoft.com/office/officeart/2005/8/layout/vProcess5"/>
    <dgm:cxn modelId="{70722A4E-F498-407F-BBC2-728F4191AC96}" type="presParOf" srcId="{EECD5E21-02A5-49DB-9A0E-4624457B6784}" destId="{43DC9CD9-212B-484C-8423-615A6F9ED24C}" srcOrd="4" destOrd="0" presId="urn:microsoft.com/office/officeart/2005/8/layout/vProcess5"/>
    <dgm:cxn modelId="{AD28046C-A591-43C2-A6AB-4EEF9B94992F}" type="presParOf" srcId="{EECD5E21-02A5-49DB-9A0E-4624457B6784}" destId="{8B0ED2EE-5276-44DA-8558-A0DB20538B3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83626-F28C-4F44-8FBF-A0B5DDEE64F8}">
      <dsp:nvSpPr>
        <dsp:cNvPr id="0" name=""/>
        <dsp:cNvSpPr/>
      </dsp:nvSpPr>
      <dsp:spPr>
        <a:xfrm>
          <a:off x="0" y="0"/>
          <a:ext cx="7975402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Çocuklarda zihinsel gelişim somut olandan soyut olana doğrudur</a:t>
          </a:r>
          <a:endParaRPr lang="en-US" sz="1100" kern="1200"/>
        </a:p>
      </dsp:txBody>
      <dsp:txXfrm>
        <a:off x="21693" y="21693"/>
        <a:ext cx="7089511" cy="697278"/>
      </dsp:txXfrm>
    </dsp:sp>
    <dsp:sp modelId="{36E2D1F7-29A0-4736-8C59-40278D5D814B}">
      <dsp:nvSpPr>
        <dsp:cNvPr id="0" name=""/>
        <dsp:cNvSpPr/>
      </dsp:nvSpPr>
      <dsp:spPr>
        <a:xfrm>
          <a:off x="595565" y="843534"/>
          <a:ext cx="7975402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Okul öncesi dönemde Allah tasavvuru antropomorfik özellik taşır. Allahı cisimlere, insanlara vb benzetirler bu özellik keskin sınırları olmamakla beraber 9-10 yaşlarına kadar sürer.</a:t>
          </a:r>
          <a:endParaRPr lang="en-US" sz="1100" kern="1200"/>
        </a:p>
      </dsp:txBody>
      <dsp:txXfrm>
        <a:off x="617258" y="865227"/>
        <a:ext cx="6855019" cy="697278"/>
      </dsp:txXfrm>
    </dsp:sp>
    <dsp:sp modelId="{030EB7F6-2D64-4BA0-942A-9C5F71488FD9}">
      <dsp:nvSpPr>
        <dsp:cNvPr id="0" name=""/>
        <dsp:cNvSpPr/>
      </dsp:nvSpPr>
      <dsp:spPr>
        <a:xfrm>
          <a:off x="1191131" y="1687068"/>
          <a:ext cx="7975402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Soyut kavramları anlamlandırıp yorum yapamayan 10 yaşın altındaki çocuklara Allah ı cemal sıfatlarıyla anlatmalıyız. Ölüm ,kabir, yeniden diriliş, kıyamet, sırat, ilahi mahkeme, ceza, cehennem, miraç gibi gayb alemine ait soyut bilgilerin eğitimini 10 yaşından sonraya bırakmak gerekmektedir. </a:t>
          </a:r>
          <a:endParaRPr lang="en-US" sz="1100" kern="1200"/>
        </a:p>
      </dsp:txBody>
      <dsp:txXfrm>
        <a:off x="1212824" y="1708761"/>
        <a:ext cx="6855019" cy="697278"/>
      </dsp:txXfrm>
    </dsp:sp>
    <dsp:sp modelId="{3407493D-EA56-460B-9773-3FA0993C267D}">
      <dsp:nvSpPr>
        <dsp:cNvPr id="0" name=""/>
        <dsp:cNvSpPr/>
      </dsp:nvSpPr>
      <dsp:spPr>
        <a:xfrm>
          <a:off x="1786697" y="2530602"/>
          <a:ext cx="7975402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Kuttap eğitim programı inanç etkinlik alanı ilk 2 seviye 9 yaşından küçüklere anlatılmalı. 9 yaşını geçmiş olanlara 3 ve  4. seviye konuları seçici yüzeysel bir anlatımla, 12 yaşını geçmiş olan çocuklarımıza 3 ve 4. seviye konularının hepsi anlatılmalıdır. </a:t>
          </a:r>
          <a:endParaRPr lang="en-US" sz="1100" kern="1200"/>
        </a:p>
      </dsp:txBody>
      <dsp:txXfrm>
        <a:off x="1808390" y="2552295"/>
        <a:ext cx="6855019" cy="697278"/>
      </dsp:txXfrm>
    </dsp:sp>
    <dsp:sp modelId="{C3A94268-3FBD-4114-95CC-62B9E73C230D}">
      <dsp:nvSpPr>
        <dsp:cNvPr id="0" name=""/>
        <dsp:cNvSpPr/>
      </dsp:nvSpPr>
      <dsp:spPr>
        <a:xfrm>
          <a:off x="2382263" y="3374136"/>
          <a:ext cx="7975402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Somut olandan soyuta geçiş sınırları çok keskin olarak belirlenemediği için 9 yaş düzeyindeki çocukların her biri özel olarak ele alınmalı, soyut kavramları anlayıp anlamadığı test edilmelidir.</a:t>
          </a:r>
          <a:endParaRPr lang="en-US" sz="1100" kern="1200"/>
        </a:p>
      </dsp:txBody>
      <dsp:txXfrm>
        <a:off x="2403956" y="3395829"/>
        <a:ext cx="6855019" cy="697278"/>
      </dsp:txXfrm>
    </dsp:sp>
    <dsp:sp modelId="{D5486D39-D33F-4D25-BBB4-4FC0DCBC78B3}">
      <dsp:nvSpPr>
        <dsp:cNvPr id="0" name=""/>
        <dsp:cNvSpPr/>
      </dsp:nvSpPr>
      <dsp:spPr>
        <a:xfrm>
          <a:off x="7493971" y="541096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602293" y="541096"/>
        <a:ext cx="264787" cy="362277"/>
      </dsp:txXfrm>
    </dsp:sp>
    <dsp:sp modelId="{AF4CA113-8EC0-4742-B16E-7AA43D19CFE9}">
      <dsp:nvSpPr>
        <dsp:cNvPr id="0" name=""/>
        <dsp:cNvSpPr/>
      </dsp:nvSpPr>
      <dsp:spPr>
        <a:xfrm>
          <a:off x="8089536" y="1384630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97858" y="1384630"/>
        <a:ext cx="264787" cy="362277"/>
      </dsp:txXfrm>
    </dsp:sp>
    <dsp:sp modelId="{381D7AB0-2C9E-44D2-890C-9336963B2292}">
      <dsp:nvSpPr>
        <dsp:cNvPr id="0" name=""/>
        <dsp:cNvSpPr/>
      </dsp:nvSpPr>
      <dsp:spPr>
        <a:xfrm>
          <a:off x="8685102" y="2215820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793424" y="2215820"/>
        <a:ext cx="264787" cy="362277"/>
      </dsp:txXfrm>
    </dsp:sp>
    <dsp:sp modelId="{FF22BEA1-E89B-4ED0-BB59-24C8DEDA6C73}">
      <dsp:nvSpPr>
        <dsp:cNvPr id="0" name=""/>
        <dsp:cNvSpPr/>
      </dsp:nvSpPr>
      <dsp:spPr>
        <a:xfrm>
          <a:off x="9280668" y="3067584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388990" y="3067584"/>
        <a:ext cx="264787" cy="362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9DC45-863B-4D70-B3D7-8CA71232E0F1}">
      <dsp:nvSpPr>
        <dsp:cNvPr id="0" name=""/>
        <dsp:cNvSpPr/>
      </dsp:nvSpPr>
      <dsp:spPr>
        <a:xfrm>
          <a:off x="0" y="0"/>
          <a:ext cx="9008427" cy="1786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Soyut düşüncenin 9 yaşından sonra tam olarak oluştuğunu göz önünde bulundurduğumuz zaman çocuklara Ölüm gerçeğinin izahı ve Azrail (as) ın vazifesini anlatmak pedegojik olarak 9 yaşından önce zararlıdır. Çocuğun zihinsel yanlış anlamlandırmalarına sebep olabilir. Çocuktan gelen bu minvaldeki soruları basit anlatımlarla geçiştirmeli ve ölümün müsebbibinden bahsedilmemelidir. Allah sevgisinin önüne perde çekilebilir ki çok dikkat edilmelidir.</a:t>
          </a:r>
          <a:endParaRPr lang="en-US" sz="1600" kern="1200"/>
        </a:p>
      </dsp:txBody>
      <dsp:txXfrm>
        <a:off x="52339" y="52339"/>
        <a:ext cx="7161428" cy="1682317"/>
      </dsp:txXfrm>
    </dsp:sp>
    <dsp:sp modelId="{7E7F82BD-65A6-4D96-8B8E-4247888E410B}">
      <dsp:nvSpPr>
        <dsp:cNvPr id="0" name=""/>
        <dsp:cNvSpPr/>
      </dsp:nvSpPr>
      <dsp:spPr>
        <a:xfrm>
          <a:off x="1589722" y="2184105"/>
          <a:ext cx="9008427" cy="1786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Somut varlıklara benzetilen Allah hakkında sorulan sorulara detaylı açıklayıcı cevaplar vermek yerine yüzeysel cevaplar ve sevgi diliyle bezenmiş karşı basit sorularla konudan uzaklaştırıcı cevaplar verilmedir.</a:t>
          </a:r>
          <a:endParaRPr lang="en-US" sz="1600" kern="1200"/>
        </a:p>
      </dsp:txBody>
      <dsp:txXfrm>
        <a:off x="1642061" y="2236444"/>
        <a:ext cx="6152479" cy="1682317"/>
      </dsp:txXfrm>
    </dsp:sp>
    <dsp:sp modelId="{AC57034A-1BDF-4D6C-AE61-986A77F1C5CC}">
      <dsp:nvSpPr>
        <dsp:cNvPr id="0" name=""/>
        <dsp:cNvSpPr/>
      </dsp:nvSpPr>
      <dsp:spPr>
        <a:xfrm>
          <a:off x="7846880" y="1404776"/>
          <a:ext cx="1161547" cy="1161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08228" y="1404776"/>
        <a:ext cx="638851" cy="874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155AF-896A-44C3-A3DC-9297EE54DA23}" type="datetimeFigureOut">
              <a:rPr lang="tr-TR" smtClean="0"/>
              <a:t>5.08.2024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3461-790C-43D9-9E57-829BDE037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2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3461-790C-43D9-9E57-829BDE037A9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36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3461-790C-43D9-9E57-829BDE037A9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88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3461-790C-43D9-9E57-829BDE037A9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30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73461-790C-43D9-9E57-829BDE037A9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0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54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11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2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0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867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7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th/photo/11550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tr/photo/14530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tahıl, buğday, arpa, işlenmemiş tahıl içeren bir resim&#10;&#10;Açıklama otomatik olarak oluşturuldu">
            <a:extLst>
              <a:ext uri="{FF2B5EF4-FFF2-40B4-BE49-F238E27FC236}">
                <a16:creationId xmlns:a16="http://schemas.microsoft.com/office/drawing/2014/main" id="{00B51AA4-61B5-2235-22CA-05A700976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360" b="18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993" y="1165193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2BEE0CE-8692-502C-A309-B5428C80C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26" y="1981199"/>
            <a:ext cx="4192348" cy="200660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r-TR" sz="1500" b="1">
                <a:solidFill>
                  <a:srgbClr val="000000"/>
                </a:solidFill>
              </a:rPr>
              <a:t>Kuttap eğitim programı inanaç eğitim alanında işlenecek konular</a:t>
            </a:r>
          </a:p>
        </p:txBody>
      </p:sp>
    </p:spTree>
    <p:extLst>
      <p:ext uri="{BB962C8B-B14F-4D97-AF65-F5344CB8AC3E}">
        <p14:creationId xmlns:p14="http://schemas.microsoft.com/office/powerpoint/2010/main" val="182438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161" y="1159866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284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0E739DE-E6F4-496A-3033-2425EBC9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93" y="1975872"/>
            <a:ext cx="4192348" cy="2006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b="1" i="1" spc="1300">
                <a:solidFill>
                  <a:srgbClr val="000000"/>
                </a:solidFill>
              </a:rPr>
              <a:t>KUTTAP EĞİTİM PROGRAMI İNANÇ ÖĞRETİM-EĞİTİM ALANI 4. SEVİYE</a:t>
            </a:r>
            <a:endParaRPr lang="en-US" sz="1500" spc="1300">
              <a:solidFill>
                <a:srgbClr val="000000"/>
              </a:solidFill>
            </a:endParaRPr>
          </a:p>
        </p:txBody>
      </p:sp>
      <p:pic>
        <p:nvPicPr>
          <p:cNvPr id="5" name="Grafik 4" descr="Rozet 4 düz dolguyla">
            <a:extLst>
              <a:ext uri="{FF2B5EF4-FFF2-40B4-BE49-F238E27FC236}">
                <a16:creationId xmlns:a16="http://schemas.microsoft.com/office/drawing/2014/main" id="{2D7E2C8C-1109-819F-4249-2D39CC4C0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232" y="1267097"/>
            <a:ext cx="4323806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74778BC2-E114-9752-E6E9-8139F1A92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EFC860AF-C975-611A-D2BB-6E4E32DF7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826"/>
            <a:ext cx="12192000" cy="67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ADED5F-040A-1028-900B-D9B59881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/>
              <a:t>İNANÇ ETKİNLİK ALANINDA PEDEGOJİ KURALLARI</a:t>
            </a:r>
          </a:p>
        </p:txBody>
      </p:sp>
      <p:graphicFrame>
        <p:nvGraphicFramePr>
          <p:cNvPr id="13" name="İçerik Yer Tutucusu 2">
            <a:extLst>
              <a:ext uri="{FF2B5EF4-FFF2-40B4-BE49-F238E27FC236}">
                <a16:creationId xmlns:a16="http://schemas.microsoft.com/office/drawing/2014/main" id="{9070B849-B4AF-F49D-33CC-CA891948FE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8662" y="2019299"/>
          <a:ext cx="10357666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15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28492A-DDDF-4C12-AE60-3EA02D8D2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63DF58-06E6-4ED6-947D-1490C2F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404030" y="-5378272"/>
            <a:ext cx="1409700" cy="12192003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78CEB2E-9265-96C2-2670-D83A1E36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50" y="517186"/>
            <a:ext cx="10282725" cy="1281181"/>
          </a:xfrm>
          <a:solidFill>
            <a:schemeClr val="accent1">
              <a:lumMod val="20000"/>
              <a:lumOff val="80000"/>
            </a:schemeClr>
          </a:solidFill>
          <a:effectLst>
            <a:outerShdw dist="190500" dir="2700000" algn="tr" rotWithShape="0">
              <a:schemeClr val="tx1"/>
            </a:outerShdw>
          </a:effectLst>
        </p:spPr>
        <p:txBody>
          <a:bodyPr anchor="ctr">
            <a:normAutofit/>
          </a:bodyPr>
          <a:lstStyle/>
          <a:p>
            <a:r>
              <a:rPr lang="tr-TR" b="1" i="1">
                <a:solidFill>
                  <a:srgbClr val="000000"/>
                </a:solidFill>
              </a:rPr>
              <a:t>İNANÇ ETKİNLİK ALANINDA PEDEGOJİ KURALLARI</a:t>
            </a:r>
            <a:endParaRPr lang="tr-TR">
              <a:solidFill>
                <a:srgbClr val="000000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559F649-BDE3-297E-536C-DAC0FB8B9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740475"/>
              </p:ext>
            </p:extLst>
          </p:nvPr>
        </p:nvGraphicFramePr>
        <p:xfrm>
          <a:off x="808038" y="2369713"/>
          <a:ext cx="10598150" cy="397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405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itki, çiçek, taç yaprağı, yıllık bitki içeren bir resim&#10;&#10;Açıklama otomatik olarak oluşturuldu">
            <a:extLst>
              <a:ext uri="{FF2B5EF4-FFF2-40B4-BE49-F238E27FC236}">
                <a16:creationId xmlns:a16="http://schemas.microsoft.com/office/drawing/2014/main" id="{BDA2F439-02D5-8344-8514-A3CABFB46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8049533-9564-3668-2104-BBCC8AF9D6FF}"/>
              </a:ext>
            </a:extLst>
          </p:cNvPr>
          <p:cNvSpPr txBox="1"/>
          <p:nvPr/>
        </p:nvSpPr>
        <p:spPr>
          <a:xfrm>
            <a:off x="1224643" y="5535386"/>
            <a:ext cx="9911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FF00"/>
                </a:solidFill>
              </a:rPr>
              <a:t>Muallimlerimize Rabbimizden üstün başarılar dileriz</a:t>
            </a:r>
          </a:p>
          <a:p>
            <a:r>
              <a:rPr lang="tr-TR" sz="3200" dirty="0">
                <a:solidFill>
                  <a:srgbClr val="FFFF00"/>
                </a:solidFill>
              </a:rPr>
              <a:t>                  MUALLİMLER CEMİYETİ</a:t>
            </a:r>
          </a:p>
        </p:txBody>
      </p:sp>
    </p:spTree>
    <p:extLst>
      <p:ext uri="{BB962C8B-B14F-4D97-AF65-F5344CB8AC3E}">
        <p14:creationId xmlns:p14="http://schemas.microsoft.com/office/powerpoint/2010/main" val="252531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161" y="1159866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284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95CEEE-D73C-8B2C-BF41-62FF072A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93" y="1975872"/>
            <a:ext cx="4192348" cy="2006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b="1" spc="1300" dirty="0"/>
              <a:t>KUTTAP EĞİTİM PROGRAMI İNANÇ ÖĞRETİM-EĞİTİM ALANI 1. SEVİYE</a:t>
            </a:r>
          </a:p>
        </p:txBody>
      </p:sp>
      <p:pic>
        <p:nvPicPr>
          <p:cNvPr id="5" name="Grafik 4" descr="Rozet 1 düz dolguyla">
            <a:extLst>
              <a:ext uri="{FF2B5EF4-FFF2-40B4-BE49-F238E27FC236}">
                <a16:creationId xmlns:a16="http://schemas.microsoft.com/office/drawing/2014/main" id="{135F6213-AC57-CCBE-930F-23217E735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232" y="1267097"/>
            <a:ext cx="4323806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8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1E1BD7D4-3DDD-7ACB-E2B4-6C4CB61D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8B8EC0DA-A460-2251-B801-4CDD9741C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3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161" y="1159866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284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376AA70-0E83-4ED3-A1EC-9D3B40DD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93" y="1975872"/>
            <a:ext cx="4192348" cy="2006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b="1" i="1" spc="1300" dirty="0">
                <a:solidFill>
                  <a:srgbClr val="000000"/>
                </a:solidFill>
              </a:rPr>
              <a:t>KUTTAP EĞİTİM PROGRAMI İNANÇ ÖĞRETİM-EĞİTİM ALANI 2. SEVİYE</a:t>
            </a:r>
          </a:p>
        </p:txBody>
      </p:sp>
      <p:pic>
        <p:nvPicPr>
          <p:cNvPr id="5" name="Grafik 4" descr="Rozet düz dolguyla">
            <a:extLst>
              <a:ext uri="{FF2B5EF4-FFF2-40B4-BE49-F238E27FC236}">
                <a16:creationId xmlns:a16="http://schemas.microsoft.com/office/drawing/2014/main" id="{D9D054CA-44BE-17AC-A19F-3372F866B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232" y="1267097"/>
            <a:ext cx="4323806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9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yazı tipi, çizgi, sayı, numara içeren bir resim&#10;&#10;Açıklama otomatik olarak oluşturuldu">
            <a:extLst>
              <a:ext uri="{FF2B5EF4-FFF2-40B4-BE49-F238E27FC236}">
                <a16:creationId xmlns:a16="http://schemas.microsoft.com/office/drawing/2014/main" id="{07F72C07-5BC5-D277-37A3-A0E2C35AC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310EF0CF-FC88-BE64-8AA0-ACC727963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658"/>
            <a:ext cx="12192000" cy="67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161" y="1159866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284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BB4C42D-D8B6-AB19-F49C-2AB2E85B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93" y="1975872"/>
            <a:ext cx="4192348" cy="2006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500" b="1" i="1" spc="1300" dirty="0">
                <a:solidFill>
                  <a:srgbClr val="000000"/>
                </a:solidFill>
              </a:rPr>
              <a:t>KUTTAP EĞİTİM PROGRAMI İNANÇ ÖĞRETİM-EĞİTİM ALANI 3. SEVİYE</a:t>
            </a:r>
            <a:endParaRPr lang="en-US" sz="1500" spc="1300" dirty="0">
              <a:solidFill>
                <a:srgbClr val="000000"/>
              </a:solidFill>
            </a:endParaRPr>
          </a:p>
        </p:txBody>
      </p:sp>
      <p:pic>
        <p:nvPicPr>
          <p:cNvPr id="5" name="Grafik 4" descr="Rozet 3 düz dolguyla">
            <a:extLst>
              <a:ext uri="{FF2B5EF4-FFF2-40B4-BE49-F238E27FC236}">
                <a16:creationId xmlns:a16="http://schemas.microsoft.com/office/drawing/2014/main" id="{F08D82C1-1A32-6AA8-E53F-FEF1E8A60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232" y="1267097"/>
            <a:ext cx="4323806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yazı tipi, sayı, numara, çizgi içeren bir resim&#10;&#10;Açıklama otomatik olarak oluşturuldu">
            <a:extLst>
              <a:ext uri="{FF2B5EF4-FFF2-40B4-BE49-F238E27FC236}">
                <a16:creationId xmlns:a16="http://schemas.microsoft.com/office/drawing/2014/main" id="{084A9C51-F467-92BC-A7B2-E5BC7995B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6719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8834472AC1F434DB1D8BFFD386E4765" ma:contentTypeVersion="4" ma:contentTypeDescription="Yeni belge oluşturun." ma:contentTypeScope="" ma:versionID="536740992de1e514663d76c536caf922">
  <xsd:schema xmlns:xsd="http://www.w3.org/2001/XMLSchema" xmlns:xs="http://www.w3.org/2001/XMLSchema" xmlns:p="http://schemas.microsoft.com/office/2006/metadata/properties" xmlns:ns3="37a39837-dc2d-4515-a28a-16beb0fe45eb" targetNamespace="http://schemas.microsoft.com/office/2006/metadata/properties" ma:root="true" ma:fieldsID="d4229b55226d6b725a432a3b26b82a01" ns3:_="">
    <xsd:import namespace="37a39837-dc2d-4515-a28a-16beb0fe4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9837-dc2d-4515-a28a-16beb0fe4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545AE-74E8-4896-ADD0-4A9E17F7B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39837-dc2d-4515-a28a-16beb0fe4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88293-E3B3-4F5A-9F7E-82D8C920F13F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37a39837-dc2d-4515-a28a-16beb0fe45eb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A187CA-6CBD-4612-BCF2-766CB52A70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305</Words>
  <Application>Microsoft Office PowerPoint</Application>
  <PresentationFormat>Geniş ekran</PresentationFormat>
  <Paragraphs>20</Paragraphs>
  <Slides>15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Aptos</vt:lpstr>
      <vt:lpstr>Arial</vt:lpstr>
      <vt:lpstr>Avenir Next LT Pro</vt:lpstr>
      <vt:lpstr>Avenir Next LT Pro Light</vt:lpstr>
      <vt:lpstr>VeniceBeachVTI</vt:lpstr>
      <vt:lpstr>Kuttap eğitim programı inanaç eğitim alanında işlenecek konular</vt:lpstr>
      <vt:lpstr>KUTTAP EĞİTİM PROGRAMI İNANÇ ÖĞRETİM-EĞİTİM ALANI 1. SEVİYE</vt:lpstr>
      <vt:lpstr>PowerPoint Sunusu</vt:lpstr>
      <vt:lpstr>PowerPoint Sunusu</vt:lpstr>
      <vt:lpstr>KUTTAP EĞİTİM PROGRAMI İNANÇ ÖĞRETİM-EĞİTİM ALANI 2. SEVİYE</vt:lpstr>
      <vt:lpstr>PowerPoint Sunusu</vt:lpstr>
      <vt:lpstr>PowerPoint Sunusu</vt:lpstr>
      <vt:lpstr>KUTTAP EĞİTİM PROGRAMI İNANÇ ÖĞRETİM-EĞİTİM ALANI 3. SEVİYE</vt:lpstr>
      <vt:lpstr>PowerPoint Sunusu</vt:lpstr>
      <vt:lpstr>KUTTAP EĞİTİM PROGRAMI İNANÇ ÖĞRETİM-EĞİTİM ALANI 4. SEVİYE</vt:lpstr>
      <vt:lpstr>PowerPoint Sunusu</vt:lpstr>
      <vt:lpstr>PowerPoint Sunusu</vt:lpstr>
      <vt:lpstr>İNANÇ ETKİNLİK ALANINDA PEDEGOJİ KURALLARI</vt:lpstr>
      <vt:lpstr>İNANÇ ETKİNLİK ALANINDA PEDEGOJİ KURALLARI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ZEREN KARATAŞ</dc:creator>
  <cp:lastModifiedBy>ZEREN KARATAŞ</cp:lastModifiedBy>
  <cp:revision>2</cp:revision>
  <dcterms:created xsi:type="dcterms:W3CDTF">2024-08-05T08:38:17Z</dcterms:created>
  <dcterms:modified xsi:type="dcterms:W3CDTF">2024-08-05T10:02:13Z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0x01010048834472AC1F434DB1D8BFFD386E4765</vt:lpwstr>
  </property>
</Properties>
</file>