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9" r:id="rId27"/>
    <p:sldId id="280" r:id="rId28"/>
    <p:sldId id="281" r:id="rId29"/>
    <p:sldId id="282" r:id="rId30"/>
    <p:sldId id="278" r:id="rId3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A18EDE-41D2-4A4F-9A1E-255E789F1D2E}" v="17" dt="2024-06-01T07:49:04.9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7" d="100"/>
          <a:sy n="77" d="100"/>
        </p:scale>
        <p:origin x="8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diagrams/_rels/data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FDEF5B08-F5A7-4DFB-B995-43AC2D5F660D}"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791109F9-401E-4154-B807-3820BDE1A2D7}">
      <dgm:prSet/>
      <dgm:spPr/>
      <dgm:t>
        <a:bodyPr/>
        <a:lstStyle/>
        <a:p>
          <a:r>
            <a:rPr lang="tr-TR"/>
            <a:t>Zarar vermek</a:t>
          </a:r>
          <a:endParaRPr lang="en-US"/>
        </a:p>
      </dgm:t>
    </dgm:pt>
    <dgm:pt modelId="{C164C149-8AA9-487A-90CB-53B4C482559A}" type="parTrans" cxnId="{661F0117-4EA9-487B-B026-4692FD3B8926}">
      <dgm:prSet/>
      <dgm:spPr/>
      <dgm:t>
        <a:bodyPr/>
        <a:lstStyle/>
        <a:p>
          <a:endParaRPr lang="en-US"/>
        </a:p>
      </dgm:t>
    </dgm:pt>
    <dgm:pt modelId="{4A4204BE-B0F4-474E-B485-936C1870A51F}" type="sibTrans" cxnId="{661F0117-4EA9-487B-B026-4692FD3B8926}">
      <dgm:prSet/>
      <dgm:spPr/>
      <dgm:t>
        <a:bodyPr/>
        <a:lstStyle/>
        <a:p>
          <a:endParaRPr lang="en-US"/>
        </a:p>
      </dgm:t>
    </dgm:pt>
    <dgm:pt modelId="{5237FB27-6D7E-4F70-9B6E-94894CF6025E}">
      <dgm:prSet/>
      <dgm:spPr/>
      <dgm:t>
        <a:bodyPr/>
        <a:lstStyle/>
        <a:p>
          <a:r>
            <a:rPr lang="tr-TR"/>
            <a:t>Kötülüğü yaymak</a:t>
          </a:r>
          <a:endParaRPr lang="en-US"/>
        </a:p>
      </dgm:t>
    </dgm:pt>
    <dgm:pt modelId="{FDB91CC8-E750-4BD6-B736-BEBAD06A4E76}" type="parTrans" cxnId="{AC05A88E-7C1C-4790-BA02-E6D0A3B9E683}">
      <dgm:prSet/>
      <dgm:spPr/>
      <dgm:t>
        <a:bodyPr/>
        <a:lstStyle/>
        <a:p>
          <a:endParaRPr lang="en-US"/>
        </a:p>
      </dgm:t>
    </dgm:pt>
    <dgm:pt modelId="{EC9F5530-2D1E-4835-A2A9-4318CCDBBBF3}" type="sibTrans" cxnId="{AC05A88E-7C1C-4790-BA02-E6D0A3B9E683}">
      <dgm:prSet/>
      <dgm:spPr/>
      <dgm:t>
        <a:bodyPr/>
        <a:lstStyle/>
        <a:p>
          <a:endParaRPr lang="en-US"/>
        </a:p>
      </dgm:t>
    </dgm:pt>
    <dgm:pt modelId="{A8427B4B-3549-4DD6-B44F-961F6F08C1F1}">
      <dgm:prSet/>
      <dgm:spPr/>
      <dgm:t>
        <a:bodyPr/>
        <a:lstStyle/>
        <a:p>
          <a:r>
            <a:rPr lang="tr-TR"/>
            <a:t>Kan akıtmak</a:t>
          </a:r>
          <a:endParaRPr lang="en-US"/>
        </a:p>
      </dgm:t>
    </dgm:pt>
    <dgm:pt modelId="{2D3DCBD1-9AEA-4BE9-884F-DEE2A474051A}" type="parTrans" cxnId="{4CA9605F-00B3-4A3B-9E87-A0B19E429509}">
      <dgm:prSet/>
      <dgm:spPr/>
      <dgm:t>
        <a:bodyPr/>
        <a:lstStyle/>
        <a:p>
          <a:endParaRPr lang="en-US"/>
        </a:p>
      </dgm:t>
    </dgm:pt>
    <dgm:pt modelId="{3505F46E-37B5-4578-93E4-98667F5E904E}" type="sibTrans" cxnId="{4CA9605F-00B3-4A3B-9E87-A0B19E429509}">
      <dgm:prSet/>
      <dgm:spPr/>
      <dgm:t>
        <a:bodyPr/>
        <a:lstStyle/>
        <a:p>
          <a:endParaRPr lang="en-US"/>
        </a:p>
      </dgm:t>
    </dgm:pt>
    <dgm:pt modelId="{C25B4722-C2B8-494E-B03D-01F4237D515A}" type="pres">
      <dgm:prSet presAssocID="{FDEF5B08-F5A7-4DFB-B995-43AC2D5F660D}" presName="hierChild1" presStyleCnt="0">
        <dgm:presLayoutVars>
          <dgm:chPref val="1"/>
          <dgm:dir/>
          <dgm:animOne val="branch"/>
          <dgm:animLvl val="lvl"/>
          <dgm:resizeHandles/>
        </dgm:presLayoutVars>
      </dgm:prSet>
      <dgm:spPr/>
    </dgm:pt>
    <dgm:pt modelId="{1CBD54C5-920E-4CFA-8EB6-AD03B70996A7}" type="pres">
      <dgm:prSet presAssocID="{791109F9-401E-4154-B807-3820BDE1A2D7}" presName="hierRoot1" presStyleCnt="0"/>
      <dgm:spPr/>
    </dgm:pt>
    <dgm:pt modelId="{79E466D8-A9CD-46E1-A31E-7BFC177AB92A}" type="pres">
      <dgm:prSet presAssocID="{791109F9-401E-4154-B807-3820BDE1A2D7}" presName="composite" presStyleCnt="0"/>
      <dgm:spPr/>
    </dgm:pt>
    <dgm:pt modelId="{39C956C9-58CA-4286-9ADF-312073DDEDB4}" type="pres">
      <dgm:prSet presAssocID="{791109F9-401E-4154-B807-3820BDE1A2D7}" presName="background" presStyleLbl="node0" presStyleIdx="0" presStyleCnt="3"/>
      <dgm:spPr/>
    </dgm:pt>
    <dgm:pt modelId="{4ABCFFA1-9B90-40DA-929B-171F46778E09}" type="pres">
      <dgm:prSet presAssocID="{791109F9-401E-4154-B807-3820BDE1A2D7}" presName="text" presStyleLbl="fgAcc0" presStyleIdx="0" presStyleCnt="3">
        <dgm:presLayoutVars>
          <dgm:chPref val="3"/>
        </dgm:presLayoutVars>
      </dgm:prSet>
      <dgm:spPr/>
    </dgm:pt>
    <dgm:pt modelId="{7BCADA5F-8FAE-4810-9BFE-904AF98FD59A}" type="pres">
      <dgm:prSet presAssocID="{791109F9-401E-4154-B807-3820BDE1A2D7}" presName="hierChild2" presStyleCnt="0"/>
      <dgm:spPr/>
    </dgm:pt>
    <dgm:pt modelId="{F98287C9-5EE6-4159-8CEF-7F88CCC6C3A4}" type="pres">
      <dgm:prSet presAssocID="{5237FB27-6D7E-4F70-9B6E-94894CF6025E}" presName="hierRoot1" presStyleCnt="0"/>
      <dgm:spPr/>
    </dgm:pt>
    <dgm:pt modelId="{80CCD8F7-7DAC-4589-8CA8-C75AD4079097}" type="pres">
      <dgm:prSet presAssocID="{5237FB27-6D7E-4F70-9B6E-94894CF6025E}" presName="composite" presStyleCnt="0"/>
      <dgm:spPr/>
    </dgm:pt>
    <dgm:pt modelId="{D53A1DEC-9BCF-4D83-80EC-1C9BEBC0858C}" type="pres">
      <dgm:prSet presAssocID="{5237FB27-6D7E-4F70-9B6E-94894CF6025E}" presName="background" presStyleLbl="node0" presStyleIdx="1" presStyleCnt="3"/>
      <dgm:spPr/>
    </dgm:pt>
    <dgm:pt modelId="{90DEC6BA-7622-49F1-9C05-F61FD39B1660}" type="pres">
      <dgm:prSet presAssocID="{5237FB27-6D7E-4F70-9B6E-94894CF6025E}" presName="text" presStyleLbl="fgAcc0" presStyleIdx="1" presStyleCnt="3">
        <dgm:presLayoutVars>
          <dgm:chPref val="3"/>
        </dgm:presLayoutVars>
      </dgm:prSet>
      <dgm:spPr/>
    </dgm:pt>
    <dgm:pt modelId="{069C3C0C-5AF0-4035-BE35-3DA13B70B326}" type="pres">
      <dgm:prSet presAssocID="{5237FB27-6D7E-4F70-9B6E-94894CF6025E}" presName="hierChild2" presStyleCnt="0"/>
      <dgm:spPr/>
    </dgm:pt>
    <dgm:pt modelId="{1868C7F5-316B-411A-9C2A-038A79B6C9D2}" type="pres">
      <dgm:prSet presAssocID="{A8427B4B-3549-4DD6-B44F-961F6F08C1F1}" presName="hierRoot1" presStyleCnt="0"/>
      <dgm:spPr/>
    </dgm:pt>
    <dgm:pt modelId="{DAC6E236-0D24-4BB1-A8DB-689E7C528822}" type="pres">
      <dgm:prSet presAssocID="{A8427B4B-3549-4DD6-B44F-961F6F08C1F1}" presName="composite" presStyleCnt="0"/>
      <dgm:spPr/>
    </dgm:pt>
    <dgm:pt modelId="{DBE40A0A-702E-4DB4-B0DB-1B49635A3EE7}" type="pres">
      <dgm:prSet presAssocID="{A8427B4B-3549-4DD6-B44F-961F6F08C1F1}" presName="background" presStyleLbl="node0" presStyleIdx="2" presStyleCnt="3"/>
      <dgm:spPr/>
    </dgm:pt>
    <dgm:pt modelId="{D66111A9-03DE-4E28-8336-79FD9518D1E1}" type="pres">
      <dgm:prSet presAssocID="{A8427B4B-3549-4DD6-B44F-961F6F08C1F1}" presName="text" presStyleLbl="fgAcc0" presStyleIdx="2" presStyleCnt="3">
        <dgm:presLayoutVars>
          <dgm:chPref val="3"/>
        </dgm:presLayoutVars>
      </dgm:prSet>
      <dgm:spPr/>
    </dgm:pt>
    <dgm:pt modelId="{2FFA3097-44EF-4392-B8E8-C6D086759747}" type="pres">
      <dgm:prSet presAssocID="{A8427B4B-3549-4DD6-B44F-961F6F08C1F1}" presName="hierChild2" presStyleCnt="0"/>
      <dgm:spPr/>
    </dgm:pt>
  </dgm:ptLst>
  <dgm:cxnLst>
    <dgm:cxn modelId="{661F0117-4EA9-487B-B026-4692FD3B8926}" srcId="{FDEF5B08-F5A7-4DFB-B995-43AC2D5F660D}" destId="{791109F9-401E-4154-B807-3820BDE1A2D7}" srcOrd="0" destOrd="0" parTransId="{C164C149-8AA9-487A-90CB-53B4C482559A}" sibTransId="{4A4204BE-B0F4-474E-B485-936C1870A51F}"/>
    <dgm:cxn modelId="{DB0BD933-FA99-489A-BB12-3BA8B92BE45F}" type="presOf" srcId="{FDEF5B08-F5A7-4DFB-B995-43AC2D5F660D}" destId="{C25B4722-C2B8-494E-B03D-01F4237D515A}" srcOrd="0" destOrd="0" presId="urn:microsoft.com/office/officeart/2005/8/layout/hierarchy1"/>
    <dgm:cxn modelId="{4CA9605F-00B3-4A3B-9E87-A0B19E429509}" srcId="{FDEF5B08-F5A7-4DFB-B995-43AC2D5F660D}" destId="{A8427B4B-3549-4DD6-B44F-961F6F08C1F1}" srcOrd="2" destOrd="0" parTransId="{2D3DCBD1-9AEA-4BE9-884F-DEE2A474051A}" sibTransId="{3505F46E-37B5-4578-93E4-98667F5E904E}"/>
    <dgm:cxn modelId="{D3149E74-70F3-4B0F-A1C2-8CD3FF8B9C8A}" type="presOf" srcId="{5237FB27-6D7E-4F70-9B6E-94894CF6025E}" destId="{90DEC6BA-7622-49F1-9C05-F61FD39B1660}" srcOrd="0" destOrd="0" presId="urn:microsoft.com/office/officeart/2005/8/layout/hierarchy1"/>
    <dgm:cxn modelId="{E3CFCD8B-8287-40B5-86FA-9F18EE0CB12B}" type="presOf" srcId="{A8427B4B-3549-4DD6-B44F-961F6F08C1F1}" destId="{D66111A9-03DE-4E28-8336-79FD9518D1E1}" srcOrd="0" destOrd="0" presId="urn:microsoft.com/office/officeart/2005/8/layout/hierarchy1"/>
    <dgm:cxn modelId="{AC05A88E-7C1C-4790-BA02-E6D0A3B9E683}" srcId="{FDEF5B08-F5A7-4DFB-B995-43AC2D5F660D}" destId="{5237FB27-6D7E-4F70-9B6E-94894CF6025E}" srcOrd="1" destOrd="0" parTransId="{FDB91CC8-E750-4BD6-B736-BEBAD06A4E76}" sibTransId="{EC9F5530-2D1E-4835-A2A9-4318CCDBBBF3}"/>
    <dgm:cxn modelId="{36D674AB-FD2C-4BD9-9631-2CE05A238905}" type="presOf" srcId="{791109F9-401E-4154-B807-3820BDE1A2D7}" destId="{4ABCFFA1-9B90-40DA-929B-171F46778E09}" srcOrd="0" destOrd="0" presId="urn:microsoft.com/office/officeart/2005/8/layout/hierarchy1"/>
    <dgm:cxn modelId="{D70B5713-F637-44F5-88BA-9953661FE73C}" type="presParOf" srcId="{C25B4722-C2B8-494E-B03D-01F4237D515A}" destId="{1CBD54C5-920E-4CFA-8EB6-AD03B70996A7}" srcOrd="0" destOrd="0" presId="urn:microsoft.com/office/officeart/2005/8/layout/hierarchy1"/>
    <dgm:cxn modelId="{B69F09B3-8EE5-4FA0-85EC-0BB5F892054B}" type="presParOf" srcId="{1CBD54C5-920E-4CFA-8EB6-AD03B70996A7}" destId="{79E466D8-A9CD-46E1-A31E-7BFC177AB92A}" srcOrd="0" destOrd="0" presId="urn:microsoft.com/office/officeart/2005/8/layout/hierarchy1"/>
    <dgm:cxn modelId="{A677C4B4-E6FE-4934-B0A3-CFD3436C8D60}" type="presParOf" srcId="{79E466D8-A9CD-46E1-A31E-7BFC177AB92A}" destId="{39C956C9-58CA-4286-9ADF-312073DDEDB4}" srcOrd="0" destOrd="0" presId="urn:microsoft.com/office/officeart/2005/8/layout/hierarchy1"/>
    <dgm:cxn modelId="{726E9232-8410-4D4A-AFE5-CB8404DC8E58}" type="presParOf" srcId="{79E466D8-A9CD-46E1-A31E-7BFC177AB92A}" destId="{4ABCFFA1-9B90-40DA-929B-171F46778E09}" srcOrd="1" destOrd="0" presId="urn:microsoft.com/office/officeart/2005/8/layout/hierarchy1"/>
    <dgm:cxn modelId="{48710C0C-EC50-4AF6-8FA2-DF5A3141CB61}" type="presParOf" srcId="{1CBD54C5-920E-4CFA-8EB6-AD03B70996A7}" destId="{7BCADA5F-8FAE-4810-9BFE-904AF98FD59A}" srcOrd="1" destOrd="0" presId="urn:microsoft.com/office/officeart/2005/8/layout/hierarchy1"/>
    <dgm:cxn modelId="{BAC84E33-0D81-4442-8A08-C30BE6BC5FBD}" type="presParOf" srcId="{C25B4722-C2B8-494E-B03D-01F4237D515A}" destId="{F98287C9-5EE6-4159-8CEF-7F88CCC6C3A4}" srcOrd="1" destOrd="0" presId="urn:microsoft.com/office/officeart/2005/8/layout/hierarchy1"/>
    <dgm:cxn modelId="{D6A7E4DA-5EF6-42B2-BE9A-C8B636404650}" type="presParOf" srcId="{F98287C9-5EE6-4159-8CEF-7F88CCC6C3A4}" destId="{80CCD8F7-7DAC-4589-8CA8-C75AD4079097}" srcOrd="0" destOrd="0" presId="urn:microsoft.com/office/officeart/2005/8/layout/hierarchy1"/>
    <dgm:cxn modelId="{1D64F3EE-BBA3-4F15-81CB-E8B02015EAC4}" type="presParOf" srcId="{80CCD8F7-7DAC-4589-8CA8-C75AD4079097}" destId="{D53A1DEC-9BCF-4D83-80EC-1C9BEBC0858C}" srcOrd="0" destOrd="0" presId="urn:microsoft.com/office/officeart/2005/8/layout/hierarchy1"/>
    <dgm:cxn modelId="{19DD80D5-0AB4-4474-9B04-9E86DA2557B1}" type="presParOf" srcId="{80CCD8F7-7DAC-4589-8CA8-C75AD4079097}" destId="{90DEC6BA-7622-49F1-9C05-F61FD39B1660}" srcOrd="1" destOrd="0" presId="urn:microsoft.com/office/officeart/2005/8/layout/hierarchy1"/>
    <dgm:cxn modelId="{023731E3-8800-491E-B7C7-70B2ABB862F5}" type="presParOf" srcId="{F98287C9-5EE6-4159-8CEF-7F88CCC6C3A4}" destId="{069C3C0C-5AF0-4035-BE35-3DA13B70B326}" srcOrd="1" destOrd="0" presId="urn:microsoft.com/office/officeart/2005/8/layout/hierarchy1"/>
    <dgm:cxn modelId="{81089407-D56E-4AEA-9B0A-4CAD12FF2FAE}" type="presParOf" srcId="{C25B4722-C2B8-494E-B03D-01F4237D515A}" destId="{1868C7F5-316B-411A-9C2A-038A79B6C9D2}" srcOrd="2" destOrd="0" presId="urn:microsoft.com/office/officeart/2005/8/layout/hierarchy1"/>
    <dgm:cxn modelId="{3319E79B-DDD4-4624-8147-F7A7EFC20D83}" type="presParOf" srcId="{1868C7F5-316B-411A-9C2A-038A79B6C9D2}" destId="{DAC6E236-0D24-4BB1-A8DB-689E7C528822}" srcOrd="0" destOrd="0" presId="urn:microsoft.com/office/officeart/2005/8/layout/hierarchy1"/>
    <dgm:cxn modelId="{3134AF1C-8AA9-4CCF-8CF2-884311CA3BAF}" type="presParOf" srcId="{DAC6E236-0D24-4BB1-A8DB-689E7C528822}" destId="{DBE40A0A-702E-4DB4-B0DB-1B49635A3EE7}" srcOrd="0" destOrd="0" presId="urn:microsoft.com/office/officeart/2005/8/layout/hierarchy1"/>
    <dgm:cxn modelId="{7E5808CD-0487-4E12-A117-CD8D9C6D3263}" type="presParOf" srcId="{DAC6E236-0D24-4BB1-A8DB-689E7C528822}" destId="{D66111A9-03DE-4E28-8336-79FD9518D1E1}" srcOrd="1" destOrd="0" presId="urn:microsoft.com/office/officeart/2005/8/layout/hierarchy1"/>
    <dgm:cxn modelId="{0D53E77F-FC51-4194-B73E-C4D60947288A}" type="presParOf" srcId="{1868C7F5-316B-411A-9C2A-038A79B6C9D2}" destId="{2FFA3097-44EF-4392-B8E8-C6D08675974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D99A7C-3BE0-424C-8910-78E991D23F57}" type="doc">
      <dgm:prSet loTypeId="urn:microsoft.com/office/officeart/2005/8/layout/process1" loCatId="process" qsTypeId="urn:microsoft.com/office/officeart/2005/8/quickstyle/simple4" qsCatId="simple" csTypeId="urn:microsoft.com/office/officeart/2005/8/colors/accent0_3" csCatId="mainScheme"/>
      <dgm:spPr/>
      <dgm:t>
        <a:bodyPr/>
        <a:lstStyle/>
        <a:p>
          <a:endParaRPr lang="en-US"/>
        </a:p>
      </dgm:t>
    </dgm:pt>
    <dgm:pt modelId="{3CEF7BE5-C4C3-4EA3-8442-305306592E2A}">
      <dgm:prSet/>
      <dgm:spPr/>
      <dgm:t>
        <a:bodyPr/>
        <a:lstStyle/>
        <a:p>
          <a:r>
            <a:rPr lang="tr-TR" b="1"/>
            <a:t>B- Bilgi</a:t>
          </a:r>
          <a:endParaRPr lang="en-US"/>
        </a:p>
      </dgm:t>
    </dgm:pt>
    <dgm:pt modelId="{C0A99C8D-E510-42F7-8173-4DD689501002}" type="parTrans" cxnId="{3DD8E1AD-98B8-45B7-9B27-D8D365B27804}">
      <dgm:prSet/>
      <dgm:spPr/>
      <dgm:t>
        <a:bodyPr/>
        <a:lstStyle/>
        <a:p>
          <a:endParaRPr lang="en-US"/>
        </a:p>
      </dgm:t>
    </dgm:pt>
    <dgm:pt modelId="{80CA046C-5CF7-4D7A-BB8C-669B3AA5872E}" type="sibTrans" cxnId="{3DD8E1AD-98B8-45B7-9B27-D8D365B27804}">
      <dgm:prSet/>
      <dgm:spPr/>
      <dgm:t>
        <a:bodyPr/>
        <a:lstStyle/>
        <a:p>
          <a:endParaRPr lang="en-US"/>
        </a:p>
      </dgm:t>
    </dgm:pt>
    <dgm:pt modelId="{1DFE3321-43FA-4473-A305-53C5B357F1BD}">
      <dgm:prSet/>
      <dgm:spPr/>
      <dgm:t>
        <a:bodyPr/>
        <a:lstStyle/>
        <a:p>
          <a:r>
            <a:rPr lang="tr-TR" b="0" i="0"/>
            <a:t>Bakara Suresi 31. Ayet/1. Cüz</a:t>
          </a:r>
          <a:br>
            <a:rPr lang="tr-TR"/>
          </a:br>
          <a:br>
            <a:rPr lang="tr-TR"/>
          </a:br>
          <a:r>
            <a:rPr lang="ar-AE" b="0" i="0"/>
            <a:t>وَعَلَّمَ اٰدَمَ الْاَسْمَٓاءَ كُلَّهَا ثُمَّ عَرَضَهُمْ عَلَى الْمَلٰٓئِكَةِ فَقَالَ اَنْبِؤُ۫ن۪ي بِاَسْمَٓاءِ هٰٓؤُ۬لَٓاءِ اِنْ كُنْتُمْ صَادِق۪ينَ</a:t>
          </a:r>
          <a:br>
            <a:rPr lang="ar-AE"/>
          </a:br>
          <a:br>
            <a:rPr lang="ar-AE"/>
          </a:br>
          <a:r>
            <a:rPr lang="tr-TR" b="0" i="0"/>
            <a:t>Ve Âdem’e bütün isimleri öğretti. Sonra bunları meleklere gösterip “Sözünüzde doğru iseniz şunların isimlerini bana söyleyin” dedi.</a:t>
          </a:r>
          <a:endParaRPr lang="en-US"/>
        </a:p>
      </dgm:t>
    </dgm:pt>
    <dgm:pt modelId="{C7914FB9-49DA-4220-AA81-E4D567571126}" type="parTrans" cxnId="{2733AE5A-F540-4AEB-BAAE-2E64F4BE9B5A}">
      <dgm:prSet/>
      <dgm:spPr/>
      <dgm:t>
        <a:bodyPr/>
        <a:lstStyle/>
        <a:p>
          <a:endParaRPr lang="en-US"/>
        </a:p>
      </dgm:t>
    </dgm:pt>
    <dgm:pt modelId="{679972B0-CCDC-4B3F-9CF7-383CFB73BDBF}" type="sibTrans" cxnId="{2733AE5A-F540-4AEB-BAAE-2E64F4BE9B5A}">
      <dgm:prSet/>
      <dgm:spPr/>
      <dgm:t>
        <a:bodyPr/>
        <a:lstStyle/>
        <a:p>
          <a:endParaRPr lang="en-US"/>
        </a:p>
      </dgm:t>
    </dgm:pt>
    <dgm:pt modelId="{67F12758-462B-49D9-A069-411347E1560E}">
      <dgm:prSet/>
      <dgm:spPr/>
      <dgm:t>
        <a:bodyPr/>
        <a:lstStyle/>
        <a:p>
          <a:r>
            <a:rPr lang="tr-TR" b="0" i="0"/>
            <a:t>Bakara Suresi 32. Ayet/1. Cüz</a:t>
          </a:r>
          <a:br>
            <a:rPr lang="tr-TR"/>
          </a:br>
          <a:br>
            <a:rPr lang="tr-TR"/>
          </a:br>
          <a:r>
            <a:rPr lang="ar-AE" b="0" i="0"/>
            <a:t>قَالُوا سُبْحَانَكَ لَا عِلْمَ لَنَٓا اِلَّا مَا عَلَّمْتَنَاۜ اِنَّكَ اَنْتَ الْعَل۪يمُ الْحَك۪يمُ</a:t>
          </a:r>
          <a:br>
            <a:rPr lang="ar-AE"/>
          </a:br>
          <a:br>
            <a:rPr lang="ar-AE"/>
          </a:br>
          <a:r>
            <a:rPr lang="ar-AE" b="0" i="0"/>
            <a:t>“</a:t>
          </a:r>
          <a:r>
            <a:rPr lang="tr-TR" b="0" i="0"/>
            <a:t>Seni tenzih ederiz! Bize öğrettiğinden başka hiçbir bilgimiz yoktur. En kâmil ilim ve hikmet sahibi şüphesiz sensin” cevabını verdiler.</a:t>
          </a:r>
          <a:br>
            <a:rPr lang="tr-TR"/>
          </a:br>
          <a:br>
            <a:rPr lang="tr-TR"/>
          </a:br>
          <a:endParaRPr lang="en-US"/>
        </a:p>
      </dgm:t>
    </dgm:pt>
    <dgm:pt modelId="{17B29B51-6700-4C0F-8800-A9525AB6C8C6}" type="parTrans" cxnId="{ABF05C8B-0A8A-402B-AFAE-DC404F15CBF2}">
      <dgm:prSet/>
      <dgm:spPr/>
      <dgm:t>
        <a:bodyPr/>
        <a:lstStyle/>
        <a:p>
          <a:endParaRPr lang="en-US"/>
        </a:p>
      </dgm:t>
    </dgm:pt>
    <dgm:pt modelId="{FA07F5B7-EF58-4550-B322-905E59D64C97}" type="sibTrans" cxnId="{ABF05C8B-0A8A-402B-AFAE-DC404F15CBF2}">
      <dgm:prSet/>
      <dgm:spPr/>
      <dgm:t>
        <a:bodyPr/>
        <a:lstStyle/>
        <a:p>
          <a:endParaRPr lang="en-US"/>
        </a:p>
      </dgm:t>
    </dgm:pt>
    <dgm:pt modelId="{B761C19B-E059-4ECD-BBDB-122601E74089}" type="pres">
      <dgm:prSet presAssocID="{A3D99A7C-3BE0-424C-8910-78E991D23F57}" presName="Name0" presStyleCnt="0">
        <dgm:presLayoutVars>
          <dgm:dir/>
          <dgm:resizeHandles val="exact"/>
        </dgm:presLayoutVars>
      </dgm:prSet>
      <dgm:spPr/>
    </dgm:pt>
    <dgm:pt modelId="{41C9C5E5-E12A-454F-976E-F7E04C3D35C2}" type="pres">
      <dgm:prSet presAssocID="{3CEF7BE5-C4C3-4EA3-8442-305306592E2A}" presName="node" presStyleLbl="node1" presStyleIdx="0" presStyleCnt="3">
        <dgm:presLayoutVars>
          <dgm:bulletEnabled val="1"/>
        </dgm:presLayoutVars>
      </dgm:prSet>
      <dgm:spPr/>
    </dgm:pt>
    <dgm:pt modelId="{EA4DA7EC-431D-4B55-BAE8-B616D98AE8DE}" type="pres">
      <dgm:prSet presAssocID="{80CA046C-5CF7-4D7A-BB8C-669B3AA5872E}" presName="sibTrans" presStyleLbl="sibTrans2D1" presStyleIdx="0" presStyleCnt="2"/>
      <dgm:spPr/>
    </dgm:pt>
    <dgm:pt modelId="{C2C42664-B799-4FDE-8DE8-F58C1B5AD602}" type="pres">
      <dgm:prSet presAssocID="{80CA046C-5CF7-4D7A-BB8C-669B3AA5872E}" presName="connectorText" presStyleLbl="sibTrans2D1" presStyleIdx="0" presStyleCnt="2"/>
      <dgm:spPr/>
    </dgm:pt>
    <dgm:pt modelId="{EAB1A01B-B151-4AC7-92C3-F92969FB6964}" type="pres">
      <dgm:prSet presAssocID="{1DFE3321-43FA-4473-A305-53C5B357F1BD}" presName="node" presStyleLbl="node1" presStyleIdx="1" presStyleCnt="3">
        <dgm:presLayoutVars>
          <dgm:bulletEnabled val="1"/>
        </dgm:presLayoutVars>
      </dgm:prSet>
      <dgm:spPr/>
    </dgm:pt>
    <dgm:pt modelId="{5AF9453E-14BD-4511-96F6-C1B754AAD36E}" type="pres">
      <dgm:prSet presAssocID="{679972B0-CCDC-4B3F-9CF7-383CFB73BDBF}" presName="sibTrans" presStyleLbl="sibTrans2D1" presStyleIdx="1" presStyleCnt="2"/>
      <dgm:spPr/>
    </dgm:pt>
    <dgm:pt modelId="{332AC130-1557-4E3C-88C8-5D9EECC4C40A}" type="pres">
      <dgm:prSet presAssocID="{679972B0-CCDC-4B3F-9CF7-383CFB73BDBF}" presName="connectorText" presStyleLbl="sibTrans2D1" presStyleIdx="1" presStyleCnt="2"/>
      <dgm:spPr/>
    </dgm:pt>
    <dgm:pt modelId="{A0A1875E-4E9B-4297-B9F2-0EC8DE3BA80F}" type="pres">
      <dgm:prSet presAssocID="{67F12758-462B-49D9-A069-411347E1560E}" presName="node" presStyleLbl="node1" presStyleIdx="2" presStyleCnt="3">
        <dgm:presLayoutVars>
          <dgm:bulletEnabled val="1"/>
        </dgm:presLayoutVars>
      </dgm:prSet>
      <dgm:spPr/>
    </dgm:pt>
  </dgm:ptLst>
  <dgm:cxnLst>
    <dgm:cxn modelId="{55433E12-9F54-4CE7-B4CE-0CF24533F8C7}" type="presOf" srcId="{67F12758-462B-49D9-A069-411347E1560E}" destId="{A0A1875E-4E9B-4297-B9F2-0EC8DE3BA80F}" srcOrd="0" destOrd="0" presId="urn:microsoft.com/office/officeart/2005/8/layout/process1"/>
    <dgm:cxn modelId="{7907F534-3E6D-4799-902A-1ACA9D7C776D}" type="presOf" srcId="{3CEF7BE5-C4C3-4EA3-8442-305306592E2A}" destId="{41C9C5E5-E12A-454F-976E-F7E04C3D35C2}" srcOrd="0" destOrd="0" presId="urn:microsoft.com/office/officeart/2005/8/layout/process1"/>
    <dgm:cxn modelId="{8677845E-4696-479C-8904-AAFF445F86F2}" type="presOf" srcId="{1DFE3321-43FA-4473-A305-53C5B357F1BD}" destId="{EAB1A01B-B151-4AC7-92C3-F92969FB6964}" srcOrd="0" destOrd="0" presId="urn:microsoft.com/office/officeart/2005/8/layout/process1"/>
    <dgm:cxn modelId="{8D369663-8BD5-46D3-BBE8-17754E6F87AF}" type="presOf" srcId="{A3D99A7C-3BE0-424C-8910-78E991D23F57}" destId="{B761C19B-E059-4ECD-BBDB-122601E74089}" srcOrd="0" destOrd="0" presId="urn:microsoft.com/office/officeart/2005/8/layout/process1"/>
    <dgm:cxn modelId="{FF6EDC64-B143-47CF-9640-BE69CC41948A}" type="presOf" srcId="{679972B0-CCDC-4B3F-9CF7-383CFB73BDBF}" destId="{5AF9453E-14BD-4511-96F6-C1B754AAD36E}" srcOrd="0" destOrd="0" presId="urn:microsoft.com/office/officeart/2005/8/layout/process1"/>
    <dgm:cxn modelId="{2733AE5A-F540-4AEB-BAAE-2E64F4BE9B5A}" srcId="{A3D99A7C-3BE0-424C-8910-78E991D23F57}" destId="{1DFE3321-43FA-4473-A305-53C5B357F1BD}" srcOrd="1" destOrd="0" parTransId="{C7914FB9-49DA-4220-AA81-E4D567571126}" sibTransId="{679972B0-CCDC-4B3F-9CF7-383CFB73BDBF}"/>
    <dgm:cxn modelId="{ABF05C8B-0A8A-402B-AFAE-DC404F15CBF2}" srcId="{A3D99A7C-3BE0-424C-8910-78E991D23F57}" destId="{67F12758-462B-49D9-A069-411347E1560E}" srcOrd="2" destOrd="0" parTransId="{17B29B51-6700-4C0F-8800-A9525AB6C8C6}" sibTransId="{FA07F5B7-EF58-4550-B322-905E59D64C97}"/>
    <dgm:cxn modelId="{727C8A8B-AF00-4581-8581-54759948B817}" type="presOf" srcId="{679972B0-CCDC-4B3F-9CF7-383CFB73BDBF}" destId="{332AC130-1557-4E3C-88C8-5D9EECC4C40A}" srcOrd="1" destOrd="0" presId="urn:microsoft.com/office/officeart/2005/8/layout/process1"/>
    <dgm:cxn modelId="{3DD8E1AD-98B8-45B7-9B27-D8D365B27804}" srcId="{A3D99A7C-3BE0-424C-8910-78E991D23F57}" destId="{3CEF7BE5-C4C3-4EA3-8442-305306592E2A}" srcOrd="0" destOrd="0" parTransId="{C0A99C8D-E510-42F7-8173-4DD689501002}" sibTransId="{80CA046C-5CF7-4D7A-BB8C-669B3AA5872E}"/>
    <dgm:cxn modelId="{918F18C8-2EBE-457E-94AA-EF71501104A7}" type="presOf" srcId="{80CA046C-5CF7-4D7A-BB8C-669B3AA5872E}" destId="{EA4DA7EC-431D-4B55-BAE8-B616D98AE8DE}" srcOrd="0" destOrd="0" presId="urn:microsoft.com/office/officeart/2005/8/layout/process1"/>
    <dgm:cxn modelId="{01E439CC-960D-4F93-BEA4-F9615C51B765}" type="presOf" srcId="{80CA046C-5CF7-4D7A-BB8C-669B3AA5872E}" destId="{C2C42664-B799-4FDE-8DE8-F58C1B5AD602}" srcOrd="1" destOrd="0" presId="urn:microsoft.com/office/officeart/2005/8/layout/process1"/>
    <dgm:cxn modelId="{8C06D5F5-2268-417C-BAED-8DA41C26784A}" type="presParOf" srcId="{B761C19B-E059-4ECD-BBDB-122601E74089}" destId="{41C9C5E5-E12A-454F-976E-F7E04C3D35C2}" srcOrd="0" destOrd="0" presId="urn:microsoft.com/office/officeart/2005/8/layout/process1"/>
    <dgm:cxn modelId="{45E7891D-001C-4950-86E7-0C5CDAF1C12C}" type="presParOf" srcId="{B761C19B-E059-4ECD-BBDB-122601E74089}" destId="{EA4DA7EC-431D-4B55-BAE8-B616D98AE8DE}" srcOrd="1" destOrd="0" presId="urn:microsoft.com/office/officeart/2005/8/layout/process1"/>
    <dgm:cxn modelId="{25050037-6B40-4B2D-955B-0937917278B4}" type="presParOf" srcId="{EA4DA7EC-431D-4B55-BAE8-B616D98AE8DE}" destId="{C2C42664-B799-4FDE-8DE8-F58C1B5AD602}" srcOrd="0" destOrd="0" presId="urn:microsoft.com/office/officeart/2005/8/layout/process1"/>
    <dgm:cxn modelId="{32DCA6B1-4AED-4CE1-A2F8-198119D40607}" type="presParOf" srcId="{B761C19B-E059-4ECD-BBDB-122601E74089}" destId="{EAB1A01B-B151-4AC7-92C3-F92969FB6964}" srcOrd="2" destOrd="0" presId="urn:microsoft.com/office/officeart/2005/8/layout/process1"/>
    <dgm:cxn modelId="{64581A97-7A00-434A-B1A7-F45B4D2A6B37}" type="presParOf" srcId="{B761C19B-E059-4ECD-BBDB-122601E74089}" destId="{5AF9453E-14BD-4511-96F6-C1B754AAD36E}" srcOrd="3" destOrd="0" presId="urn:microsoft.com/office/officeart/2005/8/layout/process1"/>
    <dgm:cxn modelId="{CFF4F33B-C0B1-4E42-85AB-5A14DE84F359}" type="presParOf" srcId="{5AF9453E-14BD-4511-96F6-C1B754AAD36E}" destId="{332AC130-1557-4E3C-88C8-5D9EECC4C40A}" srcOrd="0" destOrd="0" presId="urn:microsoft.com/office/officeart/2005/8/layout/process1"/>
    <dgm:cxn modelId="{C7758366-BA83-42BF-91BB-7B7E474F7BE2}" type="presParOf" srcId="{B761C19B-E059-4ECD-BBDB-122601E74089}" destId="{A0A1875E-4E9B-4297-B9F2-0EC8DE3BA80F}"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08DB20-297A-4564-A89D-FF067A4FBB9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C9DD7C3-4B6B-4135-AFDB-10C320F93FD5}">
      <dgm:prSet/>
      <dgm:spPr/>
      <dgm:t>
        <a:bodyPr/>
        <a:lstStyle/>
        <a:p>
          <a:pPr>
            <a:lnSpc>
              <a:spcPct val="100000"/>
            </a:lnSpc>
          </a:pPr>
          <a:r>
            <a:rPr lang="tr-TR" dirty="0"/>
            <a:t>Adem(as)a öğrenme kabiliyeti verildi(akıl)</a:t>
          </a:r>
          <a:endParaRPr lang="en-US" dirty="0"/>
        </a:p>
      </dgm:t>
    </dgm:pt>
    <dgm:pt modelId="{24A30391-5BD2-429D-A8FE-A09F2F299EC5}" type="parTrans" cxnId="{E1813B66-AA56-4437-81B2-A522B7AAC8B5}">
      <dgm:prSet/>
      <dgm:spPr/>
      <dgm:t>
        <a:bodyPr/>
        <a:lstStyle/>
        <a:p>
          <a:endParaRPr lang="en-US"/>
        </a:p>
      </dgm:t>
    </dgm:pt>
    <dgm:pt modelId="{E81B2155-90CA-4147-A1FF-6F8E2642823D}" type="sibTrans" cxnId="{E1813B66-AA56-4437-81B2-A522B7AAC8B5}">
      <dgm:prSet/>
      <dgm:spPr/>
      <dgm:t>
        <a:bodyPr/>
        <a:lstStyle/>
        <a:p>
          <a:endParaRPr lang="en-US"/>
        </a:p>
      </dgm:t>
    </dgm:pt>
    <dgm:pt modelId="{EF8607C7-ED37-4092-8EBB-5544AC3F5D1A}">
      <dgm:prSet/>
      <dgm:spPr/>
      <dgm:t>
        <a:bodyPr/>
        <a:lstStyle/>
        <a:p>
          <a:pPr>
            <a:lnSpc>
              <a:spcPct val="100000"/>
            </a:lnSpc>
          </a:pPr>
          <a:r>
            <a:rPr lang="tr-TR" dirty="0"/>
            <a:t>Adem (as )a Dil ve konuşma öğretildi(lisan)</a:t>
          </a:r>
          <a:endParaRPr lang="en-US" dirty="0"/>
        </a:p>
      </dgm:t>
    </dgm:pt>
    <dgm:pt modelId="{11F5B801-4AF7-4AA6-BF11-D60E249AA935}" type="parTrans" cxnId="{61DC9842-C40E-448E-A08A-2CD06D370589}">
      <dgm:prSet/>
      <dgm:spPr/>
      <dgm:t>
        <a:bodyPr/>
        <a:lstStyle/>
        <a:p>
          <a:endParaRPr lang="en-US"/>
        </a:p>
      </dgm:t>
    </dgm:pt>
    <dgm:pt modelId="{873D325D-6471-4E62-8043-F8A612055824}" type="sibTrans" cxnId="{61DC9842-C40E-448E-A08A-2CD06D370589}">
      <dgm:prSet/>
      <dgm:spPr/>
      <dgm:t>
        <a:bodyPr/>
        <a:lstStyle/>
        <a:p>
          <a:endParaRPr lang="en-US"/>
        </a:p>
      </dgm:t>
    </dgm:pt>
    <dgm:pt modelId="{B179D08E-4A49-4568-852A-E6ADEC87261A}">
      <dgm:prSet/>
      <dgm:spPr/>
      <dgm:t>
        <a:bodyPr/>
        <a:lstStyle/>
        <a:p>
          <a:pPr>
            <a:lnSpc>
              <a:spcPct val="100000"/>
            </a:lnSpc>
          </a:pPr>
          <a:r>
            <a:rPr lang="tr-TR" dirty="0"/>
            <a:t>Adem (as)  ilimler verildi(lügat)</a:t>
          </a:r>
          <a:endParaRPr lang="en-US" dirty="0"/>
        </a:p>
      </dgm:t>
    </dgm:pt>
    <dgm:pt modelId="{13859289-0C93-4E0A-8C4B-5F69EDD01FE6}" type="parTrans" cxnId="{4AB005E6-6392-4A3C-8C36-E18739AB0209}">
      <dgm:prSet/>
      <dgm:spPr/>
      <dgm:t>
        <a:bodyPr/>
        <a:lstStyle/>
        <a:p>
          <a:endParaRPr lang="en-US"/>
        </a:p>
      </dgm:t>
    </dgm:pt>
    <dgm:pt modelId="{16A07FA3-848B-47FE-92A7-3786D96EFBD2}" type="sibTrans" cxnId="{4AB005E6-6392-4A3C-8C36-E18739AB0209}">
      <dgm:prSet/>
      <dgm:spPr/>
      <dgm:t>
        <a:bodyPr/>
        <a:lstStyle/>
        <a:p>
          <a:endParaRPr lang="en-US"/>
        </a:p>
      </dgm:t>
    </dgm:pt>
    <dgm:pt modelId="{D061F557-4913-4909-BC4E-0C695D201420}" type="pres">
      <dgm:prSet presAssocID="{C408DB20-297A-4564-A89D-FF067A4FBB96}" presName="root" presStyleCnt="0">
        <dgm:presLayoutVars>
          <dgm:dir/>
          <dgm:resizeHandles val="exact"/>
        </dgm:presLayoutVars>
      </dgm:prSet>
      <dgm:spPr/>
    </dgm:pt>
    <dgm:pt modelId="{E7CB6EC3-5800-48EC-A978-3461F9BAB675}" type="pres">
      <dgm:prSet presAssocID="{DC9DD7C3-4B6B-4135-AFDB-10C320F93FD5}" presName="compNode" presStyleCnt="0"/>
      <dgm:spPr/>
    </dgm:pt>
    <dgm:pt modelId="{CF105F06-47C7-4551-9647-18A2DF1E16BD}" type="pres">
      <dgm:prSet presAssocID="{DC9DD7C3-4B6B-4135-AFDB-10C320F93FD5}" presName="bgRect" presStyleLbl="bgShp" presStyleIdx="0" presStyleCnt="3"/>
      <dgm:spPr/>
    </dgm:pt>
    <dgm:pt modelId="{2CB4659D-3B42-4BCA-9B0B-A35DA464DE36}" type="pres">
      <dgm:prSet presAssocID="{DC9DD7C3-4B6B-4135-AFDB-10C320F93FD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erson with Idea"/>
        </a:ext>
      </dgm:extLst>
    </dgm:pt>
    <dgm:pt modelId="{2ECD65BD-CDF9-479B-A602-4F86BCB009F5}" type="pres">
      <dgm:prSet presAssocID="{DC9DD7C3-4B6B-4135-AFDB-10C320F93FD5}" presName="spaceRect" presStyleCnt="0"/>
      <dgm:spPr/>
    </dgm:pt>
    <dgm:pt modelId="{3CC7F25A-2517-4593-9DD7-B37A1C395B58}" type="pres">
      <dgm:prSet presAssocID="{DC9DD7C3-4B6B-4135-AFDB-10C320F93FD5}" presName="parTx" presStyleLbl="revTx" presStyleIdx="0" presStyleCnt="3">
        <dgm:presLayoutVars>
          <dgm:chMax val="0"/>
          <dgm:chPref val="0"/>
        </dgm:presLayoutVars>
      </dgm:prSet>
      <dgm:spPr/>
    </dgm:pt>
    <dgm:pt modelId="{9F4EF72F-966B-4E2E-90C1-772C857F9A13}" type="pres">
      <dgm:prSet presAssocID="{E81B2155-90CA-4147-A1FF-6F8E2642823D}" presName="sibTrans" presStyleCnt="0"/>
      <dgm:spPr/>
    </dgm:pt>
    <dgm:pt modelId="{A7E0310E-02B6-4770-AA45-CC7E9BD87A38}" type="pres">
      <dgm:prSet presAssocID="{EF8607C7-ED37-4092-8EBB-5544AC3F5D1A}" presName="compNode" presStyleCnt="0"/>
      <dgm:spPr/>
    </dgm:pt>
    <dgm:pt modelId="{57C02C4D-90A9-4D5B-BF81-3E86A97B5C5B}" type="pres">
      <dgm:prSet presAssocID="{EF8607C7-ED37-4092-8EBB-5544AC3F5D1A}" presName="bgRect" presStyleLbl="bgShp" presStyleIdx="1" presStyleCnt="3"/>
      <dgm:spPr/>
    </dgm:pt>
    <dgm:pt modelId="{01793123-52A9-4933-A59B-EAED75DC4DD2}" type="pres">
      <dgm:prSet presAssocID="{EF8607C7-ED37-4092-8EBB-5544AC3F5D1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l"/>
        </a:ext>
      </dgm:extLst>
    </dgm:pt>
    <dgm:pt modelId="{59A36194-5D03-44DF-8F01-5B7C1DEFBED5}" type="pres">
      <dgm:prSet presAssocID="{EF8607C7-ED37-4092-8EBB-5544AC3F5D1A}" presName="spaceRect" presStyleCnt="0"/>
      <dgm:spPr/>
    </dgm:pt>
    <dgm:pt modelId="{112EE4BD-AA1A-4A30-A3AF-F404AE4B9700}" type="pres">
      <dgm:prSet presAssocID="{EF8607C7-ED37-4092-8EBB-5544AC3F5D1A}" presName="parTx" presStyleLbl="revTx" presStyleIdx="1" presStyleCnt="3">
        <dgm:presLayoutVars>
          <dgm:chMax val="0"/>
          <dgm:chPref val="0"/>
        </dgm:presLayoutVars>
      </dgm:prSet>
      <dgm:spPr/>
    </dgm:pt>
    <dgm:pt modelId="{3B5B9AF2-4B61-4436-A10A-4012FC75832E}" type="pres">
      <dgm:prSet presAssocID="{873D325D-6471-4E62-8043-F8A612055824}" presName="sibTrans" presStyleCnt="0"/>
      <dgm:spPr/>
    </dgm:pt>
    <dgm:pt modelId="{9E71B232-4AD8-445A-83EB-13ECBB0F60B3}" type="pres">
      <dgm:prSet presAssocID="{B179D08E-4A49-4568-852A-E6ADEC87261A}" presName="compNode" presStyleCnt="0"/>
      <dgm:spPr/>
    </dgm:pt>
    <dgm:pt modelId="{7DC6E5FF-6C53-4FF7-A445-2B0D3092D21C}" type="pres">
      <dgm:prSet presAssocID="{B179D08E-4A49-4568-852A-E6ADEC87261A}" presName="bgRect" presStyleLbl="bgShp" presStyleIdx="2" presStyleCnt="3"/>
      <dgm:spPr/>
    </dgm:pt>
    <dgm:pt modelId="{424FDE1F-1F52-4512-8CCD-7E9C08493758}" type="pres">
      <dgm:prSet presAssocID="{B179D08E-4A49-4568-852A-E6ADEC87261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irst Aid Kit"/>
        </a:ext>
      </dgm:extLst>
    </dgm:pt>
    <dgm:pt modelId="{29645B21-EFB6-4BD6-8C5F-295F67BFAEC4}" type="pres">
      <dgm:prSet presAssocID="{B179D08E-4A49-4568-852A-E6ADEC87261A}" presName="spaceRect" presStyleCnt="0"/>
      <dgm:spPr/>
    </dgm:pt>
    <dgm:pt modelId="{3E354193-107A-4CBC-A42D-3349474B0F6A}" type="pres">
      <dgm:prSet presAssocID="{B179D08E-4A49-4568-852A-E6ADEC87261A}" presName="parTx" presStyleLbl="revTx" presStyleIdx="2" presStyleCnt="3">
        <dgm:presLayoutVars>
          <dgm:chMax val="0"/>
          <dgm:chPref val="0"/>
        </dgm:presLayoutVars>
      </dgm:prSet>
      <dgm:spPr/>
    </dgm:pt>
  </dgm:ptLst>
  <dgm:cxnLst>
    <dgm:cxn modelId="{CCBAB202-C054-47C6-B983-527D251F23A4}" type="presOf" srcId="{EF8607C7-ED37-4092-8EBB-5544AC3F5D1A}" destId="{112EE4BD-AA1A-4A30-A3AF-F404AE4B9700}" srcOrd="0" destOrd="0" presId="urn:microsoft.com/office/officeart/2018/2/layout/IconVerticalSolidList"/>
    <dgm:cxn modelId="{F82CAD0D-E382-4CAB-B675-A97CFFAA3351}" type="presOf" srcId="{C408DB20-297A-4564-A89D-FF067A4FBB96}" destId="{D061F557-4913-4909-BC4E-0C695D201420}" srcOrd="0" destOrd="0" presId="urn:microsoft.com/office/officeart/2018/2/layout/IconVerticalSolidList"/>
    <dgm:cxn modelId="{61DC9842-C40E-448E-A08A-2CD06D370589}" srcId="{C408DB20-297A-4564-A89D-FF067A4FBB96}" destId="{EF8607C7-ED37-4092-8EBB-5544AC3F5D1A}" srcOrd="1" destOrd="0" parTransId="{11F5B801-4AF7-4AA6-BF11-D60E249AA935}" sibTransId="{873D325D-6471-4E62-8043-F8A612055824}"/>
    <dgm:cxn modelId="{E1813B66-AA56-4437-81B2-A522B7AAC8B5}" srcId="{C408DB20-297A-4564-A89D-FF067A4FBB96}" destId="{DC9DD7C3-4B6B-4135-AFDB-10C320F93FD5}" srcOrd="0" destOrd="0" parTransId="{24A30391-5BD2-429D-A8FE-A09F2F299EC5}" sibTransId="{E81B2155-90CA-4147-A1FF-6F8E2642823D}"/>
    <dgm:cxn modelId="{9B059652-F8FE-425D-AB2B-91056548A2AE}" type="presOf" srcId="{DC9DD7C3-4B6B-4135-AFDB-10C320F93FD5}" destId="{3CC7F25A-2517-4593-9DD7-B37A1C395B58}" srcOrd="0" destOrd="0" presId="urn:microsoft.com/office/officeart/2018/2/layout/IconVerticalSolidList"/>
    <dgm:cxn modelId="{6E0ADCAC-5AFF-4FE4-B7EA-08A28081BBA5}" type="presOf" srcId="{B179D08E-4A49-4568-852A-E6ADEC87261A}" destId="{3E354193-107A-4CBC-A42D-3349474B0F6A}" srcOrd="0" destOrd="0" presId="urn:microsoft.com/office/officeart/2018/2/layout/IconVerticalSolidList"/>
    <dgm:cxn modelId="{4AB005E6-6392-4A3C-8C36-E18739AB0209}" srcId="{C408DB20-297A-4564-A89D-FF067A4FBB96}" destId="{B179D08E-4A49-4568-852A-E6ADEC87261A}" srcOrd="2" destOrd="0" parTransId="{13859289-0C93-4E0A-8C4B-5F69EDD01FE6}" sibTransId="{16A07FA3-848B-47FE-92A7-3786D96EFBD2}"/>
    <dgm:cxn modelId="{6F581074-A1C0-4D4C-931F-11404D15C13E}" type="presParOf" srcId="{D061F557-4913-4909-BC4E-0C695D201420}" destId="{E7CB6EC3-5800-48EC-A978-3461F9BAB675}" srcOrd="0" destOrd="0" presId="urn:microsoft.com/office/officeart/2018/2/layout/IconVerticalSolidList"/>
    <dgm:cxn modelId="{FF8C524D-514F-4127-BAD9-2939E4AAD8F8}" type="presParOf" srcId="{E7CB6EC3-5800-48EC-A978-3461F9BAB675}" destId="{CF105F06-47C7-4551-9647-18A2DF1E16BD}" srcOrd="0" destOrd="0" presId="urn:microsoft.com/office/officeart/2018/2/layout/IconVerticalSolidList"/>
    <dgm:cxn modelId="{A51F056F-A437-4890-812C-536C749D0207}" type="presParOf" srcId="{E7CB6EC3-5800-48EC-A978-3461F9BAB675}" destId="{2CB4659D-3B42-4BCA-9B0B-A35DA464DE36}" srcOrd="1" destOrd="0" presId="urn:microsoft.com/office/officeart/2018/2/layout/IconVerticalSolidList"/>
    <dgm:cxn modelId="{C6590C5E-7C10-4D1A-9D29-D61A5B039E41}" type="presParOf" srcId="{E7CB6EC3-5800-48EC-A978-3461F9BAB675}" destId="{2ECD65BD-CDF9-479B-A602-4F86BCB009F5}" srcOrd="2" destOrd="0" presId="urn:microsoft.com/office/officeart/2018/2/layout/IconVerticalSolidList"/>
    <dgm:cxn modelId="{D4813403-6B86-42EB-A145-9456650F7EDC}" type="presParOf" srcId="{E7CB6EC3-5800-48EC-A978-3461F9BAB675}" destId="{3CC7F25A-2517-4593-9DD7-B37A1C395B58}" srcOrd="3" destOrd="0" presId="urn:microsoft.com/office/officeart/2018/2/layout/IconVerticalSolidList"/>
    <dgm:cxn modelId="{E2C9213A-F7C4-4612-AADC-E7272D5E5C3C}" type="presParOf" srcId="{D061F557-4913-4909-BC4E-0C695D201420}" destId="{9F4EF72F-966B-4E2E-90C1-772C857F9A13}" srcOrd="1" destOrd="0" presId="urn:microsoft.com/office/officeart/2018/2/layout/IconVerticalSolidList"/>
    <dgm:cxn modelId="{54F2D626-8F65-4914-BE4C-BBBB48AFBD3E}" type="presParOf" srcId="{D061F557-4913-4909-BC4E-0C695D201420}" destId="{A7E0310E-02B6-4770-AA45-CC7E9BD87A38}" srcOrd="2" destOrd="0" presId="urn:microsoft.com/office/officeart/2018/2/layout/IconVerticalSolidList"/>
    <dgm:cxn modelId="{052176DC-8EC1-4F9A-934E-D7E394CD508E}" type="presParOf" srcId="{A7E0310E-02B6-4770-AA45-CC7E9BD87A38}" destId="{57C02C4D-90A9-4D5B-BF81-3E86A97B5C5B}" srcOrd="0" destOrd="0" presId="urn:microsoft.com/office/officeart/2018/2/layout/IconVerticalSolidList"/>
    <dgm:cxn modelId="{8901C6C6-5E42-4F95-BDE5-C5794E4FC740}" type="presParOf" srcId="{A7E0310E-02B6-4770-AA45-CC7E9BD87A38}" destId="{01793123-52A9-4933-A59B-EAED75DC4DD2}" srcOrd="1" destOrd="0" presId="urn:microsoft.com/office/officeart/2018/2/layout/IconVerticalSolidList"/>
    <dgm:cxn modelId="{F302185B-212F-4872-A845-3A8CA33E7E45}" type="presParOf" srcId="{A7E0310E-02B6-4770-AA45-CC7E9BD87A38}" destId="{59A36194-5D03-44DF-8F01-5B7C1DEFBED5}" srcOrd="2" destOrd="0" presId="urn:microsoft.com/office/officeart/2018/2/layout/IconVerticalSolidList"/>
    <dgm:cxn modelId="{5736B946-B4CB-458D-A4C3-F064C4B08DA3}" type="presParOf" srcId="{A7E0310E-02B6-4770-AA45-CC7E9BD87A38}" destId="{112EE4BD-AA1A-4A30-A3AF-F404AE4B9700}" srcOrd="3" destOrd="0" presId="urn:microsoft.com/office/officeart/2018/2/layout/IconVerticalSolidList"/>
    <dgm:cxn modelId="{539D852C-88BC-4BFC-BB8D-25518E8976A4}" type="presParOf" srcId="{D061F557-4913-4909-BC4E-0C695D201420}" destId="{3B5B9AF2-4B61-4436-A10A-4012FC75832E}" srcOrd="3" destOrd="0" presId="urn:microsoft.com/office/officeart/2018/2/layout/IconVerticalSolidList"/>
    <dgm:cxn modelId="{7869C064-AA0E-4327-B02E-5AE484F22C77}" type="presParOf" srcId="{D061F557-4913-4909-BC4E-0C695D201420}" destId="{9E71B232-4AD8-445A-83EB-13ECBB0F60B3}" srcOrd="4" destOrd="0" presId="urn:microsoft.com/office/officeart/2018/2/layout/IconVerticalSolidList"/>
    <dgm:cxn modelId="{E816E052-F084-493F-8D4A-B5D5016A82F6}" type="presParOf" srcId="{9E71B232-4AD8-445A-83EB-13ECBB0F60B3}" destId="{7DC6E5FF-6C53-4FF7-A445-2B0D3092D21C}" srcOrd="0" destOrd="0" presId="urn:microsoft.com/office/officeart/2018/2/layout/IconVerticalSolidList"/>
    <dgm:cxn modelId="{C3B57D88-D981-4B2D-B1B1-AEDC91213FD1}" type="presParOf" srcId="{9E71B232-4AD8-445A-83EB-13ECBB0F60B3}" destId="{424FDE1F-1F52-4512-8CCD-7E9C08493758}" srcOrd="1" destOrd="0" presId="urn:microsoft.com/office/officeart/2018/2/layout/IconVerticalSolidList"/>
    <dgm:cxn modelId="{912A1E6E-C64D-4FE5-8978-F23F78F23505}" type="presParOf" srcId="{9E71B232-4AD8-445A-83EB-13ECBB0F60B3}" destId="{29645B21-EFB6-4BD6-8C5F-295F67BFAEC4}" srcOrd="2" destOrd="0" presId="urn:microsoft.com/office/officeart/2018/2/layout/IconVerticalSolidList"/>
    <dgm:cxn modelId="{A604E37D-98A3-4525-AEEE-59CF42CC3DB6}" type="presParOf" srcId="{9E71B232-4AD8-445A-83EB-13ECBB0F60B3}" destId="{3E354193-107A-4CBC-A42D-3349474B0F6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33780A-A527-45DB-B8D8-B6192F0FD8DD}"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C6C8A4D7-C8DB-4D8E-ADE7-D69B34204AA8}">
      <dgm:prSet/>
      <dgm:spPr/>
      <dgm:t>
        <a:bodyPr/>
        <a:lstStyle/>
        <a:p>
          <a:r>
            <a:rPr lang="tr-TR" b="1" i="1"/>
            <a:t>C- imtihan</a:t>
          </a:r>
          <a:endParaRPr lang="en-US"/>
        </a:p>
      </dgm:t>
    </dgm:pt>
    <dgm:pt modelId="{280CE74C-2607-4BCE-94C7-FB5595E4F58F}" type="parTrans" cxnId="{D43FA9C9-B6E6-4956-8E26-8E28C916C977}">
      <dgm:prSet/>
      <dgm:spPr/>
      <dgm:t>
        <a:bodyPr/>
        <a:lstStyle/>
        <a:p>
          <a:endParaRPr lang="en-US"/>
        </a:p>
      </dgm:t>
    </dgm:pt>
    <dgm:pt modelId="{EA06EEFA-3FBD-40C3-AE4D-7C292823E049}" type="sibTrans" cxnId="{D43FA9C9-B6E6-4956-8E26-8E28C916C977}">
      <dgm:prSet/>
      <dgm:spPr/>
      <dgm:t>
        <a:bodyPr/>
        <a:lstStyle/>
        <a:p>
          <a:endParaRPr lang="en-US"/>
        </a:p>
      </dgm:t>
    </dgm:pt>
    <dgm:pt modelId="{68DE4F9A-21EB-4ADE-AFC9-4E7A367EE509}">
      <dgm:prSet/>
      <dgm:spPr/>
      <dgm:t>
        <a:bodyPr/>
        <a:lstStyle/>
        <a:p>
          <a:r>
            <a:rPr lang="tr-TR" b="0" i="0"/>
            <a:t>Bakara Suresi 38. Ayet/1. Cüz</a:t>
          </a:r>
          <a:br>
            <a:rPr lang="tr-TR"/>
          </a:br>
          <a:br>
            <a:rPr lang="tr-TR"/>
          </a:br>
          <a:r>
            <a:rPr lang="ar-AE" b="0" i="0"/>
            <a:t>قُلْنَا اهْبِطُوا مِنْهَا جَم۪يعاًۚ فَاِمَّا يَأْتِيَنَّكُمْ مِنّ۪ي هُدًى فَمَنْ تَبِعَ هُدَايَ فَلَا خَوْفٌ عَلَيْهِمْ وَلَا هُمْ يَحْزَنُونَ</a:t>
          </a:r>
          <a:br>
            <a:rPr lang="ar-AE"/>
          </a:br>
          <a:br>
            <a:rPr lang="ar-AE"/>
          </a:br>
          <a:r>
            <a:rPr lang="tr-TR" b="0" i="0"/>
            <a:t>Onlara şöyle dedik: “Oradan hepiniz inin! Benden size muhakkak bir yol gösterici gelecektir.” Kim benim gönderdiğim rehbere uyarsa artık onlara ne korku vardır ne de üzüleceklerdir.</a:t>
          </a:r>
          <a:br>
            <a:rPr lang="tr-TR"/>
          </a:br>
          <a:endParaRPr lang="en-US"/>
        </a:p>
      </dgm:t>
    </dgm:pt>
    <dgm:pt modelId="{971E026C-D6E5-4F2F-ACFA-357D5F2DE865}" type="parTrans" cxnId="{159E8348-F4C1-488B-A7EE-5E476F81A02D}">
      <dgm:prSet/>
      <dgm:spPr/>
      <dgm:t>
        <a:bodyPr/>
        <a:lstStyle/>
        <a:p>
          <a:endParaRPr lang="en-US"/>
        </a:p>
      </dgm:t>
    </dgm:pt>
    <dgm:pt modelId="{638385AC-8040-4D23-BFB5-BA9F00421D30}" type="sibTrans" cxnId="{159E8348-F4C1-488B-A7EE-5E476F81A02D}">
      <dgm:prSet/>
      <dgm:spPr/>
      <dgm:t>
        <a:bodyPr/>
        <a:lstStyle/>
        <a:p>
          <a:endParaRPr lang="en-US"/>
        </a:p>
      </dgm:t>
    </dgm:pt>
    <dgm:pt modelId="{AABCD472-DAC8-43D1-AB92-ABAFF3A16EBC}" type="pres">
      <dgm:prSet presAssocID="{DD33780A-A527-45DB-B8D8-B6192F0FD8DD}" presName="hierChild1" presStyleCnt="0">
        <dgm:presLayoutVars>
          <dgm:chPref val="1"/>
          <dgm:dir/>
          <dgm:animOne val="branch"/>
          <dgm:animLvl val="lvl"/>
          <dgm:resizeHandles/>
        </dgm:presLayoutVars>
      </dgm:prSet>
      <dgm:spPr/>
    </dgm:pt>
    <dgm:pt modelId="{672342EA-D61D-49C0-9A93-73F486BF31D9}" type="pres">
      <dgm:prSet presAssocID="{C6C8A4D7-C8DB-4D8E-ADE7-D69B34204AA8}" presName="hierRoot1" presStyleCnt="0"/>
      <dgm:spPr/>
    </dgm:pt>
    <dgm:pt modelId="{4A8EE829-0C6A-4C1F-8D81-2990F2EFD03D}" type="pres">
      <dgm:prSet presAssocID="{C6C8A4D7-C8DB-4D8E-ADE7-D69B34204AA8}" presName="composite" presStyleCnt="0"/>
      <dgm:spPr/>
    </dgm:pt>
    <dgm:pt modelId="{0444C4BC-605B-4203-8277-CBE3F0CBE55E}" type="pres">
      <dgm:prSet presAssocID="{C6C8A4D7-C8DB-4D8E-ADE7-D69B34204AA8}" presName="background" presStyleLbl="node0" presStyleIdx="0" presStyleCnt="2"/>
      <dgm:spPr/>
    </dgm:pt>
    <dgm:pt modelId="{813A2987-937C-437C-A039-75D1E0799385}" type="pres">
      <dgm:prSet presAssocID="{C6C8A4D7-C8DB-4D8E-ADE7-D69B34204AA8}" presName="text" presStyleLbl="fgAcc0" presStyleIdx="0" presStyleCnt="2">
        <dgm:presLayoutVars>
          <dgm:chPref val="3"/>
        </dgm:presLayoutVars>
      </dgm:prSet>
      <dgm:spPr/>
    </dgm:pt>
    <dgm:pt modelId="{0F203B34-9397-45E4-A1C9-1EC479B1F0AD}" type="pres">
      <dgm:prSet presAssocID="{C6C8A4D7-C8DB-4D8E-ADE7-D69B34204AA8}" presName="hierChild2" presStyleCnt="0"/>
      <dgm:spPr/>
    </dgm:pt>
    <dgm:pt modelId="{65FC9684-6CF7-42CC-9C85-1B5DD9968DA2}" type="pres">
      <dgm:prSet presAssocID="{68DE4F9A-21EB-4ADE-AFC9-4E7A367EE509}" presName="hierRoot1" presStyleCnt="0"/>
      <dgm:spPr/>
    </dgm:pt>
    <dgm:pt modelId="{D10B2831-216A-472B-9B27-B1F503D72186}" type="pres">
      <dgm:prSet presAssocID="{68DE4F9A-21EB-4ADE-AFC9-4E7A367EE509}" presName="composite" presStyleCnt="0"/>
      <dgm:spPr/>
    </dgm:pt>
    <dgm:pt modelId="{E3E35D06-0D75-410C-8754-CC35A1B5299F}" type="pres">
      <dgm:prSet presAssocID="{68DE4F9A-21EB-4ADE-AFC9-4E7A367EE509}" presName="background" presStyleLbl="node0" presStyleIdx="1" presStyleCnt="2"/>
      <dgm:spPr/>
    </dgm:pt>
    <dgm:pt modelId="{DC5BB50E-3D3A-4AB7-9716-51981F8A2135}" type="pres">
      <dgm:prSet presAssocID="{68DE4F9A-21EB-4ADE-AFC9-4E7A367EE509}" presName="text" presStyleLbl="fgAcc0" presStyleIdx="1" presStyleCnt="2">
        <dgm:presLayoutVars>
          <dgm:chPref val="3"/>
        </dgm:presLayoutVars>
      </dgm:prSet>
      <dgm:spPr/>
    </dgm:pt>
    <dgm:pt modelId="{7DAFE3FD-BE26-40A0-B23D-990B2B16DCF0}" type="pres">
      <dgm:prSet presAssocID="{68DE4F9A-21EB-4ADE-AFC9-4E7A367EE509}" presName="hierChild2" presStyleCnt="0"/>
      <dgm:spPr/>
    </dgm:pt>
  </dgm:ptLst>
  <dgm:cxnLst>
    <dgm:cxn modelId="{159E8348-F4C1-488B-A7EE-5E476F81A02D}" srcId="{DD33780A-A527-45DB-B8D8-B6192F0FD8DD}" destId="{68DE4F9A-21EB-4ADE-AFC9-4E7A367EE509}" srcOrd="1" destOrd="0" parTransId="{971E026C-D6E5-4F2F-ACFA-357D5F2DE865}" sibTransId="{638385AC-8040-4D23-BFB5-BA9F00421D30}"/>
    <dgm:cxn modelId="{97B38C4B-3902-4AFB-B66F-4641C40ED314}" type="presOf" srcId="{C6C8A4D7-C8DB-4D8E-ADE7-D69B34204AA8}" destId="{813A2987-937C-437C-A039-75D1E0799385}" srcOrd="0" destOrd="0" presId="urn:microsoft.com/office/officeart/2005/8/layout/hierarchy1"/>
    <dgm:cxn modelId="{6F55CF59-003C-4D6E-8FBD-9EE70B4B98A4}" type="presOf" srcId="{68DE4F9A-21EB-4ADE-AFC9-4E7A367EE509}" destId="{DC5BB50E-3D3A-4AB7-9716-51981F8A2135}" srcOrd="0" destOrd="0" presId="urn:microsoft.com/office/officeart/2005/8/layout/hierarchy1"/>
    <dgm:cxn modelId="{0A16BD88-6DCD-4EF6-8CA3-683EAB3BD82A}" type="presOf" srcId="{DD33780A-A527-45DB-B8D8-B6192F0FD8DD}" destId="{AABCD472-DAC8-43D1-AB92-ABAFF3A16EBC}" srcOrd="0" destOrd="0" presId="urn:microsoft.com/office/officeart/2005/8/layout/hierarchy1"/>
    <dgm:cxn modelId="{D43FA9C9-B6E6-4956-8E26-8E28C916C977}" srcId="{DD33780A-A527-45DB-B8D8-B6192F0FD8DD}" destId="{C6C8A4D7-C8DB-4D8E-ADE7-D69B34204AA8}" srcOrd="0" destOrd="0" parTransId="{280CE74C-2607-4BCE-94C7-FB5595E4F58F}" sibTransId="{EA06EEFA-3FBD-40C3-AE4D-7C292823E049}"/>
    <dgm:cxn modelId="{EA20A375-4224-48BA-BE77-D8A702E3AD38}" type="presParOf" srcId="{AABCD472-DAC8-43D1-AB92-ABAFF3A16EBC}" destId="{672342EA-D61D-49C0-9A93-73F486BF31D9}" srcOrd="0" destOrd="0" presId="urn:microsoft.com/office/officeart/2005/8/layout/hierarchy1"/>
    <dgm:cxn modelId="{A3E09F1A-3041-4267-97FD-4826CF5E2B35}" type="presParOf" srcId="{672342EA-D61D-49C0-9A93-73F486BF31D9}" destId="{4A8EE829-0C6A-4C1F-8D81-2990F2EFD03D}" srcOrd="0" destOrd="0" presId="urn:microsoft.com/office/officeart/2005/8/layout/hierarchy1"/>
    <dgm:cxn modelId="{2F55FF80-ECD5-4082-BFDB-703FDAFBD1C8}" type="presParOf" srcId="{4A8EE829-0C6A-4C1F-8D81-2990F2EFD03D}" destId="{0444C4BC-605B-4203-8277-CBE3F0CBE55E}" srcOrd="0" destOrd="0" presId="urn:microsoft.com/office/officeart/2005/8/layout/hierarchy1"/>
    <dgm:cxn modelId="{EFCDC7DA-BB49-4A16-B499-BEDFA446322F}" type="presParOf" srcId="{4A8EE829-0C6A-4C1F-8D81-2990F2EFD03D}" destId="{813A2987-937C-437C-A039-75D1E0799385}" srcOrd="1" destOrd="0" presId="urn:microsoft.com/office/officeart/2005/8/layout/hierarchy1"/>
    <dgm:cxn modelId="{E20A128C-5DDC-40F6-8186-1B7D26473F42}" type="presParOf" srcId="{672342EA-D61D-49C0-9A93-73F486BF31D9}" destId="{0F203B34-9397-45E4-A1C9-1EC479B1F0AD}" srcOrd="1" destOrd="0" presId="urn:microsoft.com/office/officeart/2005/8/layout/hierarchy1"/>
    <dgm:cxn modelId="{0A6F4B3D-D9F2-45C3-817E-93EBD2AEE875}" type="presParOf" srcId="{AABCD472-DAC8-43D1-AB92-ABAFF3A16EBC}" destId="{65FC9684-6CF7-42CC-9C85-1B5DD9968DA2}" srcOrd="1" destOrd="0" presId="urn:microsoft.com/office/officeart/2005/8/layout/hierarchy1"/>
    <dgm:cxn modelId="{A6855340-78DD-4E4D-9265-04EAB6B4F144}" type="presParOf" srcId="{65FC9684-6CF7-42CC-9C85-1B5DD9968DA2}" destId="{D10B2831-216A-472B-9B27-B1F503D72186}" srcOrd="0" destOrd="0" presId="urn:microsoft.com/office/officeart/2005/8/layout/hierarchy1"/>
    <dgm:cxn modelId="{2E440CC6-5F5A-4757-B793-6B99242D3DAE}" type="presParOf" srcId="{D10B2831-216A-472B-9B27-B1F503D72186}" destId="{E3E35D06-0D75-410C-8754-CC35A1B5299F}" srcOrd="0" destOrd="0" presId="urn:microsoft.com/office/officeart/2005/8/layout/hierarchy1"/>
    <dgm:cxn modelId="{D94E3A0F-B48B-4751-8547-C3DEE509E09E}" type="presParOf" srcId="{D10B2831-216A-472B-9B27-B1F503D72186}" destId="{DC5BB50E-3D3A-4AB7-9716-51981F8A2135}" srcOrd="1" destOrd="0" presId="urn:microsoft.com/office/officeart/2005/8/layout/hierarchy1"/>
    <dgm:cxn modelId="{A94CCB3E-5ED4-474B-A8D0-C343FF89B05A}" type="presParOf" srcId="{65FC9684-6CF7-42CC-9C85-1B5DD9968DA2}" destId="{7DAFE3FD-BE26-40A0-B23D-990B2B16DCF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7BEC3C-1A77-4035-854C-D12CAF28B0C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F761EE0-F802-4B2D-B019-B4EAE2CF7C8C}">
      <dgm:prSet/>
      <dgm:spPr/>
      <dgm:t>
        <a:bodyPr/>
        <a:lstStyle/>
        <a:p>
          <a:r>
            <a:rPr lang="tr-TR" dirty="0"/>
            <a:t>A- </a:t>
          </a:r>
          <a:r>
            <a:rPr lang="tr-TR" b="1" dirty="0"/>
            <a:t>GÖREVLERİMİZ</a:t>
          </a:r>
          <a:endParaRPr lang="en-US" dirty="0"/>
        </a:p>
      </dgm:t>
    </dgm:pt>
    <dgm:pt modelId="{9F34E4FE-919A-42FE-A20D-BA376CD32953}" type="parTrans" cxnId="{03B2649A-BEF2-4E9B-91CB-44F93F0EBF17}">
      <dgm:prSet/>
      <dgm:spPr/>
      <dgm:t>
        <a:bodyPr/>
        <a:lstStyle/>
        <a:p>
          <a:endParaRPr lang="en-US"/>
        </a:p>
      </dgm:t>
    </dgm:pt>
    <dgm:pt modelId="{7DFA1261-65EC-4983-AA18-F8BADB8EE5CD}" type="sibTrans" cxnId="{03B2649A-BEF2-4E9B-91CB-44F93F0EBF17}">
      <dgm:prSet/>
      <dgm:spPr/>
      <dgm:t>
        <a:bodyPr/>
        <a:lstStyle/>
        <a:p>
          <a:endParaRPr lang="en-US"/>
        </a:p>
      </dgm:t>
    </dgm:pt>
    <dgm:pt modelId="{24A809B6-EDC0-44D2-BC95-946916FC88CB}">
      <dgm:prSet/>
      <dgm:spPr/>
      <dgm:t>
        <a:bodyPr/>
        <a:lstStyle/>
        <a:p>
          <a:r>
            <a:rPr lang="tr-TR" b="0" i="0" dirty="0" err="1"/>
            <a:t>Fussilet</a:t>
          </a:r>
          <a:r>
            <a:rPr lang="tr-TR" b="0" i="0" dirty="0"/>
            <a:t> Suresi 33. Ayet/24. Cüz</a:t>
          </a:r>
          <a:br>
            <a:rPr lang="tr-TR" dirty="0"/>
          </a:br>
          <a:br>
            <a:rPr lang="tr-TR" dirty="0"/>
          </a:br>
          <a:r>
            <a:rPr lang="ar-AE" b="0" i="0" dirty="0"/>
            <a:t>وَمَنْ اَحْسَنُ قَوْلاً مِمَّنْ دَعَٓا اِلَى اللّٰهِ وَعَمِلَ صَالِحاً وَقَالَ اِنَّن۪ي مِنَ الْمُسْلِم۪ينَ</a:t>
          </a:r>
          <a:br>
            <a:rPr lang="ar-AE" dirty="0"/>
          </a:br>
          <a:br>
            <a:rPr lang="ar-AE" dirty="0"/>
          </a:br>
          <a:r>
            <a:rPr lang="tr-TR" b="0" i="0" dirty="0"/>
            <a:t>Allah’a davet eden, </a:t>
          </a:r>
          <a:r>
            <a:rPr lang="tr-TR" b="0" i="0" dirty="0" err="1"/>
            <a:t>salih</a:t>
          </a:r>
          <a:r>
            <a:rPr lang="tr-TR" b="0" i="0" dirty="0"/>
            <a:t> amel işleyen ve: «Ben gerçekten </a:t>
          </a:r>
          <a:r>
            <a:rPr lang="tr-TR" b="0" i="0" dirty="0" err="1"/>
            <a:t>müslümanlardanım</a:t>
          </a:r>
          <a:r>
            <a:rPr lang="tr-TR" b="0" i="0" dirty="0"/>
            <a:t>» diyen kimseden daha güzel sözlü kim olabilir?</a:t>
          </a:r>
          <a:endParaRPr lang="en-US" dirty="0"/>
        </a:p>
      </dgm:t>
    </dgm:pt>
    <dgm:pt modelId="{9298FB39-0513-4FE6-809C-21FB8931B70B}" type="parTrans" cxnId="{E740722E-5FFC-4C9E-869A-187EBFE9E5C9}">
      <dgm:prSet/>
      <dgm:spPr/>
      <dgm:t>
        <a:bodyPr/>
        <a:lstStyle/>
        <a:p>
          <a:endParaRPr lang="en-US"/>
        </a:p>
      </dgm:t>
    </dgm:pt>
    <dgm:pt modelId="{5E6D4484-4BE4-4CD4-8F1F-A2F290422849}" type="sibTrans" cxnId="{E740722E-5FFC-4C9E-869A-187EBFE9E5C9}">
      <dgm:prSet/>
      <dgm:spPr/>
      <dgm:t>
        <a:bodyPr/>
        <a:lstStyle/>
        <a:p>
          <a:endParaRPr lang="en-US"/>
        </a:p>
      </dgm:t>
    </dgm:pt>
    <dgm:pt modelId="{E716D01B-F411-4693-B1AB-E3DE59AA98D4}" type="pres">
      <dgm:prSet presAssocID="{867BEC3C-1A77-4035-854C-D12CAF28B0CB}" presName="linear" presStyleCnt="0">
        <dgm:presLayoutVars>
          <dgm:animLvl val="lvl"/>
          <dgm:resizeHandles val="exact"/>
        </dgm:presLayoutVars>
      </dgm:prSet>
      <dgm:spPr/>
    </dgm:pt>
    <dgm:pt modelId="{DB0D259B-9A45-49B7-930B-2A0AE78F1A8C}" type="pres">
      <dgm:prSet presAssocID="{BF761EE0-F802-4B2D-B019-B4EAE2CF7C8C}" presName="parentText" presStyleLbl="node1" presStyleIdx="0" presStyleCnt="2">
        <dgm:presLayoutVars>
          <dgm:chMax val="0"/>
          <dgm:bulletEnabled val="1"/>
        </dgm:presLayoutVars>
      </dgm:prSet>
      <dgm:spPr/>
    </dgm:pt>
    <dgm:pt modelId="{F6E156D4-F09B-4AB5-ADAC-B1164A35BC6A}" type="pres">
      <dgm:prSet presAssocID="{7DFA1261-65EC-4983-AA18-F8BADB8EE5CD}" presName="spacer" presStyleCnt="0"/>
      <dgm:spPr/>
    </dgm:pt>
    <dgm:pt modelId="{69476060-034F-434E-800E-6CF7A4367B95}" type="pres">
      <dgm:prSet presAssocID="{24A809B6-EDC0-44D2-BC95-946916FC88CB}" presName="parentText" presStyleLbl="node1" presStyleIdx="1" presStyleCnt="2">
        <dgm:presLayoutVars>
          <dgm:chMax val="0"/>
          <dgm:bulletEnabled val="1"/>
        </dgm:presLayoutVars>
      </dgm:prSet>
      <dgm:spPr/>
    </dgm:pt>
  </dgm:ptLst>
  <dgm:cxnLst>
    <dgm:cxn modelId="{E740722E-5FFC-4C9E-869A-187EBFE9E5C9}" srcId="{867BEC3C-1A77-4035-854C-D12CAF28B0CB}" destId="{24A809B6-EDC0-44D2-BC95-946916FC88CB}" srcOrd="1" destOrd="0" parTransId="{9298FB39-0513-4FE6-809C-21FB8931B70B}" sibTransId="{5E6D4484-4BE4-4CD4-8F1F-A2F290422849}"/>
    <dgm:cxn modelId="{03B2649A-BEF2-4E9B-91CB-44F93F0EBF17}" srcId="{867BEC3C-1A77-4035-854C-D12CAF28B0CB}" destId="{BF761EE0-F802-4B2D-B019-B4EAE2CF7C8C}" srcOrd="0" destOrd="0" parTransId="{9F34E4FE-919A-42FE-A20D-BA376CD32953}" sibTransId="{7DFA1261-65EC-4983-AA18-F8BADB8EE5CD}"/>
    <dgm:cxn modelId="{6934EA9E-7EB3-4308-B01D-1D4E54D70413}" type="presOf" srcId="{867BEC3C-1A77-4035-854C-D12CAF28B0CB}" destId="{E716D01B-F411-4693-B1AB-E3DE59AA98D4}" srcOrd="0" destOrd="0" presId="urn:microsoft.com/office/officeart/2005/8/layout/vList2"/>
    <dgm:cxn modelId="{9E2CE3BB-5148-425E-88F9-767CEFEA1C50}" type="presOf" srcId="{BF761EE0-F802-4B2D-B019-B4EAE2CF7C8C}" destId="{DB0D259B-9A45-49B7-930B-2A0AE78F1A8C}" srcOrd="0" destOrd="0" presId="urn:microsoft.com/office/officeart/2005/8/layout/vList2"/>
    <dgm:cxn modelId="{03DA6DE7-E7FA-4A22-974A-79F5BDD364B7}" type="presOf" srcId="{24A809B6-EDC0-44D2-BC95-946916FC88CB}" destId="{69476060-034F-434E-800E-6CF7A4367B95}" srcOrd="0" destOrd="0" presId="urn:microsoft.com/office/officeart/2005/8/layout/vList2"/>
    <dgm:cxn modelId="{2C1114AE-C8C6-4CB7-B072-93F727C2EEB0}" type="presParOf" srcId="{E716D01B-F411-4693-B1AB-E3DE59AA98D4}" destId="{DB0D259B-9A45-49B7-930B-2A0AE78F1A8C}" srcOrd="0" destOrd="0" presId="urn:microsoft.com/office/officeart/2005/8/layout/vList2"/>
    <dgm:cxn modelId="{BDE527C1-769A-4761-BACF-82E045E790B2}" type="presParOf" srcId="{E716D01B-F411-4693-B1AB-E3DE59AA98D4}" destId="{F6E156D4-F09B-4AB5-ADAC-B1164A35BC6A}" srcOrd="1" destOrd="0" presId="urn:microsoft.com/office/officeart/2005/8/layout/vList2"/>
    <dgm:cxn modelId="{E53B37E2-A3FF-4518-85BA-AA5BB1045060}" type="presParOf" srcId="{E716D01B-F411-4693-B1AB-E3DE59AA98D4}" destId="{69476060-034F-434E-800E-6CF7A4367B9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F1DF69-E612-41FB-8A1B-73BA4DB47735}"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3BCCC116-B6BE-4B39-9BF6-841A29D04A8B}">
      <dgm:prSet/>
      <dgm:spPr/>
      <dgm:t>
        <a:bodyPr/>
        <a:lstStyle/>
        <a:p>
          <a:r>
            <a:rPr lang="tr-TR"/>
            <a:t>Davetcinin misyonu:</a:t>
          </a:r>
          <a:endParaRPr lang="en-US"/>
        </a:p>
      </dgm:t>
    </dgm:pt>
    <dgm:pt modelId="{BDE820C8-DCEF-4EE3-A176-D71F928D49C6}" type="parTrans" cxnId="{AC36AA3F-45D5-4065-9991-E230E7C766AF}">
      <dgm:prSet/>
      <dgm:spPr/>
      <dgm:t>
        <a:bodyPr/>
        <a:lstStyle/>
        <a:p>
          <a:endParaRPr lang="en-US"/>
        </a:p>
      </dgm:t>
    </dgm:pt>
    <dgm:pt modelId="{4CB6F29D-3BA7-4585-BC3D-14548C90701F}" type="sibTrans" cxnId="{AC36AA3F-45D5-4065-9991-E230E7C766AF}">
      <dgm:prSet/>
      <dgm:spPr/>
      <dgm:t>
        <a:bodyPr/>
        <a:lstStyle/>
        <a:p>
          <a:endParaRPr lang="en-US"/>
        </a:p>
      </dgm:t>
    </dgm:pt>
    <dgm:pt modelId="{5C20226F-8B91-438A-A87D-3DDA331FFAC7}">
      <dgm:prSet/>
      <dgm:spPr/>
      <dgm:t>
        <a:bodyPr/>
        <a:lstStyle/>
        <a:p>
          <a:r>
            <a:rPr lang="tr-TR"/>
            <a:t>Allaha davet etmek</a:t>
          </a:r>
          <a:endParaRPr lang="en-US"/>
        </a:p>
      </dgm:t>
    </dgm:pt>
    <dgm:pt modelId="{978D2E84-8454-434F-A505-C7E22BB7D764}" type="parTrans" cxnId="{D5249098-50EB-42C6-B109-3A3012DEE5E0}">
      <dgm:prSet/>
      <dgm:spPr/>
      <dgm:t>
        <a:bodyPr/>
        <a:lstStyle/>
        <a:p>
          <a:endParaRPr lang="en-US"/>
        </a:p>
      </dgm:t>
    </dgm:pt>
    <dgm:pt modelId="{AF8CDFEE-2C9F-4590-A30B-E5FD341C0B12}" type="sibTrans" cxnId="{D5249098-50EB-42C6-B109-3A3012DEE5E0}">
      <dgm:prSet/>
      <dgm:spPr/>
      <dgm:t>
        <a:bodyPr/>
        <a:lstStyle/>
        <a:p>
          <a:endParaRPr lang="en-US"/>
        </a:p>
      </dgm:t>
    </dgm:pt>
    <dgm:pt modelId="{E5FE5D19-7D30-4951-9E8B-2E1A14C45721}">
      <dgm:prSet/>
      <dgm:spPr/>
      <dgm:t>
        <a:bodyPr/>
        <a:lstStyle/>
        <a:p>
          <a:r>
            <a:rPr lang="tr-TR"/>
            <a:t>En iyi şekilde çalışmak</a:t>
          </a:r>
          <a:endParaRPr lang="en-US"/>
        </a:p>
      </dgm:t>
    </dgm:pt>
    <dgm:pt modelId="{6063D029-C427-40FA-AEF9-D7E32526CD1C}" type="parTrans" cxnId="{EB5CEDBC-4AFE-4C04-952B-374BDD47BEBE}">
      <dgm:prSet/>
      <dgm:spPr/>
      <dgm:t>
        <a:bodyPr/>
        <a:lstStyle/>
        <a:p>
          <a:endParaRPr lang="en-US"/>
        </a:p>
      </dgm:t>
    </dgm:pt>
    <dgm:pt modelId="{B1D825B9-93D2-4374-85E2-88479E4A46D2}" type="sibTrans" cxnId="{EB5CEDBC-4AFE-4C04-952B-374BDD47BEBE}">
      <dgm:prSet/>
      <dgm:spPr/>
      <dgm:t>
        <a:bodyPr/>
        <a:lstStyle/>
        <a:p>
          <a:endParaRPr lang="en-US"/>
        </a:p>
      </dgm:t>
    </dgm:pt>
    <dgm:pt modelId="{7FCC60AC-C9A8-4948-B82D-1E7C56F168B6}">
      <dgm:prSet/>
      <dgm:spPr/>
      <dgm:t>
        <a:bodyPr/>
        <a:lstStyle/>
        <a:p>
          <a:r>
            <a:rPr lang="tr-TR"/>
            <a:t>Müslüman olduğunu ilan etmek</a:t>
          </a:r>
          <a:endParaRPr lang="en-US"/>
        </a:p>
      </dgm:t>
    </dgm:pt>
    <dgm:pt modelId="{B193D5CA-02A1-455A-8F78-A16A85E7D113}" type="parTrans" cxnId="{E7B1637B-F65D-451F-9076-C60ED733B26F}">
      <dgm:prSet/>
      <dgm:spPr/>
      <dgm:t>
        <a:bodyPr/>
        <a:lstStyle/>
        <a:p>
          <a:endParaRPr lang="en-US"/>
        </a:p>
      </dgm:t>
    </dgm:pt>
    <dgm:pt modelId="{8E8ED9B1-4724-4A45-81B3-7A124311E379}" type="sibTrans" cxnId="{E7B1637B-F65D-451F-9076-C60ED733B26F}">
      <dgm:prSet/>
      <dgm:spPr/>
      <dgm:t>
        <a:bodyPr/>
        <a:lstStyle/>
        <a:p>
          <a:endParaRPr lang="en-US"/>
        </a:p>
      </dgm:t>
    </dgm:pt>
    <dgm:pt modelId="{F88D88EC-8E76-4C0E-A77A-1F4520583B68}" type="pres">
      <dgm:prSet presAssocID="{BAF1DF69-E612-41FB-8A1B-73BA4DB47735}" presName="hierChild1" presStyleCnt="0">
        <dgm:presLayoutVars>
          <dgm:chPref val="1"/>
          <dgm:dir/>
          <dgm:animOne val="branch"/>
          <dgm:animLvl val="lvl"/>
          <dgm:resizeHandles/>
        </dgm:presLayoutVars>
      </dgm:prSet>
      <dgm:spPr/>
    </dgm:pt>
    <dgm:pt modelId="{B2FACB7E-6C6C-4B11-B2BB-87FED5238DBA}" type="pres">
      <dgm:prSet presAssocID="{3BCCC116-B6BE-4B39-9BF6-841A29D04A8B}" presName="hierRoot1" presStyleCnt="0"/>
      <dgm:spPr/>
    </dgm:pt>
    <dgm:pt modelId="{59EF3494-4C8E-4C32-BC6A-C42DAEA0ED2F}" type="pres">
      <dgm:prSet presAssocID="{3BCCC116-B6BE-4B39-9BF6-841A29D04A8B}" presName="composite" presStyleCnt="0"/>
      <dgm:spPr/>
    </dgm:pt>
    <dgm:pt modelId="{BFD071E4-49C8-4195-8908-40446D6F17FF}" type="pres">
      <dgm:prSet presAssocID="{3BCCC116-B6BE-4B39-9BF6-841A29D04A8B}" presName="background" presStyleLbl="node0" presStyleIdx="0" presStyleCnt="1"/>
      <dgm:spPr/>
    </dgm:pt>
    <dgm:pt modelId="{1F4410C1-39BD-437D-BC74-EBB075942391}" type="pres">
      <dgm:prSet presAssocID="{3BCCC116-B6BE-4B39-9BF6-841A29D04A8B}" presName="text" presStyleLbl="fgAcc0" presStyleIdx="0" presStyleCnt="1">
        <dgm:presLayoutVars>
          <dgm:chPref val="3"/>
        </dgm:presLayoutVars>
      </dgm:prSet>
      <dgm:spPr/>
    </dgm:pt>
    <dgm:pt modelId="{640C3136-F185-4A13-A417-8B7F538FB031}" type="pres">
      <dgm:prSet presAssocID="{3BCCC116-B6BE-4B39-9BF6-841A29D04A8B}" presName="hierChild2" presStyleCnt="0"/>
      <dgm:spPr/>
    </dgm:pt>
    <dgm:pt modelId="{03F27123-7845-4E4A-8527-C306B809BCC5}" type="pres">
      <dgm:prSet presAssocID="{978D2E84-8454-434F-A505-C7E22BB7D764}" presName="Name10" presStyleLbl="parChTrans1D2" presStyleIdx="0" presStyleCnt="3"/>
      <dgm:spPr/>
    </dgm:pt>
    <dgm:pt modelId="{82C78351-51C4-44A8-A52C-BFAB7F79106B}" type="pres">
      <dgm:prSet presAssocID="{5C20226F-8B91-438A-A87D-3DDA331FFAC7}" presName="hierRoot2" presStyleCnt="0"/>
      <dgm:spPr/>
    </dgm:pt>
    <dgm:pt modelId="{E18256C7-0F88-493F-885E-4D555C36170D}" type="pres">
      <dgm:prSet presAssocID="{5C20226F-8B91-438A-A87D-3DDA331FFAC7}" presName="composite2" presStyleCnt="0"/>
      <dgm:spPr/>
    </dgm:pt>
    <dgm:pt modelId="{AB395759-7E4B-4675-B2EA-DF49CC0D6C3F}" type="pres">
      <dgm:prSet presAssocID="{5C20226F-8B91-438A-A87D-3DDA331FFAC7}" presName="background2" presStyleLbl="node2" presStyleIdx="0" presStyleCnt="3"/>
      <dgm:spPr/>
    </dgm:pt>
    <dgm:pt modelId="{49740B5F-9B02-45F5-A844-58FD93A7DBB5}" type="pres">
      <dgm:prSet presAssocID="{5C20226F-8B91-438A-A87D-3DDA331FFAC7}" presName="text2" presStyleLbl="fgAcc2" presStyleIdx="0" presStyleCnt="3">
        <dgm:presLayoutVars>
          <dgm:chPref val="3"/>
        </dgm:presLayoutVars>
      </dgm:prSet>
      <dgm:spPr/>
    </dgm:pt>
    <dgm:pt modelId="{61668FC3-3219-4500-8E6C-B91A94DA6DF3}" type="pres">
      <dgm:prSet presAssocID="{5C20226F-8B91-438A-A87D-3DDA331FFAC7}" presName="hierChild3" presStyleCnt="0"/>
      <dgm:spPr/>
    </dgm:pt>
    <dgm:pt modelId="{7BA8E4AF-FF46-4276-B459-E513808901C4}" type="pres">
      <dgm:prSet presAssocID="{6063D029-C427-40FA-AEF9-D7E32526CD1C}" presName="Name10" presStyleLbl="parChTrans1D2" presStyleIdx="1" presStyleCnt="3"/>
      <dgm:spPr/>
    </dgm:pt>
    <dgm:pt modelId="{00B667A1-7BF3-4689-AE44-2B4BEB5D762A}" type="pres">
      <dgm:prSet presAssocID="{E5FE5D19-7D30-4951-9E8B-2E1A14C45721}" presName="hierRoot2" presStyleCnt="0"/>
      <dgm:spPr/>
    </dgm:pt>
    <dgm:pt modelId="{58FD4A63-0728-49EB-A638-CEC34C7C7250}" type="pres">
      <dgm:prSet presAssocID="{E5FE5D19-7D30-4951-9E8B-2E1A14C45721}" presName="composite2" presStyleCnt="0"/>
      <dgm:spPr/>
    </dgm:pt>
    <dgm:pt modelId="{4629F85E-4C28-42F6-B5CE-34A8EA578DCC}" type="pres">
      <dgm:prSet presAssocID="{E5FE5D19-7D30-4951-9E8B-2E1A14C45721}" presName="background2" presStyleLbl="node2" presStyleIdx="1" presStyleCnt="3"/>
      <dgm:spPr/>
    </dgm:pt>
    <dgm:pt modelId="{C9494231-6BCA-4F5C-82A9-EF2C9B85EFE5}" type="pres">
      <dgm:prSet presAssocID="{E5FE5D19-7D30-4951-9E8B-2E1A14C45721}" presName="text2" presStyleLbl="fgAcc2" presStyleIdx="1" presStyleCnt="3">
        <dgm:presLayoutVars>
          <dgm:chPref val="3"/>
        </dgm:presLayoutVars>
      </dgm:prSet>
      <dgm:spPr/>
    </dgm:pt>
    <dgm:pt modelId="{D895620A-1B27-4F8E-99C8-5CB239BB5920}" type="pres">
      <dgm:prSet presAssocID="{E5FE5D19-7D30-4951-9E8B-2E1A14C45721}" presName="hierChild3" presStyleCnt="0"/>
      <dgm:spPr/>
    </dgm:pt>
    <dgm:pt modelId="{CF8283AA-DE82-48D4-9CFE-D1317942CB72}" type="pres">
      <dgm:prSet presAssocID="{B193D5CA-02A1-455A-8F78-A16A85E7D113}" presName="Name10" presStyleLbl="parChTrans1D2" presStyleIdx="2" presStyleCnt="3"/>
      <dgm:spPr/>
    </dgm:pt>
    <dgm:pt modelId="{1F4E9821-0963-446F-9E49-74B3AFCCBA07}" type="pres">
      <dgm:prSet presAssocID="{7FCC60AC-C9A8-4948-B82D-1E7C56F168B6}" presName="hierRoot2" presStyleCnt="0"/>
      <dgm:spPr/>
    </dgm:pt>
    <dgm:pt modelId="{D6F7011E-20B7-487E-9BE0-00DDBC681562}" type="pres">
      <dgm:prSet presAssocID="{7FCC60AC-C9A8-4948-B82D-1E7C56F168B6}" presName="composite2" presStyleCnt="0"/>
      <dgm:spPr/>
    </dgm:pt>
    <dgm:pt modelId="{891055E2-08CC-44B4-AEC8-7A87E09E3F0A}" type="pres">
      <dgm:prSet presAssocID="{7FCC60AC-C9A8-4948-B82D-1E7C56F168B6}" presName="background2" presStyleLbl="node2" presStyleIdx="2" presStyleCnt="3"/>
      <dgm:spPr/>
    </dgm:pt>
    <dgm:pt modelId="{D4AB5BC9-C420-4791-8CF7-B183C3FB889F}" type="pres">
      <dgm:prSet presAssocID="{7FCC60AC-C9A8-4948-B82D-1E7C56F168B6}" presName="text2" presStyleLbl="fgAcc2" presStyleIdx="2" presStyleCnt="3">
        <dgm:presLayoutVars>
          <dgm:chPref val="3"/>
        </dgm:presLayoutVars>
      </dgm:prSet>
      <dgm:spPr/>
    </dgm:pt>
    <dgm:pt modelId="{146D7E9A-5AAF-4912-B679-09E89C79B918}" type="pres">
      <dgm:prSet presAssocID="{7FCC60AC-C9A8-4948-B82D-1E7C56F168B6}" presName="hierChild3" presStyleCnt="0"/>
      <dgm:spPr/>
    </dgm:pt>
  </dgm:ptLst>
  <dgm:cxnLst>
    <dgm:cxn modelId="{7BB6680A-876E-4767-B15E-7B55A28DEA71}" type="presOf" srcId="{B193D5CA-02A1-455A-8F78-A16A85E7D113}" destId="{CF8283AA-DE82-48D4-9CFE-D1317942CB72}" srcOrd="0" destOrd="0" presId="urn:microsoft.com/office/officeart/2005/8/layout/hierarchy1"/>
    <dgm:cxn modelId="{7CD46115-D52E-4772-8CB4-FC876C6E71A0}" type="presOf" srcId="{3BCCC116-B6BE-4B39-9BF6-841A29D04A8B}" destId="{1F4410C1-39BD-437D-BC74-EBB075942391}" srcOrd="0" destOrd="0" presId="urn:microsoft.com/office/officeart/2005/8/layout/hierarchy1"/>
    <dgm:cxn modelId="{88CF393A-92F8-43C0-B0FB-1EB10FC05EE8}" type="presOf" srcId="{978D2E84-8454-434F-A505-C7E22BB7D764}" destId="{03F27123-7845-4E4A-8527-C306B809BCC5}" srcOrd="0" destOrd="0" presId="urn:microsoft.com/office/officeart/2005/8/layout/hierarchy1"/>
    <dgm:cxn modelId="{AC36AA3F-45D5-4065-9991-E230E7C766AF}" srcId="{BAF1DF69-E612-41FB-8A1B-73BA4DB47735}" destId="{3BCCC116-B6BE-4B39-9BF6-841A29D04A8B}" srcOrd="0" destOrd="0" parTransId="{BDE820C8-DCEF-4EE3-A176-D71F928D49C6}" sibTransId="{4CB6F29D-3BA7-4585-BC3D-14548C90701F}"/>
    <dgm:cxn modelId="{AA4BF462-AF8B-48EF-8D1A-DE2F40E48EA7}" type="presOf" srcId="{6063D029-C427-40FA-AEF9-D7E32526CD1C}" destId="{7BA8E4AF-FF46-4276-B459-E513808901C4}" srcOrd="0" destOrd="0" presId="urn:microsoft.com/office/officeart/2005/8/layout/hierarchy1"/>
    <dgm:cxn modelId="{E7B1637B-F65D-451F-9076-C60ED733B26F}" srcId="{3BCCC116-B6BE-4B39-9BF6-841A29D04A8B}" destId="{7FCC60AC-C9A8-4948-B82D-1E7C56F168B6}" srcOrd="2" destOrd="0" parTransId="{B193D5CA-02A1-455A-8F78-A16A85E7D113}" sibTransId="{8E8ED9B1-4724-4A45-81B3-7A124311E379}"/>
    <dgm:cxn modelId="{BA77C07F-3B58-4F4F-A5F6-EC3A3142BE0C}" type="presOf" srcId="{7FCC60AC-C9A8-4948-B82D-1E7C56F168B6}" destId="{D4AB5BC9-C420-4791-8CF7-B183C3FB889F}" srcOrd="0" destOrd="0" presId="urn:microsoft.com/office/officeart/2005/8/layout/hierarchy1"/>
    <dgm:cxn modelId="{D5249098-50EB-42C6-B109-3A3012DEE5E0}" srcId="{3BCCC116-B6BE-4B39-9BF6-841A29D04A8B}" destId="{5C20226F-8B91-438A-A87D-3DDA331FFAC7}" srcOrd="0" destOrd="0" parTransId="{978D2E84-8454-434F-A505-C7E22BB7D764}" sibTransId="{AF8CDFEE-2C9F-4590-A30B-E5FD341C0B12}"/>
    <dgm:cxn modelId="{EB5CEDBC-4AFE-4C04-952B-374BDD47BEBE}" srcId="{3BCCC116-B6BE-4B39-9BF6-841A29D04A8B}" destId="{E5FE5D19-7D30-4951-9E8B-2E1A14C45721}" srcOrd="1" destOrd="0" parTransId="{6063D029-C427-40FA-AEF9-D7E32526CD1C}" sibTransId="{B1D825B9-93D2-4374-85E2-88479E4A46D2}"/>
    <dgm:cxn modelId="{4D123DDC-FA95-4DD5-B63D-73DF738C5255}" type="presOf" srcId="{BAF1DF69-E612-41FB-8A1B-73BA4DB47735}" destId="{F88D88EC-8E76-4C0E-A77A-1F4520583B68}" srcOrd="0" destOrd="0" presId="urn:microsoft.com/office/officeart/2005/8/layout/hierarchy1"/>
    <dgm:cxn modelId="{4D508AE3-E1D5-464C-BFEB-B0273F16C90B}" type="presOf" srcId="{E5FE5D19-7D30-4951-9E8B-2E1A14C45721}" destId="{C9494231-6BCA-4F5C-82A9-EF2C9B85EFE5}" srcOrd="0" destOrd="0" presId="urn:microsoft.com/office/officeart/2005/8/layout/hierarchy1"/>
    <dgm:cxn modelId="{F33D94FD-8E01-4CAB-A0A5-844D7F118C6B}" type="presOf" srcId="{5C20226F-8B91-438A-A87D-3DDA331FFAC7}" destId="{49740B5F-9B02-45F5-A844-58FD93A7DBB5}" srcOrd="0" destOrd="0" presId="urn:microsoft.com/office/officeart/2005/8/layout/hierarchy1"/>
    <dgm:cxn modelId="{BC0E5417-07FA-4505-985D-65FEC97F9053}" type="presParOf" srcId="{F88D88EC-8E76-4C0E-A77A-1F4520583B68}" destId="{B2FACB7E-6C6C-4B11-B2BB-87FED5238DBA}" srcOrd="0" destOrd="0" presId="urn:microsoft.com/office/officeart/2005/8/layout/hierarchy1"/>
    <dgm:cxn modelId="{7FC098E5-BCDC-426C-9E5B-F9F80D4A664D}" type="presParOf" srcId="{B2FACB7E-6C6C-4B11-B2BB-87FED5238DBA}" destId="{59EF3494-4C8E-4C32-BC6A-C42DAEA0ED2F}" srcOrd="0" destOrd="0" presId="urn:microsoft.com/office/officeart/2005/8/layout/hierarchy1"/>
    <dgm:cxn modelId="{66A0B76A-1119-4367-8B27-1DAC7183DDC3}" type="presParOf" srcId="{59EF3494-4C8E-4C32-BC6A-C42DAEA0ED2F}" destId="{BFD071E4-49C8-4195-8908-40446D6F17FF}" srcOrd="0" destOrd="0" presId="urn:microsoft.com/office/officeart/2005/8/layout/hierarchy1"/>
    <dgm:cxn modelId="{7EC05023-B780-4943-B327-962308DE0FE6}" type="presParOf" srcId="{59EF3494-4C8E-4C32-BC6A-C42DAEA0ED2F}" destId="{1F4410C1-39BD-437D-BC74-EBB075942391}" srcOrd="1" destOrd="0" presId="urn:microsoft.com/office/officeart/2005/8/layout/hierarchy1"/>
    <dgm:cxn modelId="{7834ED33-45E9-4AC7-B872-68FF2C8B0CC1}" type="presParOf" srcId="{B2FACB7E-6C6C-4B11-B2BB-87FED5238DBA}" destId="{640C3136-F185-4A13-A417-8B7F538FB031}" srcOrd="1" destOrd="0" presId="urn:microsoft.com/office/officeart/2005/8/layout/hierarchy1"/>
    <dgm:cxn modelId="{2DFFC9B1-70CC-416F-A61B-5322F636D635}" type="presParOf" srcId="{640C3136-F185-4A13-A417-8B7F538FB031}" destId="{03F27123-7845-4E4A-8527-C306B809BCC5}" srcOrd="0" destOrd="0" presId="urn:microsoft.com/office/officeart/2005/8/layout/hierarchy1"/>
    <dgm:cxn modelId="{32E0ED3B-27F8-48D6-9E85-043D859A58AD}" type="presParOf" srcId="{640C3136-F185-4A13-A417-8B7F538FB031}" destId="{82C78351-51C4-44A8-A52C-BFAB7F79106B}" srcOrd="1" destOrd="0" presId="urn:microsoft.com/office/officeart/2005/8/layout/hierarchy1"/>
    <dgm:cxn modelId="{631B849A-6F2B-44E7-8CC3-1A58CDA36698}" type="presParOf" srcId="{82C78351-51C4-44A8-A52C-BFAB7F79106B}" destId="{E18256C7-0F88-493F-885E-4D555C36170D}" srcOrd="0" destOrd="0" presId="urn:microsoft.com/office/officeart/2005/8/layout/hierarchy1"/>
    <dgm:cxn modelId="{9D388F06-A3D8-4DD7-A114-A2B82F0B150F}" type="presParOf" srcId="{E18256C7-0F88-493F-885E-4D555C36170D}" destId="{AB395759-7E4B-4675-B2EA-DF49CC0D6C3F}" srcOrd="0" destOrd="0" presId="urn:microsoft.com/office/officeart/2005/8/layout/hierarchy1"/>
    <dgm:cxn modelId="{C8488008-F9BC-4197-9D7F-41C60D40865D}" type="presParOf" srcId="{E18256C7-0F88-493F-885E-4D555C36170D}" destId="{49740B5F-9B02-45F5-A844-58FD93A7DBB5}" srcOrd="1" destOrd="0" presId="urn:microsoft.com/office/officeart/2005/8/layout/hierarchy1"/>
    <dgm:cxn modelId="{F758AD99-4E18-4234-9731-4758F49D6738}" type="presParOf" srcId="{82C78351-51C4-44A8-A52C-BFAB7F79106B}" destId="{61668FC3-3219-4500-8E6C-B91A94DA6DF3}" srcOrd="1" destOrd="0" presId="urn:microsoft.com/office/officeart/2005/8/layout/hierarchy1"/>
    <dgm:cxn modelId="{5F1F5C24-6029-4951-8887-4FE15A04061B}" type="presParOf" srcId="{640C3136-F185-4A13-A417-8B7F538FB031}" destId="{7BA8E4AF-FF46-4276-B459-E513808901C4}" srcOrd="2" destOrd="0" presId="urn:microsoft.com/office/officeart/2005/8/layout/hierarchy1"/>
    <dgm:cxn modelId="{5484769C-F251-4C06-BDF6-69BD97D39DBE}" type="presParOf" srcId="{640C3136-F185-4A13-A417-8B7F538FB031}" destId="{00B667A1-7BF3-4689-AE44-2B4BEB5D762A}" srcOrd="3" destOrd="0" presId="urn:microsoft.com/office/officeart/2005/8/layout/hierarchy1"/>
    <dgm:cxn modelId="{5CF23799-5467-40CF-8C80-189C8A484425}" type="presParOf" srcId="{00B667A1-7BF3-4689-AE44-2B4BEB5D762A}" destId="{58FD4A63-0728-49EB-A638-CEC34C7C7250}" srcOrd="0" destOrd="0" presId="urn:microsoft.com/office/officeart/2005/8/layout/hierarchy1"/>
    <dgm:cxn modelId="{C1A307A0-B756-46CC-8FFF-3346903212C5}" type="presParOf" srcId="{58FD4A63-0728-49EB-A638-CEC34C7C7250}" destId="{4629F85E-4C28-42F6-B5CE-34A8EA578DCC}" srcOrd="0" destOrd="0" presId="urn:microsoft.com/office/officeart/2005/8/layout/hierarchy1"/>
    <dgm:cxn modelId="{58E94EA4-1BC7-435C-AB99-03434541EEDD}" type="presParOf" srcId="{58FD4A63-0728-49EB-A638-CEC34C7C7250}" destId="{C9494231-6BCA-4F5C-82A9-EF2C9B85EFE5}" srcOrd="1" destOrd="0" presId="urn:microsoft.com/office/officeart/2005/8/layout/hierarchy1"/>
    <dgm:cxn modelId="{FCE31066-DB3F-4F50-870E-661188EDCD31}" type="presParOf" srcId="{00B667A1-7BF3-4689-AE44-2B4BEB5D762A}" destId="{D895620A-1B27-4F8E-99C8-5CB239BB5920}" srcOrd="1" destOrd="0" presId="urn:microsoft.com/office/officeart/2005/8/layout/hierarchy1"/>
    <dgm:cxn modelId="{5525A60F-7368-4840-BF3D-1208C59E72D8}" type="presParOf" srcId="{640C3136-F185-4A13-A417-8B7F538FB031}" destId="{CF8283AA-DE82-48D4-9CFE-D1317942CB72}" srcOrd="4" destOrd="0" presId="urn:microsoft.com/office/officeart/2005/8/layout/hierarchy1"/>
    <dgm:cxn modelId="{E2C0150C-E487-4653-8A0A-4B518E2632FB}" type="presParOf" srcId="{640C3136-F185-4A13-A417-8B7F538FB031}" destId="{1F4E9821-0963-446F-9E49-74B3AFCCBA07}" srcOrd="5" destOrd="0" presId="urn:microsoft.com/office/officeart/2005/8/layout/hierarchy1"/>
    <dgm:cxn modelId="{E240675A-5DFA-4010-8BB9-DB488A125FB3}" type="presParOf" srcId="{1F4E9821-0963-446F-9E49-74B3AFCCBA07}" destId="{D6F7011E-20B7-487E-9BE0-00DDBC681562}" srcOrd="0" destOrd="0" presId="urn:microsoft.com/office/officeart/2005/8/layout/hierarchy1"/>
    <dgm:cxn modelId="{68E16D2D-0B6F-4EAE-A8A4-926949A61F51}" type="presParOf" srcId="{D6F7011E-20B7-487E-9BE0-00DDBC681562}" destId="{891055E2-08CC-44B4-AEC8-7A87E09E3F0A}" srcOrd="0" destOrd="0" presId="urn:microsoft.com/office/officeart/2005/8/layout/hierarchy1"/>
    <dgm:cxn modelId="{7C245149-2A8E-4122-8732-F3196CC1CD7E}" type="presParOf" srcId="{D6F7011E-20B7-487E-9BE0-00DDBC681562}" destId="{D4AB5BC9-C420-4791-8CF7-B183C3FB889F}" srcOrd="1" destOrd="0" presId="urn:microsoft.com/office/officeart/2005/8/layout/hierarchy1"/>
    <dgm:cxn modelId="{F57E9447-256A-4B4C-9ABB-9D0CED09E697}" type="presParOf" srcId="{1F4E9821-0963-446F-9E49-74B3AFCCBA07}" destId="{146D7E9A-5AAF-4912-B679-09E89C79B91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5609939-7B18-4ADF-A209-8A5337B4356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2710F87-F93E-4C5C-AAD3-1EB7A7E6B056}">
      <dgm:prSet/>
      <dgm:spPr/>
      <dgm:t>
        <a:bodyPr/>
        <a:lstStyle/>
        <a:p>
          <a:r>
            <a:rPr lang="tr-TR" dirty="0"/>
            <a:t>"Allah’a davet eden, iyi iş yapan ve "Ben </a:t>
          </a:r>
          <a:r>
            <a:rPr lang="tr-TR" dirty="0" err="1"/>
            <a:t>müslümanlardanım</a:t>
          </a:r>
          <a:r>
            <a:rPr lang="tr-TR" dirty="0"/>
            <a:t>." diyenden daha güzel sözlü kim olabilir." Yani aşağıda açıklayacağımız üç özelliğe sahip olan kimseden daha güzel kimse yoktur. Bu özellikler:</a:t>
          </a:r>
          <a:endParaRPr lang="en-US" dirty="0"/>
        </a:p>
      </dgm:t>
    </dgm:pt>
    <dgm:pt modelId="{B3C9AB43-5AB9-4E58-843B-84F6EBACDDA9}" type="parTrans" cxnId="{84043B81-7AAC-42C2-9413-50C470E0B907}">
      <dgm:prSet/>
      <dgm:spPr/>
      <dgm:t>
        <a:bodyPr/>
        <a:lstStyle/>
        <a:p>
          <a:endParaRPr lang="en-US"/>
        </a:p>
      </dgm:t>
    </dgm:pt>
    <dgm:pt modelId="{096EC5EA-8237-47E6-9C57-1A1155130C9F}" type="sibTrans" cxnId="{84043B81-7AAC-42C2-9413-50C470E0B907}">
      <dgm:prSet/>
      <dgm:spPr/>
      <dgm:t>
        <a:bodyPr/>
        <a:lstStyle/>
        <a:p>
          <a:endParaRPr lang="en-US"/>
        </a:p>
      </dgm:t>
    </dgm:pt>
    <dgm:pt modelId="{1ACAB4E3-5631-421B-8DFA-10E2E79B4090}">
      <dgm:prSet/>
      <dgm:spPr/>
      <dgm:t>
        <a:bodyPr/>
        <a:lstStyle/>
        <a:p>
          <a:r>
            <a:rPr lang="tr-TR" b="1"/>
            <a:t>1-</a:t>
          </a:r>
          <a:r>
            <a:rPr lang="tr-TR"/>
            <a:t> Allah'ı birlemeye, Allah'a itaat ve ibadete davet etmek. İşte bu bir insanın diğer bir insana söyleyebileceği en güzel sözdür. Allah'a ihlâs ile davet eden her davetçiyi içine alan genel bir hükümdür. Davetçinin Hz. Peygamber (s.a.) veya müezzinler olması arasında fark yoktur. Her zaman ve mekânda sözle, hitabla veya yazı ile İslâm'a davet görevini yerine getiren her davetçi bu mananın içindedir.</a:t>
          </a:r>
          <a:endParaRPr lang="en-US"/>
        </a:p>
      </dgm:t>
    </dgm:pt>
    <dgm:pt modelId="{EEA28277-BC5E-4585-9BFD-C6D7585053E7}" type="parTrans" cxnId="{7C36C7A8-E3E1-4311-87DB-7889C419D1FA}">
      <dgm:prSet/>
      <dgm:spPr/>
      <dgm:t>
        <a:bodyPr/>
        <a:lstStyle/>
        <a:p>
          <a:endParaRPr lang="en-US"/>
        </a:p>
      </dgm:t>
    </dgm:pt>
    <dgm:pt modelId="{BBC7FD4A-974B-4733-9649-752366E978AF}" type="sibTrans" cxnId="{7C36C7A8-E3E1-4311-87DB-7889C419D1FA}">
      <dgm:prSet/>
      <dgm:spPr/>
      <dgm:t>
        <a:bodyPr/>
        <a:lstStyle/>
        <a:p>
          <a:endParaRPr lang="en-US"/>
        </a:p>
      </dgm:t>
    </dgm:pt>
    <dgm:pt modelId="{D4A4E3C8-B516-4DE6-9286-BA336207F444}">
      <dgm:prSet/>
      <dgm:spPr/>
      <dgm:t>
        <a:bodyPr/>
        <a:lstStyle/>
        <a:p>
          <a:r>
            <a:rPr lang="tr-TR" b="1"/>
            <a:t>2-</a:t>
          </a:r>
          <a:r>
            <a:rPr lang="tr-TR"/>
            <a:t> Hayırlı iş Allah'ın farz kıldıklarını eda etmek, haram kıldıkları şey­lerden de kaçınmaktır.</a:t>
          </a:r>
          <a:endParaRPr lang="en-US"/>
        </a:p>
      </dgm:t>
    </dgm:pt>
    <dgm:pt modelId="{D2C62227-B650-449F-9923-98D3798C4833}" type="parTrans" cxnId="{7FFEAF96-B9C9-47E5-BCA8-5EC9AAA09AE0}">
      <dgm:prSet/>
      <dgm:spPr/>
      <dgm:t>
        <a:bodyPr/>
        <a:lstStyle/>
        <a:p>
          <a:endParaRPr lang="en-US"/>
        </a:p>
      </dgm:t>
    </dgm:pt>
    <dgm:pt modelId="{1B0B8056-96BD-4CB1-9B71-8CDD4CC75933}" type="sibTrans" cxnId="{7FFEAF96-B9C9-47E5-BCA8-5EC9AAA09AE0}">
      <dgm:prSet/>
      <dgm:spPr/>
      <dgm:t>
        <a:bodyPr/>
        <a:lstStyle/>
        <a:p>
          <a:endParaRPr lang="en-US"/>
        </a:p>
      </dgm:t>
    </dgm:pt>
    <dgm:pt modelId="{0755D733-1AFA-40BD-B06E-13249CF41EAB}">
      <dgm:prSet/>
      <dgm:spPr/>
      <dgm:t>
        <a:bodyPr/>
        <a:lstStyle/>
        <a:p>
          <a:r>
            <a:rPr lang="tr-TR" b="1" dirty="0"/>
            <a:t>3-</a:t>
          </a:r>
          <a:r>
            <a:rPr lang="tr-TR" dirty="0"/>
            <a:t> İslâm'ı yegane din, yegane </a:t>
          </a:r>
          <a:r>
            <a:rPr lang="tr-TR" dirty="0" err="1"/>
            <a:t>metod</a:t>
          </a:r>
          <a:r>
            <a:rPr lang="tr-TR" dirty="0"/>
            <a:t> ve yegane yol olarak kabul etmek. İslâm'dan daha güzel söz, daha doğru inanç, daha açık bir yol yoktur. Yap­tığı </a:t>
          </a:r>
          <a:r>
            <a:rPr lang="tr-TR" dirty="0" err="1"/>
            <a:t>salih</a:t>
          </a:r>
          <a:r>
            <a:rPr lang="tr-TR" dirty="0"/>
            <a:t> amellere daha fazla sevap verebilecek de yoktur   (</a:t>
          </a:r>
          <a:r>
            <a:rPr lang="tr-TR" dirty="0" err="1"/>
            <a:t>Tefsirül</a:t>
          </a:r>
          <a:r>
            <a:rPr lang="tr-TR" dirty="0"/>
            <a:t> Münir)</a:t>
          </a:r>
          <a:endParaRPr lang="en-US" dirty="0"/>
        </a:p>
      </dgm:t>
    </dgm:pt>
    <dgm:pt modelId="{AFDC5F2A-C838-4130-9280-DEB3E75B1342}" type="parTrans" cxnId="{9FBB21ED-189E-4CFA-928E-7498F84CA201}">
      <dgm:prSet/>
      <dgm:spPr/>
      <dgm:t>
        <a:bodyPr/>
        <a:lstStyle/>
        <a:p>
          <a:endParaRPr lang="en-US"/>
        </a:p>
      </dgm:t>
    </dgm:pt>
    <dgm:pt modelId="{D12F90A7-CADF-4BB3-956D-3C167D02A705}" type="sibTrans" cxnId="{9FBB21ED-189E-4CFA-928E-7498F84CA201}">
      <dgm:prSet/>
      <dgm:spPr/>
      <dgm:t>
        <a:bodyPr/>
        <a:lstStyle/>
        <a:p>
          <a:endParaRPr lang="en-US"/>
        </a:p>
      </dgm:t>
    </dgm:pt>
    <dgm:pt modelId="{58CD205A-C2AD-48B6-904B-F44FEDF2B223}" type="pres">
      <dgm:prSet presAssocID="{F5609939-7B18-4ADF-A209-8A5337B4356F}" presName="linear" presStyleCnt="0">
        <dgm:presLayoutVars>
          <dgm:animLvl val="lvl"/>
          <dgm:resizeHandles val="exact"/>
        </dgm:presLayoutVars>
      </dgm:prSet>
      <dgm:spPr/>
    </dgm:pt>
    <dgm:pt modelId="{8B2BCFE6-C00D-412C-8623-D539AAB313E2}" type="pres">
      <dgm:prSet presAssocID="{C2710F87-F93E-4C5C-AAD3-1EB7A7E6B056}" presName="parentText" presStyleLbl="node1" presStyleIdx="0" presStyleCnt="4">
        <dgm:presLayoutVars>
          <dgm:chMax val="0"/>
          <dgm:bulletEnabled val="1"/>
        </dgm:presLayoutVars>
      </dgm:prSet>
      <dgm:spPr/>
    </dgm:pt>
    <dgm:pt modelId="{2E97E697-9D29-4369-A1D5-6D07F4E5AE7E}" type="pres">
      <dgm:prSet presAssocID="{096EC5EA-8237-47E6-9C57-1A1155130C9F}" presName="spacer" presStyleCnt="0"/>
      <dgm:spPr/>
    </dgm:pt>
    <dgm:pt modelId="{AD083A50-BE4B-4167-804B-12D017237C12}" type="pres">
      <dgm:prSet presAssocID="{1ACAB4E3-5631-421B-8DFA-10E2E79B4090}" presName="parentText" presStyleLbl="node1" presStyleIdx="1" presStyleCnt="4">
        <dgm:presLayoutVars>
          <dgm:chMax val="0"/>
          <dgm:bulletEnabled val="1"/>
        </dgm:presLayoutVars>
      </dgm:prSet>
      <dgm:spPr/>
    </dgm:pt>
    <dgm:pt modelId="{402A5192-2C10-4B56-BB3B-451EF32F8AC4}" type="pres">
      <dgm:prSet presAssocID="{BBC7FD4A-974B-4733-9649-752366E978AF}" presName="spacer" presStyleCnt="0"/>
      <dgm:spPr/>
    </dgm:pt>
    <dgm:pt modelId="{C1853BDD-6FEC-497A-AB94-B5D1C5BE98B8}" type="pres">
      <dgm:prSet presAssocID="{D4A4E3C8-B516-4DE6-9286-BA336207F444}" presName="parentText" presStyleLbl="node1" presStyleIdx="2" presStyleCnt="4">
        <dgm:presLayoutVars>
          <dgm:chMax val="0"/>
          <dgm:bulletEnabled val="1"/>
        </dgm:presLayoutVars>
      </dgm:prSet>
      <dgm:spPr/>
    </dgm:pt>
    <dgm:pt modelId="{F94A5166-715C-426A-94A6-0D0DCC47B438}" type="pres">
      <dgm:prSet presAssocID="{1B0B8056-96BD-4CB1-9B71-8CDD4CC75933}" presName="spacer" presStyleCnt="0"/>
      <dgm:spPr/>
    </dgm:pt>
    <dgm:pt modelId="{C7EE584A-9B15-4AC0-A65E-C92870846C83}" type="pres">
      <dgm:prSet presAssocID="{0755D733-1AFA-40BD-B06E-13249CF41EAB}" presName="parentText" presStyleLbl="node1" presStyleIdx="3" presStyleCnt="4">
        <dgm:presLayoutVars>
          <dgm:chMax val="0"/>
          <dgm:bulletEnabled val="1"/>
        </dgm:presLayoutVars>
      </dgm:prSet>
      <dgm:spPr/>
    </dgm:pt>
  </dgm:ptLst>
  <dgm:cxnLst>
    <dgm:cxn modelId="{9561C327-37E8-4070-8435-4252812AA12E}" type="presOf" srcId="{0755D733-1AFA-40BD-B06E-13249CF41EAB}" destId="{C7EE584A-9B15-4AC0-A65E-C92870846C83}" srcOrd="0" destOrd="0" presId="urn:microsoft.com/office/officeart/2005/8/layout/vList2"/>
    <dgm:cxn modelId="{C991AA34-B790-4C46-A7D9-D131A7CD4215}" type="presOf" srcId="{D4A4E3C8-B516-4DE6-9286-BA336207F444}" destId="{C1853BDD-6FEC-497A-AB94-B5D1C5BE98B8}" srcOrd="0" destOrd="0" presId="urn:microsoft.com/office/officeart/2005/8/layout/vList2"/>
    <dgm:cxn modelId="{E13D3E3E-32C9-4063-8B6F-7A1419A4C2C3}" type="presOf" srcId="{F5609939-7B18-4ADF-A209-8A5337B4356F}" destId="{58CD205A-C2AD-48B6-904B-F44FEDF2B223}" srcOrd="0" destOrd="0" presId="urn:microsoft.com/office/officeart/2005/8/layout/vList2"/>
    <dgm:cxn modelId="{84043B81-7AAC-42C2-9413-50C470E0B907}" srcId="{F5609939-7B18-4ADF-A209-8A5337B4356F}" destId="{C2710F87-F93E-4C5C-AAD3-1EB7A7E6B056}" srcOrd="0" destOrd="0" parTransId="{B3C9AB43-5AB9-4E58-843B-84F6EBACDDA9}" sibTransId="{096EC5EA-8237-47E6-9C57-1A1155130C9F}"/>
    <dgm:cxn modelId="{7FFEAF96-B9C9-47E5-BCA8-5EC9AAA09AE0}" srcId="{F5609939-7B18-4ADF-A209-8A5337B4356F}" destId="{D4A4E3C8-B516-4DE6-9286-BA336207F444}" srcOrd="2" destOrd="0" parTransId="{D2C62227-B650-449F-9923-98D3798C4833}" sibTransId="{1B0B8056-96BD-4CB1-9B71-8CDD4CC75933}"/>
    <dgm:cxn modelId="{7C36C7A8-E3E1-4311-87DB-7889C419D1FA}" srcId="{F5609939-7B18-4ADF-A209-8A5337B4356F}" destId="{1ACAB4E3-5631-421B-8DFA-10E2E79B4090}" srcOrd="1" destOrd="0" parTransId="{EEA28277-BC5E-4585-9BFD-C6D7585053E7}" sibTransId="{BBC7FD4A-974B-4733-9649-752366E978AF}"/>
    <dgm:cxn modelId="{49F8A5C1-4CAF-4815-B309-E4E6FBCA00D0}" type="presOf" srcId="{C2710F87-F93E-4C5C-AAD3-1EB7A7E6B056}" destId="{8B2BCFE6-C00D-412C-8623-D539AAB313E2}" srcOrd="0" destOrd="0" presId="urn:microsoft.com/office/officeart/2005/8/layout/vList2"/>
    <dgm:cxn modelId="{9FBB21ED-189E-4CFA-928E-7498F84CA201}" srcId="{F5609939-7B18-4ADF-A209-8A5337B4356F}" destId="{0755D733-1AFA-40BD-B06E-13249CF41EAB}" srcOrd="3" destOrd="0" parTransId="{AFDC5F2A-C838-4130-9280-DEB3E75B1342}" sibTransId="{D12F90A7-CADF-4BB3-956D-3C167D02A705}"/>
    <dgm:cxn modelId="{49D54DF3-D650-4098-9B96-D80796ECB103}" type="presOf" srcId="{1ACAB4E3-5631-421B-8DFA-10E2E79B4090}" destId="{AD083A50-BE4B-4167-804B-12D017237C12}" srcOrd="0" destOrd="0" presId="urn:microsoft.com/office/officeart/2005/8/layout/vList2"/>
    <dgm:cxn modelId="{022DAF6C-666F-4AAB-874E-45E0BA0ED17B}" type="presParOf" srcId="{58CD205A-C2AD-48B6-904B-F44FEDF2B223}" destId="{8B2BCFE6-C00D-412C-8623-D539AAB313E2}" srcOrd="0" destOrd="0" presId="urn:microsoft.com/office/officeart/2005/8/layout/vList2"/>
    <dgm:cxn modelId="{90EB602F-40A0-4B09-88EC-5B47025162BC}" type="presParOf" srcId="{58CD205A-C2AD-48B6-904B-F44FEDF2B223}" destId="{2E97E697-9D29-4369-A1D5-6D07F4E5AE7E}" srcOrd="1" destOrd="0" presId="urn:microsoft.com/office/officeart/2005/8/layout/vList2"/>
    <dgm:cxn modelId="{E0ADC587-1323-41A5-A559-899E5EDDB32A}" type="presParOf" srcId="{58CD205A-C2AD-48B6-904B-F44FEDF2B223}" destId="{AD083A50-BE4B-4167-804B-12D017237C12}" srcOrd="2" destOrd="0" presId="urn:microsoft.com/office/officeart/2005/8/layout/vList2"/>
    <dgm:cxn modelId="{BCB6096D-0D7F-4802-A7D4-310B84338C1A}" type="presParOf" srcId="{58CD205A-C2AD-48B6-904B-F44FEDF2B223}" destId="{402A5192-2C10-4B56-BB3B-451EF32F8AC4}" srcOrd="3" destOrd="0" presId="urn:microsoft.com/office/officeart/2005/8/layout/vList2"/>
    <dgm:cxn modelId="{F8EA0542-5A2C-46F3-9A7B-8AC0F1E8A9A9}" type="presParOf" srcId="{58CD205A-C2AD-48B6-904B-F44FEDF2B223}" destId="{C1853BDD-6FEC-497A-AB94-B5D1C5BE98B8}" srcOrd="4" destOrd="0" presId="urn:microsoft.com/office/officeart/2005/8/layout/vList2"/>
    <dgm:cxn modelId="{8EC8179A-1811-4461-A9F8-5437ABF91B3E}" type="presParOf" srcId="{58CD205A-C2AD-48B6-904B-F44FEDF2B223}" destId="{F94A5166-715C-426A-94A6-0D0DCC47B438}" srcOrd="5" destOrd="0" presId="urn:microsoft.com/office/officeart/2005/8/layout/vList2"/>
    <dgm:cxn modelId="{7A551AC0-F4D9-4529-8FED-2126D6BBF435}" type="presParOf" srcId="{58CD205A-C2AD-48B6-904B-F44FEDF2B223}" destId="{C7EE584A-9B15-4AC0-A65E-C92870846C8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4510173-84B6-4709-88F4-61138AB3E924}"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7B73A42C-6F70-4447-B3EE-A5562A6F1CD0}">
      <dgm:prSet/>
      <dgm:spPr/>
      <dgm:t>
        <a:bodyPr/>
        <a:lstStyle/>
        <a:p>
          <a:r>
            <a:rPr lang="tr-TR"/>
            <a:t>Bir millet kendisini değiştirmedikçe Allah, onların durumunu değiştir­mez. Bir millet, ya bizzat kendisi bozulur veya idarecileri onları değiştirir ya da herhangi bir sebepten dolayı içlerinden biri, bozulmaya vesile olur. Meselâ: Uhud günü okçular Rasulullah (s.a.)'ın emrine isyan edip kendilerini değiştir­dikleri için Allah da müslümanların durumunu değiştirip, onları hezimete uğ­ratmıştır.</a:t>
          </a:r>
          <a:endParaRPr lang="en-US"/>
        </a:p>
      </dgm:t>
    </dgm:pt>
    <dgm:pt modelId="{A9B897A4-0E52-4A85-B78D-BD97DF897AB8}" type="parTrans" cxnId="{2F3100F4-157A-4AD6-ACEA-E495AD354C88}">
      <dgm:prSet/>
      <dgm:spPr/>
      <dgm:t>
        <a:bodyPr/>
        <a:lstStyle/>
        <a:p>
          <a:endParaRPr lang="en-US"/>
        </a:p>
      </dgm:t>
    </dgm:pt>
    <dgm:pt modelId="{60DA1BB1-E56C-4563-9638-A33E7DD99338}" type="sibTrans" cxnId="{2F3100F4-157A-4AD6-ACEA-E495AD354C88}">
      <dgm:prSet/>
      <dgm:spPr/>
      <dgm:t>
        <a:bodyPr/>
        <a:lstStyle/>
        <a:p>
          <a:endParaRPr lang="en-US"/>
        </a:p>
      </dgm:t>
    </dgm:pt>
    <dgm:pt modelId="{B3D5D6D1-6F36-426C-AE4D-EB13B607A0C2}">
      <dgm:prSet/>
      <dgm:spPr/>
      <dgm:t>
        <a:bodyPr/>
        <a:lstStyle/>
        <a:p>
          <a:r>
            <a:rPr lang="tr-TR"/>
            <a:t>Müfessirlere göre ayetten maksat şudur: "İnsanlar, Allah'a isyan edip, hal­lerinde bozulma meydana gelmedikçe Allah Tealâ, durumlarını değiştirerek içinde bulundukları nimetleri ellerinden almaz."</a:t>
          </a:r>
          <a:endParaRPr lang="en-US"/>
        </a:p>
      </dgm:t>
    </dgm:pt>
    <dgm:pt modelId="{839C39B1-DE78-4427-8AC0-CB70D5B9ACF7}" type="parTrans" cxnId="{3BA43CC6-E611-4C35-8EA3-0C948B3D06D6}">
      <dgm:prSet/>
      <dgm:spPr/>
      <dgm:t>
        <a:bodyPr/>
        <a:lstStyle/>
        <a:p>
          <a:endParaRPr lang="en-US"/>
        </a:p>
      </dgm:t>
    </dgm:pt>
    <dgm:pt modelId="{048C4F8B-5D88-493F-AFED-9ADF4BCE4495}" type="sibTrans" cxnId="{3BA43CC6-E611-4C35-8EA3-0C948B3D06D6}">
      <dgm:prSet/>
      <dgm:spPr/>
      <dgm:t>
        <a:bodyPr/>
        <a:lstStyle/>
        <a:p>
          <a:endParaRPr lang="en-US"/>
        </a:p>
      </dgm:t>
    </dgm:pt>
    <dgm:pt modelId="{94A0C061-B062-494D-9897-BC374031B95C}">
      <dgm:prSet/>
      <dgm:spPr/>
      <dgm:t>
        <a:bodyPr/>
        <a:lstStyle/>
        <a:p>
          <a:r>
            <a:rPr lang="tr-TR"/>
            <a:t>Bu mana, cemaate yöneliktir. Fert ise bazen başkasının günahı sebebiyle belâ ve musibetlerle karşı karşıya kalabilir. Bunun için kendisinin günah işle­miş olması şart değildir. (Tefsirül Münir)</a:t>
          </a:r>
          <a:endParaRPr lang="en-US"/>
        </a:p>
      </dgm:t>
    </dgm:pt>
    <dgm:pt modelId="{050E3E9A-CF91-4E0A-97E1-85A1130B3385}" type="parTrans" cxnId="{B20A7412-DC5B-4F68-86C9-46E9EE372DF8}">
      <dgm:prSet/>
      <dgm:spPr/>
      <dgm:t>
        <a:bodyPr/>
        <a:lstStyle/>
        <a:p>
          <a:endParaRPr lang="en-US"/>
        </a:p>
      </dgm:t>
    </dgm:pt>
    <dgm:pt modelId="{0176FA73-039B-4A79-B86D-A4AF53940890}" type="sibTrans" cxnId="{B20A7412-DC5B-4F68-86C9-46E9EE372DF8}">
      <dgm:prSet/>
      <dgm:spPr/>
      <dgm:t>
        <a:bodyPr/>
        <a:lstStyle/>
        <a:p>
          <a:endParaRPr lang="en-US"/>
        </a:p>
      </dgm:t>
    </dgm:pt>
    <dgm:pt modelId="{76D5A028-9B57-4DE5-BADD-4DF5E66BDABE}" type="pres">
      <dgm:prSet presAssocID="{34510173-84B6-4709-88F4-61138AB3E924}" presName="Name0" presStyleCnt="0">
        <dgm:presLayoutVars>
          <dgm:dir/>
          <dgm:resizeHandles val="exact"/>
        </dgm:presLayoutVars>
      </dgm:prSet>
      <dgm:spPr/>
    </dgm:pt>
    <dgm:pt modelId="{48D81B69-36D8-4E96-A877-C0EF21858829}" type="pres">
      <dgm:prSet presAssocID="{7B73A42C-6F70-4447-B3EE-A5562A6F1CD0}" presName="node" presStyleLbl="node1" presStyleIdx="0" presStyleCnt="3">
        <dgm:presLayoutVars>
          <dgm:bulletEnabled val="1"/>
        </dgm:presLayoutVars>
      </dgm:prSet>
      <dgm:spPr/>
    </dgm:pt>
    <dgm:pt modelId="{FE7B1169-3CEA-45C2-BD61-CF3DD8543879}" type="pres">
      <dgm:prSet presAssocID="{60DA1BB1-E56C-4563-9638-A33E7DD99338}" presName="sibTrans" presStyleLbl="sibTrans2D1" presStyleIdx="0" presStyleCnt="2"/>
      <dgm:spPr/>
    </dgm:pt>
    <dgm:pt modelId="{A0E68509-74EB-4376-807B-2509E57C7ED1}" type="pres">
      <dgm:prSet presAssocID="{60DA1BB1-E56C-4563-9638-A33E7DD99338}" presName="connectorText" presStyleLbl="sibTrans2D1" presStyleIdx="0" presStyleCnt="2"/>
      <dgm:spPr/>
    </dgm:pt>
    <dgm:pt modelId="{89C6A1EE-7E8F-4A5A-B404-056C1DD16963}" type="pres">
      <dgm:prSet presAssocID="{B3D5D6D1-6F36-426C-AE4D-EB13B607A0C2}" presName="node" presStyleLbl="node1" presStyleIdx="1" presStyleCnt="3">
        <dgm:presLayoutVars>
          <dgm:bulletEnabled val="1"/>
        </dgm:presLayoutVars>
      </dgm:prSet>
      <dgm:spPr/>
    </dgm:pt>
    <dgm:pt modelId="{5E7E3352-0515-4192-B3B9-CBAF8CAC157F}" type="pres">
      <dgm:prSet presAssocID="{048C4F8B-5D88-493F-AFED-9ADF4BCE4495}" presName="sibTrans" presStyleLbl="sibTrans2D1" presStyleIdx="1" presStyleCnt="2"/>
      <dgm:spPr/>
    </dgm:pt>
    <dgm:pt modelId="{2908AB01-6621-4C0E-B802-75CAC2859B89}" type="pres">
      <dgm:prSet presAssocID="{048C4F8B-5D88-493F-AFED-9ADF4BCE4495}" presName="connectorText" presStyleLbl="sibTrans2D1" presStyleIdx="1" presStyleCnt="2"/>
      <dgm:spPr/>
    </dgm:pt>
    <dgm:pt modelId="{4181413B-DFA2-4E40-81FD-FC7492BF25C6}" type="pres">
      <dgm:prSet presAssocID="{94A0C061-B062-494D-9897-BC374031B95C}" presName="node" presStyleLbl="node1" presStyleIdx="2" presStyleCnt="3">
        <dgm:presLayoutVars>
          <dgm:bulletEnabled val="1"/>
        </dgm:presLayoutVars>
      </dgm:prSet>
      <dgm:spPr/>
    </dgm:pt>
  </dgm:ptLst>
  <dgm:cxnLst>
    <dgm:cxn modelId="{B20A7412-DC5B-4F68-86C9-46E9EE372DF8}" srcId="{34510173-84B6-4709-88F4-61138AB3E924}" destId="{94A0C061-B062-494D-9897-BC374031B95C}" srcOrd="2" destOrd="0" parTransId="{050E3E9A-CF91-4E0A-97E1-85A1130B3385}" sibTransId="{0176FA73-039B-4A79-B86D-A4AF53940890}"/>
    <dgm:cxn modelId="{B622CE30-B796-448D-8F57-B4EF19A214DF}" type="presOf" srcId="{34510173-84B6-4709-88F4-61138AB3E924}" destId="{76D5A028-9B57-4DE5-BADD-4DF5E66BDABE}" srcOrd="0" destOrd="0" presId="urn:microsoft.com/office/officeart/2005/8/layout/process1"/>
    <dgm:cxn modelId="{F361343A-E3A7-4D6C-820B-3AA39B1B94AA}" type="presOf" srcId="{60DA1BB1-E56C-4563-9638-A33E7DD99338}" destId="{FE7B1169-3CEA-45C2-BD61-CF3DD8543879}" srcOrd="0" destOrd="0" presId="urn:microsoft.com/office/officeart/2005/8/layout/process1"/>
    <dgm:cxn modelId="{47C9F54B-40A8-4D93-94F7-32D88BFD8424}" type="presOf" srcId="{048C4F8B-5D88-493F-AFED-9ADF4BCE4495}" destId="{5E7E3352-0515-4192-B3B9-CBAF8CAC157F}" srcOrd="0" destOrd="0" presId="urn:microsoft.com/office/officeart/2005/8/layout/process1"/>
    <dgm:cxn modelId="{A596A8A6-2CD2-4ACB-AA3B-6797F58E0F6F}" type="presOf" srcId="{60DA1BB1-E56C-4563-9638-A33E7DD99338}" destId="{A0E68509-74EB-4376-807B-2509E57C7ED1}" srcOrd="1" destOrd="0" presId="urn:microsoft.com/office/officeart/2005/8/layout/process1"/>
    <dgm:cxn modelId="{63CA2AAF-60D7-4356-A921-A6AD303B092A}" type="presOf" srcId="{048C4F8B-5D88-493F-AFED-9ADF4BCE4495}" destId="{2908AB01-6621-4C0E-B802-75CAC2859B89}" srcOrd="1" destOrd="0" presId="urn:microsoft.com/office/officeart/2005/8/layout/process1"/>
    <dgm:cxn modelId="{3BA43CC6-E611-4C35-8EA3-0C948B3D06D6}" srcId="{34510173-84B6-4709-88F4-61138AB3E924}" destId="{B3D5D6D1-6F36-426C-AE4D-EB13B607A0C2}" srcOrd="1" destOrd="0" parTransId="{839C39B1-DE78-4427-8AC0-CB70D5B9ACF7}" sibTransId="{048C4F8B-5D88-493F-AFED-9ADF4BCE4495}"/>
    <dgm:cxn modelId="{0E8F6CE9-05CB-46A3-A03A-C0B71A75A3D0}" type="presOf" srcId="{B3D5D6D1-6F36-426C-AE4D-EB13B607A0C2}" destId="{89C6A1EE-7E8F-4A5A-B404-056C1DD16963}" srcOrd="0" destOrd="0" presId="urn:microsoft.com/office/officeart/2005/8/layout/process1"/>
    <dgm:cxn modelId="{2F3100F4-157A-4AD6-ACEA-E495AD354C88}" srcId="{34510173-84B6-4709-88F4-61138AB3E924}" destId="{7B73A42C-6F70-4447-B3EE-A5562A6F1CD0}" srcOrd="0" destOrd="0" parTransId="{A9B897A4-0E52-4A85-B78D-BD97DF897AB8}" sibTransId="{60DA1BB1-E56C-4563-9638-A33E7DD99338}"/>
    <dgm:cxn modelId="{A55ABDFB-BBCA-4E0E-960A-812F27DC458B}" type="presOf" srcId="{7B73A42C-6F70-4447-B3EE-A5562A6F1CD0}" destId="{48D81B69-36D8-4E96-A877-C0EF21858829}" srcOrd="0" destOrd="0" presId="urn:microsoft.com/office/officeart/2005/8/layout/process1"/>
    <dgm:cxn modelId="{541A38FD-8B7D-4D3B-B9DF-702BAE3CA07D}" type="presOf" srcId="{94A0C061-B062-494D-9897-BC374031B95C}" destId="{4181413B-DFA2-4E40-81FD-FC7492BF25C6}" srcOrd="0" destOrd="0" presId="urn:microsoft.com/office/officeart/2005/8/layout/process1"/>
    <dgm:cxn modelId="{DF56A9FF-B3A2-42C7-B9A8-65DF015006EA}" type="presParOf" srcId="{76D5A028-9B57-4DE5-BADD-4DF5E66BDABE}" destId="{48D81B69-36D8-4E96-A877-C0EF21858829}" srcOrd="0" destOrd="0" presId="urn:microsoft.com/office/officeart/2005/8/layout/process1"/>
    <dgm:cxn modelId="{08A0E445-AA40-4DCC-B63B-848E33708AA7}" type="presParOf" srcId="{76D5A028-9B57-4DE5-BADD-4DF5E66BDABE}" destId="{FE7B1169-3CEA-45C2-BD61-CF3DD8543879}" srcOrd="1" destOrd="0" presId="urn:microsoft.com/office/officeart/2005/8/layout/process1"/>
    <dgm:cxn modelId="{8CB06D47-E789-4F53-B2E3-A04444C4ACCC}" type="presParOf" srcId="{FE7B1169-3CEA-45C2-BD61-CF3DD8543879}" destId="{A0E68509-74EB-4376-807B-2509E57C7ED1}" srcOrd="0" destOrd="0" presId="urn:microsoft.com/office/officeart/2005/8/layout/process1"/>
    <dgm:cxn modelId="{1BBF0747-7B44-4D0C-A2C0-751CE107339D}" type="presParOf" srcId="{76D5A028-9B57-4DE5-BADD-4DF5E66BDABE}" destId="{89C6A1EE-7E8F-4A5A-B404-056C1DD16963}" srcOrd="2" destOrd="0" presId="urn:microsoft.com/office/officeart/2005/8/layout/process1"/>
    <dgm:cxn modelId="{F70FC57A-9692-42AC-87BD-11FA792ED91D}" type="presParOf" srcId="{76D5A028-9B57-4DE5-BADD-4DF5E66BDABE}" destId="{5E7E3352-0515-4192-B3B9-CBAF8CAC157F}" srcOrd="3" destOrd="0" presId="urn:microsoft.com/office/officeart/2005/8/layout/process1"/>
    <dgm:cxn modelId="{1B747852-A234-430D-AB46-CB5BA0C9FFB3}" type="presParOf" srcId="{5E7E3352-0515-4192-B3B9-CBAF8CAC157F}" destId="{2908AB01-6621-4C0E-B802-75CAC2859B89}" srcOrd="0" destOrd="0" presId="urn:microsoft.com/office/officeart/2005/8/layout/process1"/>
    <dgm:cxn modelId="{0CD1D15B-EF6D-430D-B2CA-94AD9ACCA2F5}" type="presParOf" srcId="{76D5A028-9B57-4DE5-BADD-4DF5E66BDABE}" destId="{4181413B-DFA2-4E40-81FD-FC7492BF25C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3B52865-437C-4F33-A529-5C3E98608FB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13E1709-9A26-4026-AF8D-1BB632CDDC30}">
      <dgm:prSet/>
      <dgm:spPr/>
      <dgm:t>
        <a:bodyPr/>
        <a:lstStyle/>
        <a:p>
          <a:r>
            <a:rPr lang="tr-TR"/>
            <a:t>‘Kendilerini değiştirmedikçe’ çoğul olup cemaate işaret etmektedir.</a:t>
          </a:r>
          <a:endParaRPr lang="en-US"/>
        </a:p>
      </dgm:t>
    </dgm:pt>
    <dgm:pt modelId="{841904DE-8BA3-491D-AF3F-D337A1FE325F}" type="parTrans" cxnId="{4382DAE1-50EA-411C-9B88-36981FEE3ABE}">
      <dgm:prSet/>
      <dgm:spPr/>
      <dgm:t>
        <a:bodyPr/>
        <a:lstStyle/>
        <a:p>
          <a:endParaRPr lang="en-US"/>
        </a:p>
      </dgm:t>
    </dgm:pt>
    <dgm:pt modelId="{9B8A6D5A-2702-4221-89E4-6BDCA8893852}" type="sibTrans" cxnId="{4382DAE1-50EA-411C-9B88-36981FEE3ABE}">
      <dgm:prSet/>
      <dgm:spPr/>
      <dgm:t>
        <a:bodyPr/>
        <a:lstStyle/>
        <a:p>
          <a:endParaRPr lang="en-US"/>
        </a:p>
      </dgm:t>
    </dgm:pt>
    <dgm:pt modelId="{D5B01B10-7169-425C-8584-91A8757EBF7A}">
      <dgm:prSet/>
      <dgm:spPr/>
      <dgm:t>
        <a:bodyPr/>
        <a:lstStyle/>
        <a:p>
          <a:r>
            <a:rPr lang="tr-TR"/>
            <a:t>Üstün fertler olsalar, süper fertler olsalar bile yalnız başına yeterli değildir.</a:t>
          </a:r>
          <a:endParaRPr lang="en-US"/>
        </a:p>
      </dgm:t>
    </dgm:pt>
    <dgm:pt modelId="{267162D5-C189-4031-A87A-0739505DF433}" type="parTrans" cxnId="{FF759B6C-623E-415E-8355-C41FA437FFDF}">
      <dgm:prSet/>
      <dgm:spPr/>
      <dgm:t>
        <a:bodyPr/>
        <a:lstStyle/>
        <a:p>
          <a:endParaRPr lang="en-US"/>
        </a:p>
      </dgm:t>
    </dgm:pt>
    <dgm:pt modelId="{999F9E58-9F6E-4040-AFE6-77E8DA10224F}" type="sibTrans" cxnId="{FF759B6C-623E-415E-8355-C41FA437FFDF}">
      <dgm:prSet/>
      <dgm:spPr/>
      <dgm:t>
        <a:bodyPr/>
        <a:lstStyle/>
        <a:p>
          <a:endParaRPr lang="en-US"/>
        </a:p>
      </dgm:t>
    </dgm:pt>
    <dgm:pt modelId="{6B37AFE5-FF3C-4C8A-895E-76CB9CA580B3}">
      <dgm:prSet/>
      <dgm:spPr/>
      <dgm:t>
        <a:bodyPr/>
        <a:lstStyle/>
        <a:p>
          <a:r>
            <a:rPr lang="tr-TR"/>
            <a:t>Grup halinde ekip çalışması yaparak takım ruhuyla çalışılması gerekir</a:t>
          </a:r>
          <a:endParaRPr lang="en-US"/>
        </a:p>
      </dgm:t>
    </dgm:pt>
    <dgm:pt modelId="{8C85B608-FB18-4B49-A631-2D300D83C28E}" type="parTrans" cxnId="{3A35A6A4-1DED-43C9-BA02-8210C4CAE4F9}">
      <dgm:prSet/>
      <dgm:spPr/>
      <dgm:t>
        <a:bodyPr/>
        <a:lstStyle/>
        <a:p>
          <a:endParaRPr lang="en-US"/>
        </a:p>
      </dgm:t>
    </dgm:pt>
    <dgm:pt modelId="{1E359984-085A-4B02-AD64-572DD2F29684}" type="sibTrans" cxnId="{3A35A6A4-1DED-43C9-BA02-8210C4CAE4F9}">
      <dgm:prSet/>
      <dgm:spPr/>
      <dgm:t>
        <a:bodyPr/>
        <a:lstStyle/>
        <a:p>
          <a:endParaRPr lang="en-US"/>
        </a:p>
      </dgm:t>
    </dgm:pt>
    <dgm:pt modelId="{C131015F-1404-4989-91C4-18C6C4B6AB70}" type="pres">
      <dgm:prSet presAssocID="{73B52865-437C-4F33-A529-5C3E98608FBC}" presName="root" presStyleCnt="0">
        <dgm:presLayoutVars>
          <dgm:dir/>
          <dgm:resizeHandles val="exact"/>
        </dgm:presLayoutVars>
      </dgm:prSet>
      <dgm:spPr/>
    </dgm:pt>
    <dgm:pt modelId="{B9B85D95-B16C-4143-B4F8-81856C19D89B}" type="pres">
      <dgm:prSet presAssocID="{013E1709-9A26-4026-AF8D-1BB632CDDC30}" presName="compNode" presStyleCnt="0"/>
      <dgm:spPr/>
    </dgm:pt>
    <dgm:pt modelId="{FA1FBEA0-32E1-4D19-9919-EF8B2275F40F}" type="pres">
      <dgm:prSet presAssocID="{013E1709-9A26-4026-AF8D-1BB632CDDC30}" presName="bgRect" presStyleLbl="bgShp" presStyleIdx="0" presStyleCnt="3"/>
      <dgm:spPr/>
    </dgm:pt>
    <dgm:pt modelId="{3CC6080A-0ABA-4E84-B3DF-96C40D3919B7}" type="pres">
      <dgm:prSet presAssocID="{013E1709-9A26-4026-AF8D-1BB632CDDC3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Yay"/>
        </a:ext>
      </dgm:extLst>
    </dgm:pt>
    <dgm:pt modelId="{7B87532A-547D-40E3-921D-0CE094D6F833}" type="pres">
      <dgm:prSet presAssocID="{013E1709-9A26-4026-AF8D-1BB632CDDC30}" presName="spaceRect" presStyleCnt="0"/>
      <dgm:spPr/>
    </dgm:pt>
    <dgm:pt modelId="{70A02C03-6DDF-4596-9D8A-A64A11433CD3}" type="pres">
      <dgm:prSet presAssocID="{013E1709-9A26-4026-AF8D-1BB632CDDC30}" presName="parTx" presStyleLbl="revTx" presStyleIdx="0" presStyleCnt="3">
        <dgm:presLayoutVars>
          <dgm:chMax val="0"/>
          <dgm:chPref val="0"/>
        </dgm:presLayoutVars>
      </dgm:prSet>
      <dgm:spPr/>
    </dgm:pt>
    <dgm:pt modelId="{9E443853-CB93-4534-BC56-BB4738C3F69E}" type="pres">
      <dgm:prSet presAssocID="{9B8A6D5A-2702-4221-89E4-6BDCA8893852}" presName="sibTrans" presStyleCnt="0"/>
      <dgm:spPr/>
    </dgm:pt>
    <dgm:pt modelId="{CED54160-898D-4A85-B572-7E0977F35BCD}" type="pres">
      <dgm:prSet presAssocID="{D5B01B10-7169-425C-8584-91A8757EBF7A}" presName="compNode" presStyleCnt="0"/>
      <dgm:spPr/>
    </dgm:pt>
    <dgm:pt modelId="{F890087D-67C9-4C53-A882-F0FECD038B03}" type="pres">
      <dgm:prSet presAssocID="{D5B01B10-7169-425C-8584-91A8757EBF7A}" presName="bgRect" presStyleLbl="bgShp" presStyleIdx="1" presStyleCnt="3"/>
      <dgm:spPr/>
    </dgm:pt>
    <dgm:pt modelId="{07B666C9-5D2A-4413-A66C-65FCC21A3D03}" type="pres">
      <dgm:prSet presAssocID="{D5B01B10-7169-425C-8584-91A8757EBF7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slan"/>
        </a:ext>
      </dgm:extLst>
    </dgm:pt>
    <dgm:pt modelId="{E439A7E7-2633-4E63-88AA-D51FAF1CB56E}" type="pres">
      <dgm:prSet presAssocID="{D5B01B10-7169-425C-8584-91A8757EBF7A}" presName="spaceRect" presStyleCnt="0"/>
      <dgm:spPr/>
    </dgm:pt>
    <dgm:pt modelId="{5174B5C7-27E6-4653-BF53-697542333A85}" type="pres">
      <dgm:prSet presAssocID="{D5B01B10-7169-425C-8584-91A8757EBF7A}" presName="parTx" presStyleLbl="revTx" presStyleIdx="1" presStyleCnt="3">
        <dgm:presLayoutVars>
          <dgm:chMax val="0"/>
          <dgm:chPref val="0"/>
        </dgm:presLayoutVars>
      </dgm:prSet>
      <dgm:spPr/>
    </dgm:pt>
    <dgm:pt modelId="{C94103B0-BB8C-4B68-B664-99508C63D53A}" type="pres">
      <dgm:prSet presAssocID="{999F9E58-9F6E-4040-AFE6-77E8DA10224F}" presName="sibTrans" presStyleCnt="0"/>
      <dgm:spPr/>
    </dgm:pt>
    <dgm:pt modelId="{7696C293-6FD5-4E2C-8CA2-6F45A42DB7C1}" type="pres">
      <dgm:prSet presAssocID="{6B37AFE5-FF3C-4C8A-895E-76CB9CA580B3}" presName="compNode" presStyleCnt="0"/>
      <dgm:spPr/>
    </dgm:pt>
    <dgm:pt modelId="{A84472C4-AC51-4247-A673-FE92170C47F4}" type="pres">
      <dgm:prSet presAssocID="{6B37AFE5-FF3C-4C8A-895E-76CB9CA580B3}" presName="bgRect" presStyleLbl="bgShp" presStyleIdx="2" presStyleCnt="3"/>
      <dgm:spPr/>
    </dgm:pt>
    <dgm:pt modelId="{CA093270-67B2-4B09-A7D8-A7E2AE7ED194}" type="pres">
      <dgm:prSet presAssocID="{6B37AFE5-FF3C-4C8A-895E-76CB9CA580B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up"/>
        </a:ext>
      </dgm:extLst>
    </dgm:pt>
    <dgm:pt modelId="{D93516F6-4060-401D-8D9D-FFDA43C02799}" type="pres">
      <dgm:prSet presAssocID="{6B37AFE5-FF3C-4C8A-895E-76CB9CA580B3}" presName="spaceRect" presStyleCnt="0"/>
      <dgm:spPr/>
    </dgm:pt>
    <dgm:pt modelId="{5E138D95-BE05-43F3-9583-E2D4DFDA2B8C}" type="pres">
      <dgm:prSet presAssocID="{6B37AFE5-FF3C-4C8A-895E-76CB9CA580B3}" presName="parTx" presStyleLbl="revTx" presStyleIdx="2" presStyleCnt="3">
        <dgm:presLayoutVars>
          <dgm:chMax val="0"/>
          <dgm:chPref val="0"/>
        </dgm:presLayoutVars>
      </dgm:prSet>
      <dgm:spPr/>
    </dgm:pt>
  </dgm:ptLst>
  <dgm:cxnLst>
    <dgm:cxn modelId="{F69BDE66-72BE-4B2C-AF96-B9129E6F3319}" type="presOf" srcId="{D5B01B10-7169-425C-8584-91A8757EBF7A}" destId="{5174B5C7-27E6-4653-BF53-697542333A85}" srcOrd="0" destOrd="0" presId="urn:microsoft.com/office/officeart/2018/2/layout/IconVerticalSolidList"/>
    <dgm:cxn modelId="{FF759B6C-623E-415E-8355-C41FA437FFDF}" srcId="{73B52865-437C-4F33-A529-5C3E98608FBC}" destId="{D5B01B10-7169-425C-8584-91A8757EBF7A}" srcOrd="1" destOrd="0" parTransId="{267162D5-C189-4031-A87A-0739505DF433}" sibTransId="{999F9E58-9F6E-4040-AFE6-77E8DA10224F}"/>
    <dgm:cxn modelId="{6FEB0C7B-2E06-4BBF-B547-F7C4ACC9B046}" type="presOf" srcId="{6B37AFE5-FF3C-4C8A-895E-76CB9CA580B3}" destId="{5E138D95-BE05-43F3-9583-E2D4DFDA2B8C}" srcOrd="0" destOrd="0" presId="urn:microsoft.com/office/officeart/2018/2/layout/IconVerticalSolidList"/>
    <dgm:cxn modelId="{3A35A6A4-1DED-43C9-BA02-8210C4CAE4F9}" srcId="{73B52865-437C-4F33-A529-5C3E98608FBC}" destId="{6B37AFE5-FF3C-4C8A-895E-76CB9CA580B3}" srcOrd="2" destOrd="0" parTransId="{8C85B608-FB18-4B49-A631-2D300D83C28E}" sibTransId="{1E359984-085A-4B02-AD64-572DD2F29684}"/>
    <dgm:cxn modelId="{C05FC7BF-B36E-42B6-AD72-C4FE3AC0899F}" type="presOf" srcId="{73B52865-437C-4F33-A529-5C3E98608FBC}" destId="{C131015F-1404-4989-91C4-18C6C4B6AB70}" srcOrd="0" destOrd="0" presId="urn:microsoft.com/office/officeart/2018/2/layout/IconVerticalSolidList"/>
    <dgm:cxn modelId="{4382DAE1-50EA-411C-9B88-36981FEE3ABE}" srcId="{73B52865-437C-4F33-A529-5C3E98608FBC}" destId="{013E1709-9A26-4026-AF8D-1BB632CDDC30}" srcOrd="0" destOrd="0" parTransId="{841904DE-8BA3-491D-AF3F-D337A1FE325F}" sibTransId="{9B8A6D5A-2702-4221-89E4-6BDCA8893852}"/>
    <dgm:cxn modelId="{C26BEFED-CCBE-4D99-916E-501B37BA08C4}" type="presOf" srcId="{013E1709-9A26-4026-AF8D-1BB632CDDC30}" destId="{70A02C03-6DDF-4596-9D8A-A64A11433CD3}" srcOrd="0" destOrd="0" presId="urn:microsoft.com/office/officeart/2018/2/layout/IconVerticalSolidList"/>
    <dgm:cxn modelId="{EB3E4525-099A-420E-AA02-34C5E02DC825}" type="presParOf" srcId="{C131015F-1404-4989-91C4-18C6C4B6AB70}" destId="{B9B85D95-B16C-4143-B4F8-81856C19D89B}" srcOrd="0" destOrd="0" presId="urn:microsoft.com/office/officeart/2018/2/layout/IconVerticalSolidList"/>
    <dgm:cxn modelId="{5AE02C56-5206-400B-9623-80D87EC12239}" type="presParOf" srcId="{B9B85D95-B16C-4143-B4F8-81856C19D89B}" destId="{FA1FBEA0-32E1-4D19-9919-EF8B2275F40F}" srcOrd="0" destOrd="0" presId="urn:microsoft.com/office/officeart/2018/2/layout/IconVerticalSolidList"/>
    <dgm:cxn modelId="{78981E30-810E-492F-B786-60D4832C65C6}" type="presParOf" srcId="{B9B85D95-B16C-4143-B4F8-81856C19D89B}" destId="{3CC6080A-0ABA-4E84-B3DF-96C40D3919B7}" srcOrd="1" destOrd="0" presId="urn:microsoft.com/office/officeart/2018/2/layout/IconVerticalSolidList"/>
    <dgm:cxn modelId="{AB48A333-080A-4753-BE2F-E55CFE6BBCAC}" type="presParOf" srcId="{B9B85D95-B16C-4143-B4F8-81856C19D89B}" destId="{7B87532A-547D-40E3-921D-0CE094D6F833}" srcOrd="2" destOrd="0" presId="urn:microsoft.com/office/officeart/2018/2/layout/IconVerticalSolidList"/>
    <dgm:cxn modelId="{9163AA6A-C3E3-475A-AFB7-AC60769F8B54}" type="presParOf" srcId="{B9B85D95-B16C-4143-B4F8-81856C19D89B}" destId="{70A02C03-6DDF-4596-9D8A-A64A11433CD3}" srcOrd="3" destOrd="0" presId="urn:microsoft.com/office/officeart/2018/2/layout/IconVerticalSolidList"/>
    <dgm:cxn modelId="{0B3ADAB8-FB73-4B1C-9D5B-65921D52604B}" type="presParOf" srcId="{C131015F-1404-4989-91C4-18C6C4B6AB70}" destId="{9E443853-CB93-4534-BC56-BB4738C3F69E}" srcOrd="1" destOrd="0" presId="urn:microsoft.com/office/officeart/2018/2/layout/IconVerticalSolidList"/>
    <dgm:cxn modelId="{C4991332-A401-499D-913A-B95DEEF48D20}" type="presParOf" srcId="{C131015F-1404-4989-91C4-18C6C4B6AB70}" destId="{CED54160-898D-4A85-B572-7E0977F35BCD}" srcOrd="2" destOrd="0" presId="urn:microsoft.com/office/officeart/2018/2/layout/IconVerticalSolidList"/>
    <dgm:cxn modelId="{0403BE34-4AB8-4482-87FA-744E388CBF34}" type="presParOf" srcId="{CED54160-898D-4A85-B572-7E0977F35BCD}" destId="{F890087D-67C9-4C53-A882-F0FECD038B03}" srcOrd="0" destOrd="0" presId="urn:microsoft.com/office/officeart/2018/2/layout/IconVerticalSolidList"/>
    <dgm:cxn modelId="{01F845B0-7225-4A02-94D5-D4EA9C20D6FF}" type="presParOf" srcId="{CED54160-898D-4A85-B572-7E0977F35BCD}" destId="{07B666C9-5D2A-4413-A66C-65FCC21A3D03}" srcOrd="1" destOrd="0" presId="urn:microsoft.com/office/officeart/2018/2/layout/IconVerticalSolidList"/>
    <dgm:cxn modelId="{7B5488C5-5C25-4D4A-9F25-58685BE033E6}" type="presParOf" srcId="{CED54160-898D-4A85-B572-7E0977F35BCD}" destId="{E439A7E7-2633-4E63-88AA-D51FAF1CB56E}" srcOrd="2" destOrd="0" presId="urn:microsoft.com/office/officeart/2018/2/layout/IconVerticalSolidList"/>
    <dgm:cxn modelId="{A62BDC05-7624-4727-AEA0-2D6F01BC04FE}" type="presParOf" srcId="{CED54160-898D-4A85-B572-7E0977F35BCD}" destId="{5174B5C7-27E6-4653-BF53-697542333A85}" srcOrd="3" destOrd="0" presId="urn:microsoft.com/office/officeart/2018/2/layout/IconVerticalSolidList"/>
    <dgm:cxn modelId="{14384657-B681-46A1-AE39-5367FB95EC77}" type="presParOf" srcId="{C131015F-1404-4989-91C4-18C6C4B6AB70}" destId="{C94103B0-BB8C-4B68-B664-99508C63D53A}" srcOrd="3" destOrd="0" presId="urn:microsoft.com/office/officeart/2018/2/layout/IconVerticalSolidList"/>
    <dgm:cxn modelId="{16B0B2A4-16BC-4210-A6AD-935CFCB738F9}" type="presParOf" srcId="{C131015F-1404-4989-91C4-18C6C4B6AB70}" destId="{7696C293-6FD5-4E2C-8CA2-6F45A42DB7C1}" srcOrd="4" destOrd="0" presId="urn:microsoft.com/office/officeart/2018/2/layout/IconVerticalSolidList"/>
    <dgm:cxn modelId="{A8DCDA33-5661-4B1D-ACA9-7DF486E577A3}" type="presParOf" srcId="{7696C293-6FD5-4E2C-8CA2-6F45A42DB7C1}" destId="{A84472C4-AC51-4247-A673-FE92170C47F4}" srcOrd="0" destOrd="0" presId="urn:microsoft.com/office/officeart/2018/2/layout/IconVerticalSolidList"/>
    <dgm:cxn modelId="{6DD75EAC-7E6D-41EB-8BAB-1CE786442922}" type="presParOf" srcId="{7696C293-6FD5-4E2C-8CA2-6F45A42DB7C1}" destId="{CA093270-67B2-4B09-A7D8-A7E2AE7ED194}" srcOrd="1" destOrd="0" presId="urn:microsoft.com/office/officeart/2018/2/layout/IconVerticalSolidList"/>
    <dgm:cxn modelId="{D7DFA468-D595-4CE3-B2E0-0973596C294B}" type="presParOf" srcId="{7696C293-6FD5-4E2C-8CA2-6F45A42DB7C1}" destId="{D93516F6-4060-401D-8D9D-FFDA43C02799}" srcOrd="2" destOrd="0" presId="urn:microsoft.com/office/officeart/2018/2/layout/IconVerticalSolidList"/>
    <dgm:cxn modelId="{3CE3ED4A-A093-4E56-8480-DC671ABDCF5F}" type="presParOf" srcId="{7696C293-6FD5-4E2C-8CA2-6F45A42DB7C1}" destId="{5E138D95-BE05-43F3-9583-E2D4DFDA2B8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956C9-58CA-4286-9ADF-312073DDEDB4}">
      <dsp:nvSpPr>
        <dsp:cNvPr id="0" name=""/>
        <dsp:cNvSpPr/>
      </dsp:nvSpPr>
      <dsp:spPr>
        <a:xfrm>
          <a:off x="0" y="740056"/>
          <a:ext cx="3043237" cy="193245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BCFFA1-9B90-40DA-929B-171F46778E09}">
      <dsp:nvSpPr>
        <dsp:cNvPr id="0" name=""/>
        <dsp:cNvSpPr/>
      </dsp:nvSpPr>
      <dsp:spPr>
        <a:xfrm>
          <a:off x="338137" y="1061286"/>
          <a:ext cx="3043237" cy="193245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tr-TR" sz="5100" kern="1200"/>
            <a:t>Zarar vermek</a:t>
          </a:r>
          <a:endParaRPr lang="en-US" sz="5100" kern="1200"/>
        </a:p>
      </dsp:txBody>
      <dsp:txXfrm>
        <a:off x="394737" y="1117886"/>
        <a:ext cx="2930037" cy="1819255"/>
      </dsp:txXfrm>
    </dsp:sp>
    <dsp:sp modelId="{D53A1DEC-9BCF-4D83-80EC-1C9BEBC0858C}">
      <dsp:nvSpPr>
        <dsp:cNvPr id="0" name=""/>
        <dsp:cNvSpPr/>
      </dsp:nvSpPr>
      <dsp:spPr>
        <a:xfrm>
          <a:off x="3719512" y="740056"/>
          <a:ext cx="3043237" cy="193245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DEC6BA-7622-49F1-9C05-F61FD39B1660}">
      <dsp:nvSpPr>
        <dsp:cNvPr id="0" name=""/>
        <dsp:cNvSpPr/>
      </dsp:nvSpPr>
      <dsp:spPr>
        <a:xfrm>
          <a:off x="4057650" y="1061286"/>
          <a:ext cx="3043237" cy="193245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tr-TR" sz="5100" kern="1200"/>
            <a:t>Kötülüğü yaymak</a:t>
          </a:r>
          <a:endParaRPr lang="en-US" sz="5100" kern="1200"/>
        </a:p>
      </dsp:txBody>
      <dsp:txXfrm>
        <a:off x="4114250" y="1117886"/>
        <a:ext cx="2930037" cy="1819255"/>
      </dsp:txXfrm>
    </dsp:sp>
    <dsp:sp modelId="{DBE40A0A-702E-4DB4-B0DB-1B49635A3EE7}">
      <dsp:nvSpPr>
        <dsp:cNvPr id="0" name=""/>
        <dsp:cNvSpPr/>
      </dsp:nvSpPr>
      <dsp:spPr>
        <a:xfrm>
          <a:off x="7439025" y="740056"/>
          <a:ext cx="3043237" cy="193245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6111A9-03DE-4E28-8336-79FD9518D1E1}">
      <dsp:nvSpPr>
        <dsp:cNvPr id="0" name=""/>
        <dsp:cNvSpPr/>
      </dsp:nvSpPr>
      <dsp:spPr>
        <a:xfrm>
          <a:off x="7777162" y="1061286"/>
          <a:ext cx="3043237" cy="193245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tr-TR" sz="5100" kern="1200"/>
            <a:t>Kan akıtmak</a:t>
          </a:r>
          <a:endParaRPr lang="en-US" sz="5100" kern="1200"/>
        </a:p>
      </dsp:txBody>
      <dsp:txXfrm>
        <a:off x="7833762" y="1117886"/>
        <a:ext cx="2930037" cy="18192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9C5E5-E12A-454F-976E-F7E04C3D35C2}">
      <dsp:nvSpPr>
        <dsp:cNvPr id="0" name=""/>
        <dsp:cNvSpPr/>
      </dsp:nvSpPr>
      <dsp:spPr>
        <a:xfrm>
          <a:off x="9242" y="201168"/>
          <a:ext cx="2762398" cy="3774559"/>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b="1" kern="1200"/>
            <a:t>B- Bilgi</a:t>
          </a:r>
          <a:endParaRPr lang="en-US" sz="1800" kern="1200"/>
        </a:p>
      </dsp:txBody>
      <dsp:txXfrm>
        <a:off x="90150" y="282076"/>
        <a:ext cx="2600582" cy="3612743"/>
      </dsp:txXfrm>
    </dsp:sp>
    <dsp:sp modelId="{EA4DA7EC-431D-4B55-BAE8-B616D98AE8DE}">
      <dsp:nvSpPr>
        <dsp:cNvPr id="0" name=""/>
        <dsp:cNvSpPr/>
      </dsp:nvSpPr>
      <dsp:spPr>
        <a:xfrm>
          <a:off x="3047880" y="1745911"/>
          <a:ext cx="585628" cy="685074"/>
        </a:xfrm>
        <a:prstGeom prs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047880" y="1882926"/>
        <a:ext cx="409940" cy="411044"/>
      </dsp:txXfrm>
    </dsp:sp>
    <dsp:sp modelId="{EAB1A01B-B151-4AC7-92C3-F92969FB6964}">
      <dsp:nvSpPr>
        <dsp:cNvPr id="0" name=""/>
        <dsp:cNvSpPr/>
      </dsp:nvSpPr>
      <dsp:spPr>
        <a:xfrm>
          <a:off x="3876600" y="201168"/>
          <a:ext cx="2762398" cy="3774559"/>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b="0" i="0" kern="1200"/>
            <a:t>Bakara Suresi 31. Ayet/1. Cüz</a:t>
          </a:r>
          <a:br>
            <a:rPr lang="tr-TR" sz="1800" kern="1200"/>
          </a:br>
          <a:br>
            <a:rPr lang="tr-TR" sz="1800" kern="1200"/>
          </a:br>
          <a:r>
            <a:rPr lang="ar-AE" sz="1800" b="0" i="0" kern="1200"/>
            <a:t>وَعَلَّمَ اٰدَمَ الْاَسْمَٓاءَ كُلَّهَا ثُمَّ عَرَضَهُمْ عَلَى الْمَلٰٓئِكَةِ فَقَالَ اَنْبِؤُ۫ن۪ي بِاَسْمَٓاءِ هٰٓؤُ۬لَٓاءِ اِنْ كُنْتُمْ صَادِق۪ينَ</a:t>
          </a:r>
          <a:br>
            <a:rPr lang="ar-AE" sz="1800" kern="1200"/>
          </a:br>
          <a:br>
            <a:rPr lang="ar-AE" sz="1800" kern="1200"/>
          </a:br>
          <a:r>
            <a:rPr lang="tr-TR" sz="1800" b="0" i="0" kern="1200"/>
            <a:t>Ve Âdem’e bütün isimleri öğretti. Sonra bunları meleklere gösterip “Sözünüzde doğru iseniz şunların isimlerini bana söyleyin” dedi.</a:t>
          </a:r>
          <a:endParaRPr lang="en-US" sz="1800" kern="1200"/>
        </a:p>
      </dsp:txBody>
      <dsp:txXfrm>
        <a:off x="3957508" y="282076"/>
        <a:ext cx="2600582" cy="3612743"/>
      </dsp:txXfrm>
    </dsp:sp>
    <dsp:sp modelId="{5AF9453E-14BD-4511-96F6-C1B754AAD36E}">
      <dsp:nvSpPr>
        <dsp:cNvPr id="0" name=""/>
        <dsp:cNvSpPr/>
      </dsp:nvSpPr>
      <dsp:spPr>
        <a:xfrm>
          <a:off x="6915239" y="1745911"/>
          <a:ext cx="585628" cy="685074"/>
        </a:xfrm>
        <a:prstGeom prs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915239" y="1882926"/>
        <a:ext cx="409940" cy="411044"/>
      </dsp:txXfrm>
    </dsp:sp>
    <dsp:sp modelId="{A0A1875E-4E9B-4297-B9F2-0EC8DE3BA80F}">
      <dsp:nvSpPr>
        <dsp:cNvPr id="0" name=""/>
        <dsp:cNvSpPr/>
      </dsp:nvSpPr>
      <dsp:spPr>
        <a:xfrm>
          <a:off x="7743958" y="201168"/>
          <a:ext cx="2762398" cy="3774559"/>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b="0" i="0" kern="1200"/>
            <a:t>Bakara Suresi 32. Ayet/1. Cüz</a:t>
          </a:r>
          <a:br>
            <a:rPr lang="tr-TR" sz="1800" kern="1200"/>
          </a:br>
          <a:br>
            <a:rPr lang="tr-TR" sz="1800" kern="1200"/>
          </a:br>
          <a:r>
            <a:rPr lang="ar-AE" sz="1800" b="0" i="0" kern="1200"/>
            <a:t>قَالُوا سُبْحَانَكَ لَا عِلْمَ لَنَٓا اِلَّا مَا عَلَّمْتَنَاۜ اِنَّكَ اَنْتَ الْعَل۪يمُ الْحَك۪يمُ</a:t>
          </a:r>
          <a:br>
            <a:rPr lang="ar-AE" sz="1800" kern="1200"/>
          </a:br>
          <a:br>
            <a:rPr lang="ar-AE" sz="1800" kern="1200"/>
          </a:br>
          <a:r>
            <a:rPr lang="ar-AE" sz="1800" b="0" i="0" kern="1200"/>
            <a:t>“</a:t>
          </a:r>
          <a:r>
            <a:rPr lang="tr-TR" sz="1800" b="0" i="0" kern="1200"/>
            <a:t>Seni tenzih ederiz! Bize öğrettiğinden başka hiçbir bilgimiz yoktur. En kâmil ilim ve hikmet sahibi şüphesiz sensin” cevabını verdiler.</a:t>
          </a:r>
          <a:br>
            <a:rPr lang="tr-TR" sz="1800" kern="1200"/>
          </a:br>
          <a:br>
            <a:rPr lang="tr-TR" sz="1800" kern="1200"/>
          </a:br>
          <a:endParaRPr lang="en-US" sz="1800" kern="1200"/>
        </a:p>
      </dsp:txBody>
      <dsp:txXfrm>
        <a:off x="7824866" y="282076"/>
        <a:ext cx="2600582" cy="36127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05F06-47C7-4551-9647-18A2DF1E16BD}">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B4659D-3B42-4BCA-9B0B-A35DA464DE36}">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C7F25A-2517-4593-9DD7-B37A1C395B58}">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tr-TR" sz="2500" kern="1200" dirty="0"/>
            <a:t>Adem(as)a öğrenme kabiliyeti verildi(akıl)</a:t>
          </a:r>
          <a:endParaRPr lang="en-US" sz="2500" kern="1200" dirty="0"/>
        </a:p>
      </dsp:txBody>
      <dsp:txXfrm>
        <a:off x="1435590" y="531"/>
        <a:ext cx="9080009" cy="1242935"/>
      </dsp:txXfrm>
    </dsp:sp>
    <dsp:sp modelId="{57C02C4D-90A9-4D5B-BF81-3E86A97B5C5B}">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793123-52A9-4933-A59B-EAED75DC4DD2}">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2EE4BD-AA1A-4A30-A3AF-F404AE4B9700}">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tr-TR" sz="2500" kern="1200" dirty="0"/>
            <a:t>Adem (as )a Dil ve konuşma öğretildi(lisan)</a:t>
          </a:r>
          <a:endParaRPr lang="en-US" sz="2500" kern="1200" dirty="0"/>
        </a:p>
      </dsp:txBody>
      <dsp:txXfrm>
        <a:off x="1435590" y="1554201"/>
        <a:ext cx="9080009" cy="1242935"/>
      </dsp:txXfrm>
    </dsp:sp>
    <dsp:sp modelId="{7DC6E5FF-6C53-4FF7-A445-2B0D3092D21C}">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4FDE1F-1F52-4512-8CCD-7E9C08493758}">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354193-107A-4CBC-A42D-3349474B0F6A}">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tr-TR" sz="2500" kern="1200" dirty="0"/>
            <a:t>Adem (as)  ilimler verildi(lügat)</a:t>
          </a:r>
          <a:endParaRPr lang="en-US" sz="2500" kern="1200" dirty="0"/>
        </a:p>
      </dsp:txBody>
      <dsp:txXfrm>
        <a:off x="1435590" y="3107870"/>
        <a:ext cx="9080009" cy="1242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4C4BC-605B-4203-8277-CBE3F0CBE55E}">
      <dsp:nvSpPr>
        <dsp:cNvPr id="0" name=""/>
        <dsp:cNvSpPr/>
      </dsp:nvSpPr>
      <dsp:spPr>
        <a:xfrm>
          <a:off x="1283" y="507350"/>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3A2987-937C-437C-A039-75D1E0799385}">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i="1" kern="1200"/>
            <a:t>C- imtihan</a:t>
          </a:r>
          <a:endParaRPr lang="en-US" sz="1600" kern="1200"/>
        </a:p>
      </dsp:txBody>
      <dsp:txXfrm>
        <a:off x="585701" y="1066737"/>
        <a:ext cx="4337991" cy="2693452"/>
      </dsp:txXfrm>
    </dsp:sp>
    <dsp:sp modelId="{E3E35D06-0D75-410C-8754-CC35A1B5299F}">
      <dsp:nvSpPr>
        <dsp:cNvPr id="0" name=""/>
        <dsp:cNvSpPr/>
      </dsp:nvSpPr>
      <dsp:spPr>
        <a:xfrm>
          <a:off x="5508110" y="507350"/>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5BB50E-3D3A-4AB7-9716-51981F8A2135}">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i="0" kern="1200"/>
            <a:t>Bakara Suresi 38. Ayet/1. Cüz</a:t>
          </a:r>
          <a:br>
            <a:rPr lang="tr-TR" sz="1600" kern="1200"/>
          </a:br>
          <a:br>
            <a:rPr lang="tr-TR" sz="1600" kern="1200"/>
          </a:br>
          <a:r>
            <a:rPr lang="ar-AE" sz="1600" b="0" i="0" kern="1200"/>
            <a:t>قُلْنَا اهْبِطُوا مِنْهَا جَم۪يعاًۚ فَاِمَّا يَأْتِيَنَّكُمْ مِنّ۪ي هُدًى فَمَنْ تَبِعَ هُدَايَ فَلَا خَوْفٌ عَلَيْهِمْ وَلَا هُمْ يَحْزَنُونَ</a:t>
          </a:r>
          <a:br>
            <a:rPr lang="ar-AE" sz="1600" kern="1200"/>
          </a:br>
          <a:br>
            <a:rPr lang="ar-AE" sz="1600" kern="1200"/>
          </a:br>
          <a:r>
            <a:rPr lang="tr-TR" sz="1600" b="0" i="0" kern="1200"/>
            <a:t>Onlara şöyle dedik: “Oradan hepiniz inin! Benden size muhakkak bir yol gösterici gelecektir.” Kim benim gönderdiğim rehbere uyarsa artık onlara ne korku vardır ne de üzüleceklerdir.</a:t>
          </a:r>
          <a:br>
            <a:rPr lang="tr-TR" sz="1600" kern="1200"/>
          </a:br>
          <a:endParaRPr lang="en-US" sz="1600" kern="1200"/>
        </a:p>
      </dsp:txBody>
      <dsp:txXfrm>
        <a:off x="6092527" y="1066737"/>
        <a:ext cx="4337991" cy="26934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D259B-9A45-49B7-930B-2A0AE78F1A8C}">
      <dsp:nvSpPr>
        <dsp:cNvPr id="0" name=""/>
        <dsp:cNvSpPr/>
      </dsp:nvSpPr>
      <dsp:spPr>
        <a:xfrm>
          <a:off x="0" y="17052"/>
          <a:ext cx="10515600" cy="212837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dirty="0"/>
            <a:t>A- </a:t>
          </a:r>
          <a:r>
            <a:rPr lang="tr-TR" sz="2100" b="1" kern="1200" dirty="0"/>
            <a:t>GÖREVLERİMİZ</a:t>
          </a:r>
          <a:endParaRPr lang="en-US" sz="2100" kern="1200" dirty="0"/>
        </a:p>
      </dsp:txBody>
      <dsp:txXfrm>
        <a:off x="103899" y="120951"/>
        <a:ext cx="10307802" cy="1920578"/>
      </dsp:txXfrm>
    </dsp:sp>
    <dsp:sp modelId="{69476060-034F-434E-800E-6CF7A4367B95}">
      <dsp:nvSpPr>
        <dsp:cNvPr id="0" name=""/>
        <dsp:cNvSpPr/>
      </dsp:nvSpPr>
      <dsp:spPr>
        <a:xfrm>
          <a:off x="0" y="2205909"/>
          <a:ext cx="10515600" cy="2128376"/>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b="0" i="0" kern="1200" dirty="0" err="1"/>
            <a:t>Fussilet</a:t>
          </a:r>
          <a:r>
            <a:rPr lang="tr-TR" sz="2100" b="0" i="0" kern="1200" dirty="0"/>
            <a:t> Suresi 33. Ayet/24. Cüz</a:t>
          </a:r>
          <a:br>
            <a:rPr lang="tr-TR" sz="2100" kern="1200" dirty="0"/>
          </a:br>
          <a:br>
            <a:rPr lang="tr-TR" sz="2100" kern="1200" dirty="0"/>
          </a:br>
          <a:r>
            <a:rPr lang="ar-AE" sz="2100" b="0" i="0" kern="1200" dirty="0"/>
            <a:t>وَمَنْ اَحْسَنُ قَوْلاً مِمَّنْ دَعَٓا اِلَى اللّٰهِ وَعَمِلَ صَالِحاً وَقَالَ اِنَّن۪ي مِنَ الْمُسْلِم۪ينَ</a:t>
          </a:r>
          <a:br>
            <a:rPr lang="ar-AE" sz="2100" kern="1200" dirty="0"/>
          </a:br>
          <a:br>
            <a:rPr lang="ar-AE" sz="2100" kern="1200" dirty="0"/>
          </a:br>
          <a:r>
            <a:rPr lang="tr-TR" sz="2100" b="0" i="0" kern="1200" dirty="0"/>
            <a:t>Allah’a davet eden, </a:t>
          </a:r>
          <a:r>
            <a:rPr lang="tr-TR" sz="2100" b="0" i="0" kern="1200" dirty="0" err="1"/>
            <a:t>salih</a:t>
          </a:r>
          <a:r>
            <a:rPr lang="tr-TR" sz="2100" b="0" i="0" kern="1200" dirty="0"/>
            <a:t> amel işleyen ve: «Ben gerçekten </a:t>
          </a:r>
          <a:r>
            <a:rPr lang="tr-TR" sz="2100" b="0" i="0" kern="1200" dirty="0" err="1"/>
            <a:t>müslümanlardanım</a:t>
          </a:r>
          <a:r>
            <a:rPr lang="tr-TR" sz="2100" b="0" i="0" kern="1200" dirty="0"/>
            <a:t>» diyen kimseden daha güzel sözlü kim olabilir?</a:t>
          </a:r>
          <a:endParaRPr lang="en-US" sz="2100" kern="1200" dirty="0"/>
        </a:p>
      </dsp:txBody>
      <dsp:txXfrm>
        <a:off x="103899" y="2309808"/>
        <a:ext cx="10307802" cy="19205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283AA-DE82-48D4-9CFE-D1317942CB72}">
      <dsp:nvSpPr>
        <dsp:cNvPr id="0" name=""/>
        <dsp:cNvSpPr/>
      </dsp:nvSpPr>
      <dsp:spPr>
        <a:xfrm>
          <a:off x="5340923" y="1405930"/>
          <a:ext cx="2705811" cy="643860"/>
        </a:xfrm>
        <a:custGeom>
          <a:avLst/>
          <a:gdLst/>
          <a:ahLst/>
          <a:cxnLst/>
          <a:rect l="0" t="0" r="0" b="0"/>
          <a:pathLst>
            <a:path>
              <a:moveTo>
                <a:pt x="0" y="0"/>
              </a:moveTo>
              <a:lnTo>
                <a:pt x="0" y="438771"/>
              </a:lnTo>
              <a:lnTo>
                <a:pt x="2705811" y="438771"/>
              </a:lnTo>
              <a:lnTo>
                <a:pt x="2705811" y="643860"/>
              </a:lnTo>
            </a:path>
          </a:pathLst>
        </a:custGeom>
        <a:noFill/>
        <a:ln w="1905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A8E4AF-FF46-4276-B459-E513808901C4}">
      <dsp:nvSpPr>
        <dsp:cNvPr id="0" name=""/>
        <dsp:cNvSpPr/>
      </dsp:nvSpPr>
      <dsp:spPr>
        <a:xfrm>
          <a:off x="5295203" y="1405930"/>
          <a:ext cx="91440" cy="643860"/>
        </a:xfrm>
        <a:custGeom>
          <a:avLst/>
          <a:gdLst/>
          <a:ahLst/>
          <a:cxnLst/>
          <a:rect l="0" t="0" r="0" b="0"/>
          <a:pathLst>
            <a:path>
              <a:moveTo>
                <a:pt x="45720" y="0"/>
              </a:moveTo>
              <a:lnTo>
                <a:pt x="45720" y="643860"/>
              </a:lnTo>
            </a:path>
          </a:pathLst>
        </a:custGeom>
        <a:noFill/>
        <a:ln w="1905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F27123-7845-4E4A-8527-C306B809BCC5}">
      <dsp:nvSpPr>
        <dsp:cNvPr id="0" name=""/>
        <dsp:cNvSpPr/>
      </dsp:nvSpPr>
      <dsp:spPr>
        <a:xfrm>
          <a:off x="2635111" y="1405930"/>
          <a:ext cx="2705811" cy="643860"/>
        </a:xfrm>
        <a:custGeom>
          <a:avLst/>
          <a:gdLst/>
          <a:ahLst/>
          <a:cxnLst/>
          <a:rect l="0" t="0" r="0" b="0"/>
          <a:pathLst>
            <a:path>
              <a:moveTo>
                <a:pt x="2705811" y="0"/>
              </a:moveTo>
              <a:lnTo>
                <a:pt x="2705811" y="438771"/>
              </a:lnTo>
              <a:lnTo>
                <a:pt x="0" y="438771"/>
              </a:lnTo>
              <a:lnTo>
                <a:pt x="0" y="643860"/>
              </a:lnTo>
            </a:path>
          </a:pathLst>
        </a:custGeom>
        <a:noFill/>
        <a:ln w="1905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D071E4-49C8-4195-8908-40446D6F17FF}">
      <dsp:nvSpPr>
        <dsp:cNvPr id="0" name=""/>
        <dsp:cNvSpPr/>
      </dsp:nvSpPr>
      <dsp:spPr>
        <a:xfrm>
          <a:off x="4234000" y="138"/>
          <a:ext cx="2213845" cy="140579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4410C1-39BD-437D-BC74-EBB075942391}">
      <dsp:nvSpPr>
        <dsp:cNvPr id="0" name=""/>
        <dsp:cNvSpPr/>
      </dsp:nvSpPr>
      <dsp:spPr>
        <a:xfrm>
          <a:off x="4479983" y="233822"/>
          <a:ext cx="2213845" cy="1405792"/>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tr-TR" sz="2600" kern="1200"/>
            <a:t>Davetcinin misyonu:</a:t>
          </a:r>
          <a:endParaRPr lang="en-US" sz="2600" kern="1200"/>
        </a:p>
      </dsp:txBody>
      <dsp:txXfrm>
        <a:off x="4521157" y="274996"/>
        <a:ext cx="2131497" cy="1323444"/>
      </dsp:txXfrm>
    </dsp:sp>
    <dsp:sp modelId="{AB395759-7E4B-4675-B2EA-DF49CC0D6C3F}">
      <dsp:nvSpPr>
        <dsp:cNvPr id="0" name=""/>
        <dsp:cNvSpPr/>
      </dsp:nvSpPr>
      <dsp:spPr>
        <a:xfrm>
          <a:off x="1528188" y="2049790"/>
          <a:ext cx="2213845" cy="140579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740B5F-9B02-45F5-A844-58FD93A7DBB5}">
      <dsp:nvSpPr>
        <dsp:cNvPr id="0" name=""/>
        <dsp:cNvSpPr/>
      </dsp:nvSpPr>
      <dsp:spPr>
        <a:xfrm>
          <a:off x="1774171" y="2283474"/>
          <a:ext cx="2213845" cy="1405792"/>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tr-TR" sz="2600" kern="1200"/>
            <a:t>Allaha davet etmek</a:t>
          </a:r>
          <a:endParaRPr lang="en-US" sz="2600" kern="1200"/>
        </a:p>
      </dsp:txBody>
      <dsp:txXfrm>
        <a:off x="1815345" y="2324648"/>
        <a:ext cx="2131497" cy="1323444"/>
      </dsp:txXfrm>
    </dsp:sp>
    <dsp:sp modelId="{4629F85E-4C28-42F6-B5CE-34A8EA578DCC}">
      <dsp:nvSpPr>
        <dsp:cNvPr id="0" name=""/>
        <dsp:cNvSpPr/>
      </dsp:nvSpPr>
      <dsp:spPr>
        <a:xfrm>
          <a:off x="4234000" y="2049790"/>
          <a:ext cx="2213845" cy="140579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494231-6BCA-4F5C-82A9-EF2C9B85EFE5}">
      <dsp:nvSpPr>
        <dsp:cNvPr id="0" name=""/>
        <dsp:cNvSpPr/>
      </dsp:nvSpPr>
      <dsp:spPr>
        <a:xfrm>
          <a:off x="4479983" y="2283474"/>
          <a:ext cx="2213845" cy="1405792"/>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tr-TR" sz="2600" kern="1200"/>
            <a:t>En iyi şekilde çalışmak</a:t>
          </a:r>
          <a:endParaRPr lang="en-US" sz="2600" kern="1200"/>
        </a:p>
      </dsp:txBody>
      <dsp:txXfrm>
        <a:off x="4521157" y="2324648"/>
        <a:ext cx="2131497" cy="1323444"/>
      </dsp:txXfrm>
    </dsp:sp>
    <dsp:sp modelId="{891055E2-08CC-44B4-AEC8-7A87E09E3F0A}">
      <dsp:nvSpPr>
        <dsp:cNvPr id="0" name=""/>
        <dsp:cNvSpPr/>
      </dsp:nvSpPr>
      <dsp:spPr>
        <a:xfrm>
          <a:off x="6939811" y="2049790"/>
          <a:ext cx="2213845" cy="140579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AB5BC9-C420-4791-8CF7-B183C3FB889F}">
      <dsp:nvSpPr>
        <dsp:cNvPr id="0" name=""/>
        <dsp:cNvSpPr/>
      </dsp:nvSpPr>
      <dsp:spPr>
        <a:xfrm>
          <a:off x="7185794" y="2283474"/>
          <a:ext cx="2213845" cy="1405792"/>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tr-TR" sz="2600" kern="1200"/>
            <a:t>Müslüman olduğunu ilan etmek</a:t>
          </a:r>
          <a:endParaRPr lang="en-US" sz="2600" kern="1200"/>
        </a:p>
      </dsp:txBody>
      <dsp:txXfrm>
        <a:off x="7226968" y="2324648"/>
        <a:ext cx="2131497" cy="13234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BCFE6-C00D-412C-8623-D539AAB313E2}">
      <dsp:nvSpPr>
        <dsp:cNvPr id="0" name=""/>
        <dsp:cNvSpPr/>
      </dsp:nvSpPr>
      <dsp:spPr>
        <a:xfrm>
          <a:off x="0" y="548851"/>
          <a:ext cx="10515600" cy="78316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kern="1200" dirty="0"/>
            <a:t>"Allah’a davet eden, iyi iş yapan ve "Ben </a:t>
          </a:r>
          <a:r>
            <a:rPr lang="tr-TR" sz="1400" kern="1200" dirty="0" err="1"/>
            <a:t>müslümanlardanım</a:t>
          </a:r>
          <a:r>
            <a:rPr lang="tr-TR" sz="1400" kern="1200" dirty="0"/>
            <a:t>." diyenden daha güzel sözlü kim olabilir." Yani aşağıda açıklayacağımız üç özelliğe sahip olan kimseden daha güzel kimse yoktur. Bu özellikler:</a:t>
          </a:r>
          <a:endParaRPr lang="en-US" sz="1400" kern="1200" dirty="0"/>
        </a:p>
      </dsp:txBody>
      <dsp:txXfrm>
        <a:off x="38231" y="587082"/>
        <a:ext cx="10439138" cy="706706"/>
      </dsp:txXfrm>
    </dsp:sp>
    <dsp:sp modelId="{AD083A50-BE4B-4167-804B-12D017237C12}">
      <dsp:nvSpPr>
        <dsp:cNvPr id="0" name=""/>
        <dsp:cNvSpPr/>
      </dsp:nvSpPr>
      <dsp:spPr>
        <a:xfrm>
          <a:off x="0" y="1372340"/>
          <a:ext cx="10515600" cy="78316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b="1" kern="1200"/>
            <a:t>1-</a:t>
          </a:r>
          <a:r>
            <a:rPr lang="tr-TR" sz="1400" kern="1200"/>
            <a:t> Allah'ı birlemeye, Allah'a itaat ve ibadete davet etmek. İşte bu bir insanın diğer bir insana söyleyebileceği en güzel sözdür. Allah'a ihlâs ile davet eden her davetçiyi içine alan genel bir hükümdür. Davetçinin Hz. Peygamber (s.a.) veya müezzinler olması arasında fark yoktur. Her zaman ve mekânda sözle, hitabla veya yazı ile İslâm'a davet görevini yerine getiren her davetçi bu mananın içindedir.</a:t>
          </a:r>
          <a:endParaRPr lang="en-US" sz="1400" kern="1200"/>
        </a:p>
      </dsp:txBody>
      <dsp:txXfrm>
        <a:off x="38231" y="1410571"/>
        <a:ext cx="10439138" cy="706706"/>
      </dsp:txXfrm>
    </dsp:sp>
    <dsp:sp modelId="{C1853BDD-6FEC-497A-AB94-B5D1C5BE98B8}">
      <dsp:nvSpPr>
        <dsp:cNvPr id="0" name=""/>
        <dsp:cNvSpPr/>
      </dsp:nvSpPr>
      <dsp:spPr>
        <a:xfrm>
          <a:off x="0" y="2195829"/>
          <a:ext cx="10515600" cy="78316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b="1" kern="1200"/>
            <a:t>2-</a:t>
          </a:r>
          <a:r>
            <a:rPr lang="tr-TR" sz="1400" kern="1200"/>
            <a:t> Hayırlı iş Allah'ın farz kıldıklarını eda etmek, haram kıldıkları şey­lerden de kaçınmaktır.</a:t>
          </a:r>
          <a:endParaRPr lang="en-US" sz="1400" kern="1200"/>
        </a:p>
      </dsp:txBody>
      <dsp:txXfrm>
        <a:off x="38231" y="2234060"/>
        <a:ext cx="10439138" cy="706706"/>
      </dsp:txXfrm>
    </dsp:sp>
    <dsp:sp modelId="{C7EE584A-9B15-4AC0-A65E-C92870846C83}">
      <dsp:nvSpPr>
        <dsp:cNvPr id="0" name=""/>
        <dsp:cNvSpPr/>
      </dsp:nvSpPr>
      <dsp:spPr>
        <a:xfrm>
          <a:off x="0" y="3019317"/>
          <a:ext cx="10515600" cy="78316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b="1" kern="1200" dirty="0"/>
            <a:t>3-</a:t>
          </a:r>
          <a:r>
            <a:rPr lang="tr-TR" sz="1400" kern="1200" dirty="0"/>
            <a:t> İslâm'ı yegane din, yegane </a:t>
          </a:r>
          <a:r>
            <a:rPr lang="tr-TR" sz="1400" kern="1200" dirty="0" err="1"/>
            <a:t>metod</a:t>
          </a:r>
          <a:r>
            <a:rPr lang="tr-TR" sz="1400" kern="1200" dirty="0"/>
            <a:t> ve yegane yol olarak kabul etmek. İslâm'dan daha güzel söz, daha doğru inanç, daha açık bir yol yoktur. Yap­tığı </a:t>
          </a:r>
          <a:r>
            <a:rPr lang="tr-TR" sz="1400" kern="1200" dirty="0" err="1"/>
            <a:t>salih</a:t>
          </a:r>
          <a:r>
            <a:rPr lang="tr-TR" sz="1400" kern="1200" dirty="0"/>
            <a:t> amellere daha fazla sevap verebilecek de yoktur   (</a:t>
          </a:r>
          <a:r>
            <a:rPr lang="tr-TR" sz="1400" kern="1200" dirty="0" err="1"/>
            <a:t>Tefsirül</a:t>
          </a:r>
          <a:r>
            <a:rPr lang="tr-TR" sz="1400" kern="1200" dirty="0"/>
            <a:t> Münir)</a:t>
          </a:r>
          <a:endParaRPr lang="en-US" sz="1400" kern="1200" dirty="0"/>
        </a:p>
      </dsp:txBody>
      <dsp:txXfrm>
        <a:off x="38231" y="3057548"/>
        <a:ext cx="10439138" cy="7067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81B69-36D8-4E96-A877-C0EF21858829}">
      <dsp:nvSpPr>
        <dsp:cNvPr id="0" name=""/>
        <dsp:cNvSpPr/>
      </dsp:nvSpPr>
      <dsp:spPr>
        <a:xfrm>
          <a:off x="9242" y="220408"/>
          <a:ext cx="2762398" cy="39105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t>Bir millet kendisini değiştirmedikçe Allah, onların durumunu değiştir­mez. Bir millet, ya bizzat kendisi bozulur veya idarecileri onları değiştirir ya da herhangi bir sebepten dolayı içlerinden biri, bozulmaya vesile olur. Meselâ: Uhud günü okçular Rasulullah (s.a.)'ın emrine isyan edip kendilerini değiştir­dikleri için Allah da müslümanların durumunu değiştirip, onları hezimete uğ­ratmıştır.</a:t>
          </a:r>
          <a:endParaRPr lang="en-US" sz="1600" kern="1200"/>
        </a:p>
      </dsp:txBody>
      <dsp:txXfrm>
        <a:off x="90150" y="301316"/>
        <a:ext cx="2600582" cy="3748704"/>
      </dsp:txXfrm>
    </dsp:sp>
    <dsp:sp modelId="{FE7B1169-3CEA-45C2-BD61-CF3DD8543879}">
      <dsp:nvSpPr>
        <dsp:cNvPr id="0" name=""/>
        <dsp:cNvSpPr/>
      </dsp:nvSpPr>
      <dsp:spPr>
        <a:xfrm>
          <a:off x="3047880" y="1833131"/>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047880" y="1970146"/>
        <a:ext cx="409940" cy="411044"/>
      </dsp:txXfrm>
    </dsp:sp>
    <dsp:sp modelId="{89C6A1EE-7E8F-4A5A-B404-056C1DD16963}">
      <dsp:nvSpPr>
        <dsp:cNvPr id="0" name=""/>
        <dsp:cNvSpPr/>
      </dsp:nvSpPr>
      <dsp:spPr>
        <a:xfrm>
          <a:off x="3876600" y="220408"/>
          <a:ext cx="2762398" cy="39105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t>Müfessirlere göre ayetten maksat şudur: "İnsanlar, Allah'a isyan edip, hal­lerinde bozulma meydana gelmedikçe Allah Tealâ, durumlarını değiştirerek içinde bulundukları nimetleri ellerinden almaz."</a:t>
          </a:r>
          <a:endParaRPr lang="en-US" sz="1600" kern="1200"/>
        </a:p>
      </dsp:txBody>
      <dsp:txXfrm>
        <a:off x="3957508" y="301316"/>
        <a:ext cx="2600582" cy="3748704"/>
      </dsp:txXfrm>
    </dsp:sp>
    <dsp:sp modelId="{5E7E3352-0515-4192-B3B9-CBAF8CAC157F}">
      <dsp:nvSpPr>
        <dsp:cNvPr id="0" name=""/>
        <dsp:cNvSpPr/>
      </dsp:nvSpPr>
      <dsp:spPr>
        <a:xfrm>
          <a:off x="6915239" y="1833131"/>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915239" y="1970146"/>
        <a:ext cx="409940" cy="411044"/>
      </dsp:txXfrm>
    </dsp:sp>
    <dsp:sp modelId="{4181413B-DFA2-4E40-81FD-FC7492BF25C6}">
      <dsp:nvSpPr>
        <dsp:cNvPr id="0" name=""/>
        <dsp:cNvSpPr/>
      </dsp:nvSpPr>
      <dsp:spPr>
        <a:xfrm>
          <a:off x="7743958" y="220408"/>
          <a:ext cx="2762398" cy="39105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t>Bu mana, cemaate yöneliktir. Fert ise bazen başkasının günahı sebebiyle belâ ve musibetlerle karşı karşıya kalabilir. Bunun için kendisinin günah işle­miş olması şart değildir. (Tefsirül Münir)</a:t>
          </a:r>
          <a:endParaRPr lang="en-US" sz="1600" kern="1200"/>
        </a:p>
      </dsp:txBody>
      <dsp:txXfrm>
        <a:off x="7824866" y="301316"/>
        <a:ext cx="2600582" cy="374870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1FBEA0-32E1-4D19-9919-EF8B2275F40F}">
      <dsp:nvSpPr>
        <dsp:cNvPr id="0" name=""/>
        <dsp:cNvSpPr/>
      </dsp:nvSpPr>
      <dsp:spPr>
        <a:xfrm>
          <a:off x="0" y="682"/>
          <a:ext cx="6245265" cy="159656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C6080A-0ABA-4E84-B3DF-96C40D3919B7}">
      <dsp:nvSpPr>
        <dsp:cNvPr id="0" name=""/>
        <dsp:cNvSpPr/>
      </dsp:nvSpPr>
      <dsp:spPr>
        <a:xfrm>
          <a:off x="482961" y="359909"/>
          <a:ext cx="878111" cy="8781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A02C03-6DDF-4596-9D8A-A64A11433CD3}">
      <dsp:nvSpPr>
        <dsp:cNvPr id="0" name=""/>
        <dsp:cNvSpPr/>
      </dsp:nvSpPr>
      <dsp:spPr>
        <a:xfrm>
          <a:off x="1844034" y="682"/>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90000"/>
            </a:lnSpc>
            <a:spcBef>
              <a:spcPct val="0"/>
            </a:spcBef>
            <a:spcAft>
              <a:spcPct val="35000"/>
            </a:spcAft>
            <a:buNone/>
          </a:pPr>
          <a:r>
            <a:rPr lang="tr-TR" sz="2500" kern="1200"/>
            <a:t>‘Kendilerini değiştirmedikçe’ çoğul olup cemaate işaret etmektedir.</a:t>
          </a:r>
          <a:endParaRPr lang="en-US" sz="2500" kern="1200"/>
        </a:p>
      </dsp:txBody>
      <dsp:txXfrm>
        <a:off x="1844034" y="682"/>
        <a:ext cx="4401230" cy="1596566"/>
      </dsp:txXfrm>
    </dsp:sp>
    <dsp:sp modelId="{F890087D-67C9-4C53-A882-F0FECD038B03}">
      <dsp:nvSpPr>
        <dsp:cNvPr id="0" name=""/>
        <dsp:cNvSpPr/>
      </dsp:nvSpPr>
      <dsp:spPr>
        <a:xfrm>
          <a:off x="0" y="1996390"/>
          <a:ext cx="6245265" cy="159656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B666C9-5D2A-4413-A66C-65FCC21A3D03}">
      <dsp:nvSpPr>
        <dsp:cNvPr id="0" name=""/>
        <dsp:cNvSpPr/>
      </dsp:nvSpPr>
      <dsp:spPr>
        <a:xfrm>
          <a:off x="482961" y="2355617"/>
          <a:ext cx="878111" cy="8781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74B5C7-27E6-4653-BF53-697542333A85}">
      <dsp:nvSpPr>
        <dsp:cNvPr id="0" name=""/>
        <dsp:cNvSpPr/>
      </dsp:nvSpPr>
      <dsp:spPr>
        <a:xfrm>
          <a:off x="1844034" y="1996390"/>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90000"/>
            </a:lnSpc>
            <a:spcBef>
              <a:spcPct val="0"/>
            </a:spcBef>
            <a:spcAft>
              <a:spcPct val="35000"/>
            </a:spcAft>
            <a:buNone/>
          </a:pPr>
          <a:r>
            <a:rPr lang="tr-TR" sz="2500" kern="1200"/>
            <a:t>Üstün fertler olsalar, süper fertler olsalar bile yalnız başına yeterli değildir.</a:t>
          </a:r>
          <a:endParaRPr lang="en-US" sz="2500" kern="1200"/>
        </a:p>
      </dsp:txBody>
      <dsp:txXfrm>
        <a:off x="1844034" y="1996390"/>
        <a:ext cx="4401230" cy="1596566"/>
      </dsp:txXfrm>
    </dsp:sp>
    <dsp:sp modelId="{A84472C4-AC51-4247-A673-FE92170C47F4}">
      <dsp:nvSpPr>
        <dsp:cNvPr id="0" name=""/>
        <dsp:cNvSpPr/>
      </dsp:nvSpPr>
      <dsp:spPr>
        <a:xfrm>
          <a:off x="0" y="3992098"/>
          <a:ext cx="6245265" cy="159656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093270-67B2-4B09-A7D8-A7E2AE7ED194}">
      <dsp:nvSpPr>
        <dsp:cNvPr id="0" name=""/>
        <dsp:cNvSpPr/>
      </dsp:nvSpPr>
      <dsp:spPr>
        <a:xfrm>
          <a:off x="482961" y="4351325"/>
          <a:ext cx="878111" cy="8781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138D95-BE05-43F3-9583-E2D4DFDA2B8C}">
      <dsp:nvSpPr>
        <dsp:cNvPr id="0" name=""/>
        <dsp:cNvSpPr/>
      </dsp:nvSpPr>
      <dsp:spPr>
        <a:xfrm>
          <a:off x="1844034" y="3992098"/>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90000"/>
            </a:lnSpc>
            <a:spcBef>
              <a:spcPct val="0"/>
            </a:spcBef>
            <a:spcAft>
              <a:spcPct val="35000"/>
            </a:spcAft>
            <a:buNone/>
          </a:pPr>
          <a:r>
            <a:rPr lang="tr-TR" sz="2500" kern="1200"/>
            <a:t>Grup halinde ekip çalışması yaparak takım ruhuyla çalışılması gerekir</a:t>
          </a:r>
          <a:endParaRPr lang="en-US" sz="2500" kern="1200"/>
        </a:p>
      </dsp:txBody>
      <dsp:txXfrm>
        <a:off x="1844034" y="3992098"/>
        <a:ext cx="4401230" cy="159656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5FAFDB-E81F-44E5-9533-D7F1E3AD5995}" type="datetimeFigureOut">
              <a:rPr lang="tr-TR" smtClean="0"/>
              <a:t>1.06.2024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24391E-7B26-40E6-A6DF-519700165BD5}" type="slidenum">
              <a:rPr lang="tr-TR" smtClean="0"/>
              <a:t>‹#›</a:t>
            </a:fld>
            <a:endParaRPr lang="tr-TR"/>
          </a:p>
        </p:txBody>
      </p:sp>
    </p:spTree>
    <p:extLst>
      <p:ext uri="{BB962C8B-B14F-4D97-AF65-F5344CB8AC3E}">
        <p14:creationId xmlns:p14="http://schemas.microsoft.com/office/powerpoint/2010/main" val="2938895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424391E-7B26-40E6-A6DF-519700165BD5}" type="slidenum">
              <a:rPr lang="tr-TR" smtClean="0"/>
              <a:t>21</a:t>
            </a:fld>
            <a:endParaRPr lang="tr-TR"/>
          </a:p>
        </p:txBody>
      </p:sp>
    </p:spTree>
    <p:extLst>
      <p:ext uri="{BB962C8B-B14F-4D97-AF65-F5344CB8AC3E}">
        <p14:creationId xmlns:p14="http://schemas.microsoft.com/office/powerpoint/2010/main" val="914720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424391E-7B26-40E6-A6DF-519700165BD5}" type="slidenum">
              <a:rPr lang="tr-TR" smtClean="0"/>
              <a:t>24</a:t>
            </a:fld>
            <a:endParaRPr lang="tr-TR"/>
          </a:p>
        </p:txBody>
      </p:sp>
    </p:spTree>
    <p:extLst>
      <p:ext uri="{BB962C8B-B14F-4D97-AF65-F5344CB8AC3E}">
        <p14:creationId xmlns:p14="http://schemas.microsoft.com/office/powerpoint/2010/main" val="4880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EB1DEA-D0C4-12C8-7F8F-EB11C18D2FC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78869BFC-1C32-41BF-A911-587CA3B3B6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C064B7E5-0B5C-F2DA-7A66-F5E6EAECD44A}"/>
              </a:ext>
            </a:extLst>
          </p:cNvPr>
          <p:cNvSpPr>
            <a:spLocks noGrp="1"/>
          </p:cNvSpPr>
          <p:nvPr>
            <p:ph type="dt" sz="half" idx="10"/>
          </p:nvPr>
        </p:nvSpPr>
        <p:spPr/>
        <p:txBody>
          <a:bodyPr/>
          <a:lstStyle/>
          <a:p>
            <a:fld id="{EF8307BD-9F66-4FF2-9F46-70486721CEA4}" type="datetimeFigureOut">
              <a:rPr lang="tr-TR" smtClean="0"/>
              <a:t>1.06.2024</a:t>
            </a:fld>
            <a:endParaRPr lang="tr-TR"/>
          </a:p>
        </p:txBody>
      </p:sp>
      <p:sp>
        <p:nvSpPr>
          <p:cNvPr id="5" name="Alt Bilgi Yer Tutucusu 4">
            <a:extLst>
              <a:ext uri="{FF2B5EF4-FFF2-40B4-BE49-F238E27FC236}">
                <a16:creationId xmlns:a16="http://schemas.microsoft.com/office/drawing/2014/main" id="{0A6123C0-AD8C-3190-F7D1-E42CDFAFFF4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0EF89EA-FDF7-4CBD-118F-A080E62B276C}"/>
              </a:ext>
            </a:extLst>
          </p:cNvPr>
          <p:cNvSpPr>
            <a:spLocks noGrp="1"/>
          </p:cNvSpPr>
          <p:nvPr>
            <p:ph type="sldNum" sz="quarter" idx="12"/>
          </p:nvPr>
        </p:nvSpPr>
        <p:spPr/>
        <p:txBody>
          <a:bodyPr/>
          <a:lstStyle/>
          <a:p>
            <a:fld id="{245349C4-72C0-4B0D-90A7-7328DF5D3B0E}" type="slidenum">
              <a:rPr lang="tr-TR" smtClean="0"/>
              <a:t>‹#›</a:t>
            </a:fld>
            <a:endParaRPr lang="tr-TR"/>
          </a:p>
        </p:txBody>
      </p:sp>
    </p:spTree>
    <p:extLst>
      <p:ext uri="{BB962C8B-B14F-4D97-AF65-F5344CB8AC3E}">
        <p14:creationId xmlns:p14="http://schemas.microsoft.com/office/powerpoint/2010/main" val="2313290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7838B6-383C-84A2-EF15-D52061FB09F3}"/>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70D8E391-B64D-06A2-1A4E-44382711D30F}"/>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CA01C29-5B3D-1C82-3840-77E7D5AE8B49}"/>
              </a:ext>
            </a:extLst>
          </p:cNvPr>
          <p:cNvSpPr>
            <a:spLocks noGrp="1"/>
          </p:cNvSpPr>
          <p:nvPr>
            <p:ph type="dt" sz="half" idx="10"/>
          </p:nvPr>
        </p:nvSpPr>
        <p:spPr/>
        <p:txBody>
          <a:bodyPr/>
          <a:lstStyle/>
          <a:p>
            <a:fld id="{EF8307BD-9F66-4FF2-9F46-70486721CEA4}" type="datetimeFigureOut">
              <a:rPr lang="tr-TR" smtClean="0"/>
              <a:t>1.06.2024</a:t>
            </a:fld>
            <a:endParaRPr lang="tr-TR"/>
          </a:p>
        </p:txBody>
      </p:sp>
      <p:sp>
        <p:nvSpPr>
          <p:cNvPr id="5" name="Alt Bilgi Yer Tutucusu 4">
            <a:extLst>
              <a:ext uri="{FF2B5EF4-FFF2-40B4-BE49-F238E27FC236}">
                <a16:creationId xmlns:a16="http://schemas.microsoft.com/office/drawing/2014/main" id="{9741EEF5-16E6-422D-AEFA-D175A7D1887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CE17488-FCD0-FBD1-C6BE-A992B78908FF}"/>
              </a:ext>
            </a:extLst>
          </p:cNvPr>
          <p:cNvSpPr>
            <a:spLocks noGrp="1"/>
          </p:cNvSpPr>
          <p:nvPr>
            <p:ph type="sldNum" sz="quarter" idx="12"/>
          </p:nvPr>
        </p:nvSpPr>
        <p:spPr/>
        <p:txBody>
          <a:bodyPr/>
          <a:lstStyle/>
          <a:p>
            <a:fld id="{245349C4-72C0-4B0D-90A7-7328DF5D3B0E}" type="slidenum">
              <a:rPr lang="tr-TR" smtClean="0"/>
              <a:t>‹#›</a:t>
            </a:fld>
            <a:endParaRPr lang="tr-TR"/>
          </a:p>
        </p:txBody>
      </p:sp>
    </p:spTree>
    <p:extLst>
      <p:ext uri="{BB962C8B-B14F-4D97-AF65-F5344CB8AC3E}">
        <p14:creationId xmlns:p14="http://schemas.microsoft.com/office/powerpoint/2010/main" val="3618309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8E673EF-D036-8B22-AC4F-54BBE8DD066A}"/>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4538DFD5-7468-D6B0-081E-2359317B1251}"/>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687C491-399A-A491-8461-EBC2A0F7BCD6}"/>
              </a:ext>
            </a:extLst>
          </p:cNvPr>
          <p:cNvSpPr>
            <a:spLocks noGrp="1"/>
          </p:cNvSpPr>
          <p:nvPr>
            <p:ph type="dt" sz="half" idx="10"/>
          </p:nvPr>
        </p:nvSpPr>
        <p:spPr/>
        <p:txBody>
          <a:bodyPr/>
          <a:lstStyle/>
          <a:p>
            <a:fld id="{EF8307BD-9F66-4FF2-9F46-70486721CEA4}" type="datetimeFigureOut">
              <a:rPr lang="tr-TR" smtClean="0"/>
              <a:t>1.06.2024</a:t>
            </a:fld>
            <a:endParaRPr lang="tr-TR"/>
          </a:p>
        </p:txBody>
      </p:sp>
      <p:sp>
        <p:nvSpPr>
          <p:cNvPr id="5" name="Alt Bilgi Yer Tutucusu 4">
            <a:extLst>
              <a:ext uri="{FF2B5EF4-FFF2-40B4-BE49-F238E27FC236}">
                <a16:creationId xmlns:a16="http://schemas.microsoft.com/office/drawing/2014/main" id="{67AB68A1-AB6C-53D3-0690-0BF3E20876A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9EC01EA-98BD-3491-D4A1-6B956EC37CA6}"/>
              </a:ext>
            </a:extLst>
          </p:cNvPr>
          <p:cNvSpPr>
            <a:spLocks noGrp="1"/>
          </p:cNvSpPr>
          <p:nvPr>
            <p:ph type="sldNum" sz="quarter" idx="12"/>
          </p:nvPr>
        </p:nvSpPr>
        <p:spPr/>
        <p:txBody>
          <a:bodyPr/>
          <a:lstStyle/>
          <a:p>
            <a:fld id="{245349C4-72C0-4B0D-90A7-7328DF5D3B0E}" type="slidenum">
              <a:rPr lang="tr-TR" smtClean="0"/>
              <a:t>‹#›</a:t>
            </a:fld>
            <a:endParaRPr lang="tr-TR"/>
          </a:p>
        </p:txBody>
      </p:sp>
    </p:spTree>
    <p:extLst>
      <p:ext uri="{BB962C8B-B14F-4D97-AF65-F5344CB8AC3E}">
        <p14:creationId xmlns:p14="http://schemas.microsoft.com/office/powerpoint/2010/main" val="2201579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4096DB-2E0E-623B-8835-6DDC5062CF8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FD8F3D5-B89B-0943-1567-BE17C5A3ABCF}"/>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A6AFC9C-FE0A-354B-1C09-233F33B77935}"/>
              </a:ext>
            </a:extLst>
          </p:cNvPr>
          <p:cNvSpPr>
            <a:spLocks noGrp="1"/>
          </p:cNvSpPr>
          <p:nvPr>
            <p:ph type="dt" sz="half" idx="10"/>
          </p:nvPr>
        </p:nvSpPr>
        <p:spPr/>
        <p:txBody>
          <a:bodyPr/>
          <a:lstStyle/>
          <a:p>
            <a:fld id="{EF8307BD-9F66-4FF2-9F46-70486721CEA4}" type="datetimeFigureOut">
              <a:rPr lang="tr-TR" smtClean="0"/>
              <a:t>1.06.2024</a:t>
            </a:fld>
            <a:endParaRPr lang="tr-TR"/>
          </a:p>
        </p:txBody>
      </p:sp>
      <p:sp>
        <p:nvSpPr>
          <p:cNvPr id="5" name="Alt Bilgi Yer Tutucusu 4">
            <a:extLst>
              <a:ext uri="{FF2B5EF4-FFF2-40B4-BE49-F238E27FC236}">
                <a16:creationId xmlns:a16="http://schemas.microsoft.com/office/drawing/2014/main" id="{F14E01E4-E2A1-2862-AFBB-C6FEB4AF738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8B89420-A724-E2AE-4FB4-9859D5FF5C0A}"/>
              </a:ext>
            </a:extLst>
          </p:cNvPr>
          <p:cNvSpPr>
            <a:spLocks noGrp="1"/>
          </p:cNvSpPr>
          <p:nvPr>
            <p:ph type="sldNum" sz="quarter" idx="12"/>
          </p:nvPr>
        </p:nvSpPr>
        <p:spPr/>
        <p:txBody>
          <a:bodyPr/>
          <a:lstStyle/>
          <a:p>
            <a:fld id="{245349C4-72C0-4B0D-90A7-7328DF5D3B0E}" type="slidenum">
              <a:rPr lang="tr-TR" smtClean="0"/>
              <a:t>‹#›</a:t>
            </a:fld>
            <a:endParaRPr lang="tr-TR"/>
          </a:p>
        </p:txBody>
      </p:sp>
    </p:spTree>
    <p:extLst>
      <p:ext uri="{BB962C8B-B14F-4D97-AF65-F5344CB8AC3E}">
        <p14:creationId xmlns:p14="http://schemas.microsoft.com/office/powerpoint/2010/main" val="1957374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4E9076-8307-0CAB-CD2E-6C54D47922C1}"/>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FD555CA9-003B-7B6A-522E-579036067FA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2392B1A1-6816-86F1-8A3D-0D1BBB7C5B71}"/>
              </a:ext>
            </a:extLst>
          </p:cNvPr>
          <p:cNvSpPr>
            <a:spLocks noGrp="1"/>
          </p:cNvSpPr>
          <p:nvPr>
            <p:ph type="dt" sz="half" idx="10"/>
          </p:nvPr>
        </p:nvSpPr>
        <p:spPr/>
        <p:txBody>
          <a:bodyPr/>
          <a:lstStyle/>
          <a:p>
            <a:fld id="{EF8307BD-9F66-4FF2-9F46-70486721CEA4}" type="datetimeFigureOut">
              <a:rPr lang="tr-TR" smtClean="0"/>
              <a:t>1.06.2024</a:t>
            </a:fld>
            <a:endParaRPr lang="tr-TR"/>
          </a:p>
        </p:txBody>
      </p:sp>
      <p:sp>
        <p:nvSpPr>
          <p:cNvPr id="5" name="Alt Bilgi Yer Tutucusu 4">
            <a:extLst>
              <a:ext uri="{FF2B5EF4-FFF2-40B4-BE49-F238E27FC236}">
                <a16:creationId xmlns:a16="http://schemas.microsoft.com/office/drawing/2014/main" id="{0B82C861-6503-5E77-9752-C4B9AB794ED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ACD71E8-6BE2-5E1C-666A-42C915393E3B}"/>
              </a:ext>
            </a:extLst>
          </p:cNvPr>
          <p:cNvSpPr>
            <a:spLocks noGrp="1"/>
          </p:cNvSpPr>
          <p:nvPr>
            <p:ph type="sldNum" sz="quarter" idx="12"/>
          </p:nvPr>
        </p:nvSpPr>
        <p:spPr/>
        <p:txBody>
          <a:bodyPr/>
          <a:lstStyle/>
          <a:p>
            <a:fld id="{245349C4-72C0-4B0D-90A7-7328DF5D3B0E}" type="slidenum">
              <a:rPr lang="tr-TR" smtClean="0"/>
              <a:t>‹#›</a:t>
            </a:fld>
            <a:endParaRPr lang="tr-TR"/>
          </a:p>
        </p:txBody>
      </p:sp>
    </p:spTree>
    <p:extLst>
      <p:ext uri="{BB962C8B-B14F-4D97-AF65-F5344CB8AC3E}">
        <p14:creationId xmlns:p14="http://schemas.microsoft.com/office/powerpoint/2010/main" val="1364113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422791C-95A9-CDC2-05AD-825F7A9A6A8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71CE9B2-23EB-2B14-EAEE-377659CE4CCD}"/>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ADB55FD-2102-7405-3873-77AC3B5D625A}"/>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BACF595F-B369-EC61-2D0C-B2F8F344685A}"/>
              </a:ext>
            </a:extLst>
          </p:cNvPr>
          <p:cNvSpPr>
            <a:spLocks noGrp="1"/>
          </p:cNvSpPr>
          <p:nvPr>
            <p:ph type="dt" sz="half" idx="10"/>
          </p:nvPr>
        </p:nvSpPr>
        <p:spPr/>
        <p:txBody>
          <a:bodyPr/>
          <a:lstStyle/>
          <a:p>
            <a:fld id="{EF8307BD-9F66-4FF2-9F46-70486721CEA4}" type="datetimeFigureOut">
              <a:rPr lang="tr-TR" smtClean="0"/>
              <a:t>1.06.2024</a:t>
            </a:fld>
            <a:endParaRPr lang="tr-TR"/>
          </a:p>
        </p:txBody>
      </p:sp>
      <p:sp>
        <p:nvSpPr>
          <p:cNvPr id="6" name="Alt Bilgi Yer Tutucusu 5">
            <a:extLst>
              <a:ext uri="{FF2B5EF4-FFF2-40B4-BE49-F238E27FC236}">
                <a16:creationId xmlns:a16="http://schemas.microsoft.com/office/drawing/2014/main" id="{D7F9717F-D5D1-536C-45CF-2BAA48CB290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82F2563-817B-EEC8-78A6-35467CBDC58A}"/>
              </a:ext>
            </a:extLst>
          </p:cNvPr>
          <p:cNvSpPr>
            <a:spLocks noGrp="1"/>
          </p:cNvSpPr>
          <p:nvPr>
            <p:ph type="sldNum" sz="quarter" idx="12"/>
          </p:nvPr>
        </p:nvSpPr>
        <p:spPr/>
        <p:txBody>
          <a:bodyPr/>
          <a:lstStyle/>
          <a:p>
            <a:fld id="{245349C4-72C0-4B0D-90A7-7328DF5D3B0E}" type="slidenum">
              <a:rPr lang="tr-TR" smtClean="0"/>
              <a:t>‹#›</a:t>
            </a:fld>
            <a:endParaRPr lang="tr-TR"/>
          </a:p>
        </p:txBody>
      </p:sp>
    </p:spTree>
    <p:extLst>
      <p:ext uri="{BB962C8B-B14F-4D97-AF65-F5344CB8AC3E}">
        <p14:creationId xmlns:p14="http://schemas.microsoft.com/office/powerpoint/2010/main" val="75868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33F6F8-BEC9-FBDE-702F-AEF958B27C89}"/>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F382116-759F-A1FC-C5E8-2A03DD9581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0527C8E-0FC2-3F08-F682-3E3E939F1671}"/>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184A0A96-610D-F2B2-2F6F-5A1B045626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E223D6A8-D2D0-C9F6-E1A3-EED954FA1F0A}"/>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5916B0EA-A554-908B-43FC-A8A16061F21C}"/>
              </a:ext>
            </a:extLst>
          </p:cNvPr>
          <p:cNvSpPr>
            <a:spLocks noGrp="1"/>
          </p:cNvSpPr>
          <p:nvPr>
            <p:ph type="dt" sz="half" idx="10"/>
          </p:nvPr>
        </p:nvSpPr>
        <p:spPr/>
        <p:txBody>
          <a:bodyPr/>
          <a:lstStyle/>
          <a:p>
            <a:fld id="{EF8307BD-9F66-4FF2-9F46-70486721CEA4}" type="datetimeFigureOut">
              <a:rPr lang="tr-TR" smtClean="0"/>
              <a:t>1.06.2024</a:t>
            </a:fld>
            <a:endParaRPr lang="tr-TR"/>
          </a:p>
        </p:txBody>
      </p:sp>
      <p:sp>
        <p:nvSpPr>
          <p:cNvPr id="8" name="Alt Bilgi Yer Tutucusu 7">
            <a:extLst>
              <a:ext uri="{FF2B5EF4-FFF2-40B4-BE49-F238E27FC236}">
                <a16:creationId xmlns:a16="http://schemas.microsoft.com/office/drawing/2014/main" id="{AFC21F65-2DEF-8B9D-B210-8801494F743C}"/>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6E959BFD-DF79-747A-A282-1CAC1444F77B}"/>
              </a:ext>
            </a:extLst>
          </p:cNvPr>
          <p:cNvSpPr>
            <a:spLocks noGrp="1"/>
          </p:cNvSpPr>
          <p:nvPr>
            <p:ph type="sldNum" sz="quarter" idx="12"/>
          </p:nvPr>
        </p:nvSpPr>
        <p:spPr/>
        <p:txBody>
          <a:bodyPr/>
          <a:lstStyle/>
          <a:p>
            <a:fld id="{245349C4-72C0-4B0D-90A7-7328DF5D3B0E}" type="slidenum">
              <a:rPr lang="tr-TR" smtClean="0"/>
              <a:t>‹#›</a:t>
            </a:fld>
            <a:endParaRPr lang="tr-TR"/>
          </a:p>
        </p:txBody>
      </p:sp>
    </p:spTree>
    <p:extLst>
      <p:ext uri="{BB962C8B-B14F-4D97-AF65-F5344CB8AC3E}">
        <p14:creationId xmlns:p14="http://schemas.microsoft.com/office/powerpoint/2010/main" val="407387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894201-903B-FA39-F9F6-0492F11B8D8C}"/>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87409220-6E92-E2AC-EB9D-AFA26040631D}"/>
              </a:ext>
            </a:extLst>
          </p:cNvPr>
          <p:cNvSpPr>
            <a:spLocks noGrp="1"/>
          </p:cNvSpPr>
          <p:nvPr>
            <p:ph type="dt" sz="half" idx="10"/>
          </p:nvPr>
        </p:nvSpPr>
        <p:spPr/>
        <p:txBody>
          <a:bodyPr/>
          <a:lstStyle/>
          <a:p>
            <a:fld id="{EF8307BD-9F66-4FF2-9F46-70486721CEA4}" type="datetimeFigureOut">
              <a:rPr lang="tr-TR" smtClean="0"/>
              <a:t>1.06.2024</a:t>
            </a:fld>
            <a:endParaRPr lang="tr-TR"/>
          </a:p>
        </p:txBody>
      </p:sp>
      <p:sp>
        <p:nvSpPr>
          <p:cNvPr id="4" name="Alt Bilgi Yer Tutucusu 3">
            <a:extLst>
              <a:ext uri="{FF2B5EF4-FFF2-40B4-BE49-F238E27FC236}">
                <a16:creationId xmlns:a16="http://schemas.microsoft.com/office/drawing/2014/main" id="{1E3F073B-D076-F6CB-822D-416C203DCD12}"/>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7942A6D0-1EAC-AD80-A3D7-15E1213C89E9}"/>
              </a:ext>
            </a:extLst>
          </p:cNvPr>
          <p:cNvSpPr>
            <a:spLocks noGrp="1"/>
          </p:cNvSpPr>
          <p:nvPr>
            <p:ph type="sldNum" sz="quarter" idx="12"/>
          </p:nvPr>
        </p:nvSpPr>
        <p:spPr/>
        <p:txBody>
          <a:bodyPr/>
          <a:lstStyle/>
          <a:p>
            <a:fld id="{245349C4-72C0-4B0D-90A7-7328DF5D3B0E}" type="slidenum">
              <a:rPr lang="tr-TR" smtClean="0"/>
              <a:t>‹#›</a:t>
            </a:fld>
            <a:endParaRPr lang="tr-TR"/>
          </a:p>
        </p:txBody>
      </p:sp>
    </p:spTree>
    <p:extLst>
      <p:ext uri="{BB962C8B-B14F-4D97-AF65-F5344CB8AC3E}">
        <p14:creationId xmlns:p14="http://schemas.microsoft.com/office/powerpoint/2010/main" val="2975946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E66C701-FCBE-6648-2369-0C89187C5F5C}"/>
              </a:ext>
            </a:extLst>
          </p:cNvPr>
          <p:cNvSpPr>
            <a:spLocks noGrp="1"/>
          </p:cNvSpPr>
          <p:nvPr>
            <p:ph type="dt" sz="half" idx="10"/>
          </p:nvPr>
        </p:nvSpPr>
        <p:spPr/>
        <p:txBody>
          <a:bodyPr/>
          <a:lstStyle/>
          <a:p>
            <a:fld id="{EF8307BD-9F66-4FF2-9F46-70486721CEA4}" type="datetimeFigureOut">
              <a:rPr lang="tr-TR" smtClean="0"/>
              <a:t>1.06.2024</a:t>
            </a:fld>
            <a:endParaRPr lang="tr-TR"/>
          </a:p>
        </p:txBody>
      </p:sp>
      <p:sp>
        <p:nvSpPr>
          <p:cNvPr id="3" name="Alt Bilgi Yer Tutucusu 2">
            <a:extLst>
              <a:ext uri="{FF2B5EF4-FFF2-40B4-BE49-F238E27FC236}">
                <a16:creationId xmlns:a16="http://schemas.microsoft.com/office/drawing/2014/main" id="{35A377D4-03E6-692B-0F93-C1FC2C612F26}"/>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35F53616-07BB-B99B-658D-1191FA0518E9}"/>
              </a:ext>
            </a:extLst>
          </p:cNvPr>
          <p:cNvSpPr>
            <a:spLocks noGrp="1"/>
          </p:cNvSpPr>
          <p:nvPr>
            <p:ph type="sldNum" sz="quarter" idx="12"/>
          </p:nvPr>
        </p:nvSpPr>
        <p:spPr/>
        <p:txBody>
          <a:bodyPr/>
          <a:lstStyle/>
          <a:p>
            <a:fld id="{245349C4-72C0-4B0D-90A7-7328DF5D3B0E}" type="slidenum">
              <a:rPr lang="tr-TR" smtClean="0"/>
              <a:t>‹#›</a:t>
            </a:fld>
            <a:endParaRPr lang="tr-TR"/>
          </a:p>
        </p:txBody>
      </p:sp>
    </p:spTree>
    <p:extLst>
      <p:ext uri="{BB962C8B-B14F-4D97-AF65-F5344CB8AC3E}">
        <p14:creationId xmlns:p14="http://schemas.microsoft.com/office/powerpoint/2010/main" val="1873644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B668FF-5942-4750-2146-331F599E37D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F84499A7-4092-5773-8745-B9E97F82AD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B1A0EE6-0EAA-0EC7-D27C-8A92187F21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D984298-1E2A-5113-392D-B5DEFEBE7EB2}"/>
              </a:ext>
            </a:extLst>
          </p:cNvPr>
          <p:cNvSpPr>
            <a:spLocks noGrp="1"/>
          </p:cNvSpPr>
          <p:nvPr>
            <p:ph type="dt" sz="half" idx="10"/>
          </p:nvPr>
        </p:nvSpPr>
        <p:spPr/>
        <p:txBody>
          <a:bodyPr/>
          <a:lstStyle/>
          <a:p>
            <a:fld id="{EF8307BD-9F66-4FF2-9F46-70486721CEA4}" type="datetimeFigureOut">
              <a:rPr lang="tr-TR" smtClean="0"/>
              <a:t>1.06.2024</a:t>
            </a:fld>
            <a:endParaRPr lang="tr-TR"/>
          </a:p>
        </p:txBody>
      </p:sp>
      <p:sp>
        <p:nvSpPr>
          <p:cNvPr id="6" name="Alt Bilgi Yer Tutucusu 5">
            <a:extLst>
              <a:ext uri="{FF2B5EF4-FFF2-40B4-BE49-F238E27FC236}">
                <a16:creationId xmlns:a16="http://schemas.microsoft.com/office/drawing/2014/main" id="{BC72AE55-74F6-98A8-7C36-6F360FBE86E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042C0B3-75ED-5426-DB92-6E0E178E5DF8}"/>
              </a:ext>
            </a:extLst>
          </p:cNvPr>
          <p:cNvSpPr>
            <a:spLocks noGrp="1"/>
          </p:cNvSpPr>
          <p:nvPr>
            <p:ph type="sldNum" sz="quarter" idx="12"/>
          </p:nvPr>
        </p:nvSpPr>
        <p:spPr/>
        <p:txBody>
          <a:bodyPr/>
          <a:lstStyle/>
          <a:p>
            <a:fld id="{245349C4-72C0-4B0D-90A7-7328DF5D3B0E}" type="slidenum">
              <a:rPr lang="tr-TR" smtClean="0"/>
              <a:t>‹#›</a:t>
            </a:fld>
            <a:endParaRPr lang="tr-TR"/>
          </a:p>
        </p:txBody>
      </p:sp>
    </p:spTree>
    <p:extLst>
      <p:ext uri="{BB962C8B-B14F-4D97-AF65-F5344CB8AC3E}">
        <p14:creationId xmlns:p14="http://schemas.microsoft.com/office/powerpoint/2010/main" val="2195677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89C23E-CAEF-18F4-BA64-77F5A116669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D2C246A-2AC0-3EEE-073E-FB9FA91E3F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9882E9BA-9C41-C050-6034-0ECEAC1FC2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7F229D3-A1E8-CC04-1930-401FFCD41B08}"/>
              </a:ext>
            </a:extLst>
          </p:cNvPr>
          <p:cNvSpPr>
            <a:spLocks noGrp="1"/>
          </p:cNvSpPr>
          <p:nvPr>
            <p:ph type="dt" sz="half" idx="10"/>
          </p:nvPr>
        </p:nvSpPr>
        <p:spPr/>
        <p:txBody>
          <a:bodyPr/>
          <a:lstStyle/>
          <a:p>
            <a:fld id="{EF8307BD-9F66-4FF2-9F46-70486721CEA4}" type="datetimeFigureOut">
              <a:rPr lang="tr-TR" smtClean="0"/>
              <a:t>1.06.2024</a:t>
            </a:fld>
            <a:endParaRPr lang="tr-TR"/>
          </a:p>
        </p:txBody>
      </p:sp>
      <p:sp>
        <p:nvSpPr>
          <p:cNvPr id="6" name="Alt Bilgi Yer Tutucusu 5">
            <a:extLst>
              <a:ext uri="{FF2B5EF4-FFF2-40B4-BE49-F238E27FC236}">
                <a16:creationId xmlns:a16="http://schemas.microsoft.com/office/drawing/2014/main" id="{F754627E-3D09-4413-4B6F-9AE53013402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A199B62-0354-16C5-AB06-3834E7CBC6A3}"/>
              </a:ext>
            </a:extLst>
          </p:cNvPr>
          <p:cNvSpPr>
            <a:spLocks noGrp="1"/>
          </p:cNvSpPr>
          <p:nvPr>
            <p:ph type="sldNum" sz="quarter" idx="12"/>
          </p:nvPr>
        </p:nvSpPr>
        <p:spPr/>
        <p:txBody>
          <a:bodyPr/>
          <a:lstStyle/>
          <a:p>
            <a:fld id="{245349C4-72C0-4B0D-90A7-7328DF5D3B0E}" type="slidenum">
              <a:rPr lang="tr-TR" smtClean="0"/>
              <a:t>‹#›</a:t>
            </a:fld>
            <a:endParaRPr lang="tr-TR"/>
          </a:p>
        </p:txBody>
      </p:sp>
    </p:spTree>
    <p:extLst>
      <p:ext uri="{BB962C8B-B14F-4D97-AF65-F5344CB8AC3E}">
        <p14:creationId xmlns:p14="http://schemas.microsoft.com/office/powerpoint/2010/main" val="2078393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70B41EF1-8801-2E2B-6E36-B57FBAE831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B43E81A-2463-B45A-6165-7B93B76F1F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6388165-47E0-D0C3-B1FD-F0C920CF06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F8307BD-9F66-4FF2-9F46-70486721CEA4}" type="datetimeFigureOut">
              <a:rPr lang="tr-TR" smtClean="0"/>
              <a:t>1.06.2024</a:t>
            </a:fld>
            <a:endParaRPr lang="tr-TR"/>
          </a:p>
        </p:txBody>
      </p:sp>
      <p:sp>
        <p:nvSpPr>
          <p:cNvPr id="5" name="Alt Bilgi Yer Tutucusu 4">
            <a:extLst>
              <a:ext uri="{FF2B5EF4-FFF2-40B4-BE49-F238E27FC236}">
                <a16:creationId xmlns:a16="http://schemas.microsoft.com/office/drawing/2014/main" id="{1384F75E-26D7-F838-FE93-80558DBA1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7887ADDC-80DD-9980-0509-620D4CC70B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45349C4-72C0-4B0D-90A7-7328DF5D3B0E}" type="slidenum">
              <a:rPr lang="tr-TR" smtClean="0"/>
              <a:t>‹#›</a:t>
            </a:fld>
            <a:endParaRPr lang="tr-TR"/>
          </a:p>
        </p:txBody>
      </p:sp>
    </p:spTree>
    <p:extLst>
      <p:ext uri="{BB962C8B-B14F-4D97-AF65-F5344CB8AC3E}">
        <p14:creationId xmlns:p14="http://schemas.microsoft.com/office/powerpoint/2010/main" val="2381549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wallpaperflare.com/cascading-waterfalls-waterfall-antalya-turkey-landscape-wallpaper-abwyf"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74FADD1-42BD-F835-7A16-94C27804508C}"/>
              </a:ext>
            </a:extLst>
          </p:cNvPr>
          <p:cNvSpPr>
            <a:spLocks noGrp="1"/>
          </p:cNvSpPr>
          <p:nvPr>
            <p:ph type="ctrTitle"/>
          </p:nvPr>
        </p:nvSpPr>
        <p:spPr>
          <a:xfrm>
            <a:off x="5297762" y="640080"/>
            <a:ext cx="6251110" cy="3566160"/>
          </a:xfrm>
        </p:spPr>
        <p:txBody>
          <a:bodyPr anchor="b">
            <a:normAutofit/>
          </a:bodyPr>
          <a:lstStyle/>
          <a:p>
            <a:pPr algn="l"/>
            <a:r>
              <a:rPr lang="ar-AE" sz="5400" b="0" i="0">
                <a:effectLst/>
                <a:highlight>
                  <a:srgbClr val="FFFFFF"/>
                </a:highlight>
                <a:latin typeface="KuranFontAbay"/>
              </a:rPr>
              <a:t>بِسْمِ اللّٰهِ الرَّحْمٰنِ الرَّحٖيمِ </a:t>
            </a:r>
            <a:endParaRPr lang="tr-TR" sz="5400"/>
          </a:p>
        </p:txBody>
      </p:sp>
      <p:pic>
        <p:nvPicPr>
          <p:cNvPr id="4" name="Picture 3">
            <a:extLst>
              <a:ext uri="{FF2B5EF4-FFF2-40B4-BE49-F238E27FC236}">
                <a16:creationId xmlns:a16="http://schemas.microsoft.com/office/drawing/2014/main" id="{4AEA7085-933B-CE9A-D246-047728A32B14}"/>
              </a:ext>
            </a:extLst>
          </p:cNvPr>
          <p:cNvPicPr>
            <a:picLocks noChangeAspect="1"/>
          </p:cNvPicPr>
          <p:nvPr/>
        </p:nvPicPr>
        <p:blipFill rotWithShape="1">
          <a:blip r:embed="rId2"/>
          <a:srcRect l="21245" r="33933"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595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1C653B-4DC8-E733-2D36-CA9277CB9248}"/>
              </a:ext>
            </a:extLst>
          </p:cNvPr>
          <p:cNvSpPr>
            <a:spLocks noGrp="1"/>
          </p:cNvSpPr>
          <p:nvPr>
            <p:ph type="title"/>
          </p:nvPr>
        </p:nvSpPr>
        <p:spPr/>
        <p:txBody>
          <a:bodyPr/>
          <a:lstStyle/>
          <a:p>
            <a:r>
              <a:rPr lang="tr-TR" dirty="0"/>
              <a:t>Yusuf suresi 22. ayetin mesajı</a:t>
            </a:r>
          </a:p>
        </p:txBody>
      </p:sp>
      <p:sp>
        <p:nvSpPr>
          <p:cNvPr id="3" name="İçerik Yer Tutucusu 2">
            <a:extLst>
              <a:ext uri="{FF2B5EF4-FFF2-40B4-BE49-F238E27FC236}">
                <a16:creationId xmlns:a16="http://schemas.microsoft.com/office/drawing/2014/main" id="{6EBD4559-EC75-AFA8-593C-3B3292FEAA6B}"/>
              </a:ext>
            </a:extLst>
          </p:cNvPr>
          <p:cNvSpPr>
            <a:spLocks noGrp="1"/>
          </p:cNvSpPr>
          <p:nvPr>
            <p:ph idx="1"/>
          </p:nvPr>
        </p:nvSpPr>
        <p:spPr/>
        <p:txBody>
          <a:bodyPr>
            <a:normAutofit fontScale="77500" lnSpcReduction="20000"/>
          </a:bodyPr>
          <a:lstStyle/>
          <a:p>
            <a:r>
              <a:rPr lang="tr-TR" sz="3000" dirty="0"/>
              <a:t>Mevlana’nın ifadelerinde hikmet; insanın ruhunu güçlendiren, bilgisini cehaletten, adaletini zulümden, cömertliğini riyadan, sabrını ahmaklıktan azade tutan mühim bir unsurdur. Bu bağlamda Mevlana öncelikle hikmeti öz bilgi olarak ele alır; saman mesabesinde olan diğer bilgilerden farklı olduğuna ve bu farklılığın farkına varmanın gereğine işaret eder</a:t>
            </a:r>
            <a:endParaRPr lang="tr-TR" sz="3000" dirty="0">
              <a:effectLst/>
              <a:latin typeface="Times New Roman" panose="02020603050405020304" pitchFamily="18" charset="0"/>
              <a:ea typeface="Times New Roman" panose="02020603050405020304" pitchFamily="18" charset="0"/>
            </a:endParaRPr>
          </a:p>
          <a:p>
            <a:pPr marL="0" indent="0">
              <a:buNone/>
            </a:pPr>
            <a:endParaRPr lang="tr-TR" sz="3000" dirty="0">
              <a:latin typeface="Times New Roman" panose="02020603050405020304" pitchFamily="18" charset="0"/>
              <a:ea typeface="Times New Roman" panose="02020603050405020304" pitchFamily="18" charset="0"/>
            </a:endParaRPr>
          </a:p>
          <a:p>
            <a:endParaRPr lang="tr-TR" sz="3000" dirty="0">
              <a:effectLst/>
              <a:latin typeface="Times New Roman" panose="02020603050405020304" pitchFamily="18" charset="0"/>
              <a:ea typeface="Times New Roman" panose="02020603050405020304" pitchFamily="18" charset="0"/>
            </a:endParaRPr>
          </a:p>
          <a:p>
            <a:r>
              <a:rPr lang="tr-TR" sz="3000" dirty="0">
                <a:effectLst/>
                <a:latin typeface="Times New Roman" panose="02020603050405020304" pitchFamily="18" charset="0"/>
                <a:ea typeface="Times New Roman" panose="02020603050405020304" pitchFamily="18" charset="0"/>
              </a:rPr>
              <a:t>"</a:t>
            </a:r>
            <a:r>
              <a:rPr lang="tr-TR" sz="3000" dirty="0"/>
              <a:t>Mevlana Mesnevi’nin III. Cildine başlarken hikmeti elde etmek için sahip olunması gereken özellikleri şöyle özetler: “nefsini tercih eden, beden rahatlığına meyleden, bu bilgiyi istemekten vazgeçen, kendisinden endişelenen ve geçimine özen gösteren, bu bilgiye ulaşamaz. Buna ancak Allah’a sığınan, dinini dünyasına tercih eden ulaşır, hikmet hazinesinden değer kaybetmeyen ve miras olmayan büyük mallar, ulu ışıklar, değerli mücevherler ve kıymetli araziler alır. Hakk’ın lütfuna şükreder, değerini saygıyla anar.” (Mevlana, 2007: 287)</a:t>
            </a:r>
          </a:p>
          <a:p>
            <a:endParaRPr lang="tr-TR" dirty="0"/>
          </a:p>
        </p:txBody>
      </p:sp>
    </p:spTree>
    <p:extLst>
      <p:ext uri="{BB962C8B-B14F-4D97-AF65-F5344CB8AC3E}">
        <p14:creationId xmlns:p14="http://schemas.microsoft.com/office/powerpoint/2010/main" val="3003795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0CFAFC-EDEB-49C7-EE55-95E9674A817C}"/>
              </a:ext>
            </a:extLst>
          </p:cNvPr>
          <p:cNvSpPr>
            <a:spLocks noGrp="1"/>
          </p:cNvSpPr>
          <p:nvPr>
            <p:ph type="title"/>
          </p:nvPr>
        </p:nvSpPr>
        <p:spPr/>
        <p:txBody>
          <a:bodyPr/>
          <a:lstStyle/>
          <a:p>
            <a:r>
              <a:rPr lang="tr-TR" dirty="0"/>
              <a:t>Yusuf suresi 22.Ayetin mesajı</a:t>
            </a:r>
          </a:p>
        </p:txBody>
      </p:sp>
      <p:sp>
        <p:nvSpPr>
          <p:cNvPr id="3" name="İçerik Yer Tutucusu 2">
            <a:extLst>
              <a:ext uri="{FF2B5EF4-FFF2-40B4-BE49-F238E27FC236}">
                <a16:creationId xmlns:a16="http://schemas.microsoft.com/office/drawing/2014/main" id="{7E1C0633-B9CF-0CEC-07D8-8129737CB9B6}"/>
              </a:ext>
            </a:extLst>
          </p:cNvPr>
          <p:cNvSpPr>
            <a:spLocks noGrp="1"/>
          </p:cNvSpPr>
          <p:nvPr>
            <p:ph idx="1"/>
          </p:nvPr>
        </p:nvSpPr>
        <p:spPr/>
        <p:txBody>
          <a:bodyPr>
            <a:normAutofit/>
          </a:bodyPr>
          <a:lstStyle/>
          <a:p>
            <a:pPr algn="just">
              <a:spcAft>
                <a:spcPts val="0"/>
              </a:spcAft>
            </a:pPr>
            <a:r>
              <a:rPr lang="tr-TR" sz="1600" b="1" i="1" dirty="0">
                <a:effectLst/>
                <a:latin typeface="Times New Roman" panose="02020603050405020304" pitchFamily="18" charset="0"/>
                <a:ea typeface="Times New Roman" panose="02020603050405020304" pitchFamily="18" charset="0"/>
              </a:rPr>
              <a:t>"Kendisine bir hüküm ve bir İlim verdik." Biz onu yönetimin başına ge­tirdik, diye de açıklanmıştır. O, hükümdarın egemenlik alanı içerisinde bizzat hüküm veriyordu. Yani Biz, ona hükmetme bilgisini verdik, anlamındadır.</a:t>
            </a:r>
          </a:p>
          <a:p>
            <a:pPr algn="just">
              <a:spcAft>
                <a:spcPts val="0"/>
              </a:spcAft>
            </a:pPr>
            <a:r>
              <a:rPr lang="tr-TR" sz="1600" b="1" i="1" dirty="0" err="1">
                <a:effectLst/>
                <a:latin typeface="Times New Roman" panose="02020603050405020304" pitchFamily="18" charset="0"/>
                <a:ea typeface="Times New Roman" panose="02020603050405020304" pitchFamily="18" charset="0"/>
              </a:rPr>
              <a:t>Mücahid</a:t>
            </a:r>
            <a:r>
              <a:rPr lang="tr-TR" sz="1600" b="1" i="1" dirty="0">
                <a:effectLst/>
                <a:latin typeface="Times New Roman" panose="02020603050405020304" pitchFamily="18" charset="0"/>
                <a:ea typeface="Times New Roman" panose="02020603050405020304" pitchFamily="18" charset="0"/>
              </a:rPr>
              <a:t> der ki: Biz ona akıl, kavrayış ve peygamberlik verdik, demek­tir. Buradaki </a:t>
            </a:r>
            <a:r>
              <a:rPr lang="tr-TR" sz="1600" b="1" i="1" dirty="0">
                <a:latin typeface="Times New Roman" panose="02020603050405020304" pitchFamily="18" charset="0"/>
                <a:ea typeface="Times New Roman" panose="02020603050405020304" pitchFamily="18" charset="0"/>
              </a:rPr>
              <a:t>h</a:t>
            </a:r>
            <a:r>
              <a:rPr lang="tr-TR" sz="1600" b="1" i="1" dirty="0">
                <a:effectLst/>
                <a:latin typeface="Times New Roman" panose="02020603050405020304" pitchFamily="18" charset="0"/>
                <a:ea typeface="Times New Roman" panose="02020603050405020304" pitchFamily="18" charset="0"/>
              </a:rPr>
              <a:t>ükmün peygamberlik, ilmin de din olduğu da söylenmiştir</a:t>
            </a:r>
          </a:p>
          <a:p>
            <a:r>
              <a:rPr lang="tr-TR" sz="1600" b="1" i="1" dirty="0"/>
              <a:t>(</a:t>
            </a:r>
            <a:r>
              <a:rPr lang="tr-TR" sz="1600" b="1" i="1" dirty="0" err="1"/>
              <a:t>kurtubi-Elcamiulil</a:t>
            </a:r>
            <a:r>
              <a:rPr lang="tr-TR" sz="1600" b="1" i="1" dirty="0"/>
              <a:t> </a:t>
            </a:r>
            <a:r>
              <a:rPr lang="tr-TR" sz="1600" b="1" i="1" dirty="0" err="1"/>
              <a:t>Ahkamil</a:t>
            </a:r>
            <a:r>
              <a:rPr lang="tr-TR" sz="1600" b="1" i="1" dirty="0"/>
              <a:t> kuran)</a:t>
            </a:r>
          </a:p>
          <a:p>
            <a:r>
              <a:rPr lang="tr-TR" sz="1600" b="1" i="1" dirty="0">
                <a:latin typeface="Comic Sans MS" panose="030F0702030302020204" pitchFamily="66" charset="0"/>
              </a:rPr>
              <a:t>O'na hüküm ve ilim verdik" gibi sözlerle Kur'an ekseriya "Biz ona peygamberliği ihsan ettik" demek ister. Çünkü Arapçada "Hüküm" kelimesi hem "yargı" hem "otorite" anlamına; "ilim" kelimesi de Allah'ın peygamberlerine doğrudan indirdiği bilgi anlamına kullanılmıştır. Bu durumda metin şu anlama gelir: "Biz ona, halkın işlerinde adaletle hükmetsin diye kudret, iktidar ve bilgi verdik</a:t>
            </a:r>
          </a:p>
          <a:p>
            <a:r>
              <a:rPr lang="tr-TR" sz="1600" b="1" i="1" dirty="0">
                <a:latin typeface="Comic Sans MS" panose="030F0702030302020204" pitchFamily="66" charset="0"/>
              </a:rPr>
              <a:t>(</a:t>
            </a:r>
            <a:r>
              <a:rPr lang="tr-TR" sz="1600" b="1" i="1" dirty="0" err="1">
                <a:latin typeface="Comic Sans MS" panose="030F0702030302020204" pitchFamily="66" charset="0"/>
              </a:rPr>
              <a:t>Tefhimül</a:t>
            </a:r>
            <a:r>
              <a:rPr lang="tr-TR" sz="1600" b="1" i="1" dirty="0">
                <a:latin typeface="Comic Sans MS" panose="030F0702030302020204" pitchFamily="66" charset="0"/>
              </a:rPr>
              <a:t> kuran)</a:t>
            </a:r>
          </a:p>
          <a:p>
            <a:r>
              <a:rPr lang="tr-TR" sz="1600" b="1" i="1" dirty="0">
                <a:solidFill>
                  <a:srgbClr val="494D55"/>
                </a:solidFill>
                <a:effectLst/>
                <a:highlight>
                  <a:srgbClr val="FFFFFF"/>
                </a:highlight>
                <a:latin typeface="Calibri" panose="020F0502020204030204" pitchFamily="34" charset="0"/>
              </a:rPr>
              <a:t>“insanın hem Allah’a hem de yakın ve uzak çevresine, bütün insanlara, hatta tabiata karşı yaklaşımında, tutum ve davranışlarında adalet ölçüsünün, farz ve </a:t>
            </a:r>
            <a:r>
              <a:rPr lang="tr-TR" sz="1600" b="1" i="1" dirty="0" err="1">
                <a:solidFill>
                  <a:srgbClr val="494D55"/>
                </a:solidFill>
                <a:effectLst/>
                <a:highlight>
                  <a:srgbClr val="FFFFFF"/>
                </a:highlight>
                <a:latin typeface="Calibri" panose="020F0502020204030204" pitchFamily="34" charset="0"/>
              </a:rPr>
              <a:t>vâcip</a:t>
            </a:r>
            <a:r>
              <a:rPr lang="tr-TR" sz="1600" b="1" i="1" dirty="0">
                <a:solidFill>
                  <a:srgbClr val="494D55"/>
                </a:solidFill>
                <a:effectLst/>
                <a:highlight>
                  <a:srgbClr val="FFFFFF"/>
                </a:highlight>
                <a:latin typeface="Calibri" panose="020F0502020204030204" pitchFamily="34" charset="0"/>
              </a:rPr>
              <a:t> sınırlarının ötesine geçerek imkân ve kabiliyetine göre kulluğun, özverinin ve erdemin en yüksek seviyesine ulaşması” anlamlarına gelecek şekilde yorumlanmıştır (meselâ bk. Ebû Bekir İbnü’l-Arabî, II, 1172-1173; Fahreddin er-</a:t>
            </a:r>
            <a:r>
              <a:rPr lang="tr-TR" sz="1600" b="1" i="1" dirty="0" err="1">
                <a:solidFill>
                  <a:srgbClr val="494D55"/>
                </a:solidFill>
                <a:effectLst/>
                <a:highlight>
                  <a:srgbClr val="FFFFFF"/>
                </a:highlight>
                <a:latin typeface="Calibri" panose="020F0502020204030204" pitchFamily="34" charset="0"/>
              </a:rPr>
              <a:t>Râzî</a:t>
            </a:r>
            <a:r>
              <a:rPr lang="tr-TR" sz="1600" b="1" i="1" dirty="0">
                <a:solidFill>
                  <a:srgbClr val="494D55"/>
                </a:solidFill>
                <a:effectLst/>
                <a:highlight>
                  <a:srgbClr val="FFFFFF"/>
                </a:highlight>
                <a:latin typeface="Calibri" panose="020F0502020204030204" pitchFamily="34" charset="0"/>
              </a:rPr>
              <a:t>, XX, 100-104; Kurtubî, X, 172-176)</a:t>
            </a:r>
            <a:endParaRPr lang="tr-TR" sz="1600" b="1" i="1" dirty="0"/>
          </a:p>
        </p:txBody>
      </p:sp>
    </p:spTree>
    <p:extLst>
      <p:ext uri="{BB962C8B-B14F-4D97-AF65-F5344CB8AC3E}">
        <p14:creationId xmlns:p14="http://schemas.microsoft.com/office/powerpoint/2010/main" val="2132570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2EDCB85-8C16-4B3E-6911-7A7CB1CF22C3}"/>
              </a:ext>
            </a:extLst>
          </p:cNvPr>
          <p:cNvPicPr>
            <a:picLocks noChangeAspect="1"/>
          </p:cNvPicPr>
          <p:nvPr/>
        </p:nvPicPr>
        <p:blipFill rotWithShape="1">
          <a:blip r:embed="rId2">
            <a:alphaModFix amt="35000"/>
          </a:blip>
          <a:srcRect l="2667"/>
          <a:stretch/>
        </p:blipFill>
        <p:spPr>
          <a:xfrm>
            <a:off x="20" y="10"/>
            <a:ext cx="12191980" cy="6857990"/>
          </a:xfrm>
          <a:prstGeom prst="rect">
            <a:avLst/>
          </a:prstGeom>
        </p:spPr>
      </p:pic>
      <p:sp>
        <p:nvSpPr>
          <p:cNvPr id="2" name="Başlık 1">
            <a:extLst>
              <a:ext uri="{FF2B5EF4-FFF2-40B4-BE49-F238E27FC236}">
                <a16:creationId xmlns:a16="http://schemas.microsoft.com/office/drawing/2014/main" id="{52E7EF3F-9D42-A036-B4A1-63B3F0260189}"/>
              </a:ext>
            </a:extLst>
          </p:cNvPr>
          <p:cNvSpPr>
            <a:spLocks noGrp="1"/>
          </p:cNvSpPr>
          <p:nvPr>
            <p:ph type="title"/>
          </p:nvPr>
        </p:nvSpPr>
        <p:spPr>
          <a:xfrm>
            <a:off x="838200" y="365125"/>
            <a:ext cx="10515600" cy="1325563"/>
          </a:xfrm>
        </p:spPr>
        <p:txBody>
          <a:bodyPr>
            <a:normAutofit/>
          </a:bodyPr>
          <a:lstStyle/>
          <a:p>
            <a:r>
              <a:rPr lang="tr-TR">
                <a:solidFill>
                  <a:srgbClr val="FFFFFF"/>
                </a:solidFill>
              </a:rPr>
              <a:t>                            </a:t>
            </a:r>
            <a:r>
              <a:rPr lang="tr-TR" b="1" i="1">
                <a:solidFill>
                  <a:srgbClr val="FFFFFF"/>
                </a:solidFill>
              </a:rPr>
              <a:t>2-FAALİYET SÜRECİ</a:t>
            </a:r>
          </a:p>
        </p:txBody>
      </p:sp>
      <p:graphicFrame>
        <p:nvGraphicFramePr>
          <p:cNvPr id="5" name="İçerik Yer Tutucusu 2">
            <a:extLst>
              <a:ext uri="{FF2B5EF4-FFF2-40B4-BE49-F238E27FC236}">
                <a16:creationId xmlns:a16="http://schemas.microsoft.com/office/drawing/2014/main" id="{D074EBAC-DF53-CCEC-D4C5-8D18FA1B4BC6}"/>
              </a:ext>
            </a:extLst>
          </p:cNvPr>
          <p:cNvGraphicFramePr>
            <a:graphicFrameLocks noGrp="1"/>
          </p:cNvGraphicFramePr>
          <p:nvPr>
            <p:ph idx="1"/>
            <p:extLst>
              <p:ext uri="{D42A27DB-BD31-4B8C-83A1-F6EECF244321}">
                <p14:modId xmlns:p14="http://schemas.microsoft.com/office/powerpoint/2010/main" val="11442925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452638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EA411D5A-6668-168F-16E4-1D04C24ECBF1}"/>
              </a:ext>
            </a:extLst>
          </p:cNvPr>
          <p:cNvSpPr>
            <a:spLocks noGrp="1"/>
          </p:cNvSpPr>
          <p:nvPr>
            <p:ph type="title"/>
          </p:nvPr>
        </p:nvSpPr>
        <p:spPr>
          <a:xfrm>
            <a:off x="1383564" y="348865"/>
            <a:ext cx="9718111" cy="1576446"/>
          </a:xfrm>
        </p:spPr>
        <p:txBody>
          <a:bodyPr anchor="ctr">
            <a:normAutofit/>
          </a:bodyPr>
          <a:lstStyle/>
          <a:p>
            <a:r>
              <a:rPr lang="tr-TR" sz="4000">
                <a:solidFill>
                  <a:srgbClr val="FFFFFF"/>
                </a:solidFill>
              </a:rPr>
              <a:t>FUSSİLET SURESİ 33.AYET İN MESAJI</a:t>
            </a:r>
          </a:p>
        </p:txBody>
      </p:sp>
      <p:graphicFrame>
        <p:nvGraphicFramePr>
          <p:cNvPr id="5" name="İçerik Yer Tutucusu 2">
            <a:extLst>
              <a:ext uri="{FF2B5EF4-FFF2-40B4-BE49-F238E27FC236}">
                <a16:creationId xmlns:a16="http://schemas.microsoft.com/office/drawing/2014/main" id="{A92BDA4A-A95E-4EC2-09B0-72C6C6531EDC}"/>
              </a:ext>
            </a:extLst>
          </p:cNvPr>
          <p:cNvGraphicFramePr>
            <a:graphicFrameLocks noGrp="1"/>
          </p:cNvGraphicFramePr>
          <p:nvPr>
            <p:ph idx="1"/>
            <p:extLst>
              <p:ext uri="{D42A27DB-BD31-4B8C-83A1-F6EECF244321}">
                <p14:modId xmlns:p14="http://schemas.microsoft.com/office/powerpoint/2010/main" val="3925361193"/>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9163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9D0577-DA66-BE94-BBBD-1690B3C6BF70}"/>
              </a:ext>
            </a:extLst>
          </p:cNvPr>
          <p:cNvSpPr>
            <a:spLocks noGrp="1"/>
          </p:cNvSpPr>
          <p:nvPr>
            <p:ph type="title"/>
          </p:nvPr>
        </p:nvSpPr>
        <p:spPr/>
        <p:txBody>
          <a:bodyPr/>
          <a:lstStyle/>
          <a:p>
            <a:r>
              <a:rPr lang="tr-TR" b="1" i="1"/>
              <a:t>Fussulet suresi 33.ayetin mesajı</a:t>
            </a:r>
            <a:endParaRPr lang="tr-TR" b="1" i="1" dirty="0"/>
          </a:p>
        </p:txBody>
      </p:sp>
      <p:graphicFrame>
        <p:nvGraphicFramePr>
          <p:cNvPr id="12" name="İçerik Yer Tutucusu 2">
            <a:extLst>
              <a:ext uri="{FF2B5EF4-FFF2-40B4-BE49-F238E27FC236}">
                <a16:creationId xmlns:a16="http://schemas.microsoft.com/office/drawing/2014/main" id="{AEE9BFD9-4F19-0AA1-72D1-B5E8D5DAE73B}"/>
              </a:ext>
            </a:extLst>
          </p:cNvPr>
          <p:cNvGraphicFramePr>
            <a:graphicFrameLocks noGrp="1"/>
          </p:cNvGraphicFramePr>
          <p:nvPr>
            <p:ph idx="1"/>
            <p:extLst>
              <p:ext uri="{D42A27DB-BD31-4B8C-83A1-F6EECF244321}">
                <p14:modId xmlns:p14="http://schemas.microsoft.com/office/powerpoint/2010/main" val="386045787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269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D77D96A3-68BE-E5DD-1FE7-DCF9E1A6CDED}"/>
              </a:ext>
            </a:extLst>
          </p:cNvPr>
          <p:cNvSpPr>
            <a:spLocks noGrp="1"/>
          </p:cNvSpPr>
          <p:nvPr>
            <p:ph idx="1"/>
          </p:nvPr>
        </p:nvSpPr>
        <p:spPr>
          <a:xfrm>
            <a:off x="1616054" y="2427383"/>
            <a:ext cx="8959892" cy="3169482"/>
          </a:xfrm>
        </p:spPr>
        <p:txBody>
          <a:bodyPr anchor="t">
            <a:normAutofit/>
          </a:bodyPr>
          <a:lstStyle/>
          <a:p>
            <a:r>
              <a:rPr lang="tr-TR" sz="2000" b="0" i="0">
                <a:solidFill>
                  <a:schemeClr val="tx1">
                    <a:lumMod val="65000"/>
                    <a:lumOff val="35000"/>
                  </a:schemeClr>
                </a:solidFill>
                <a:effectLst/>
                <a:highlight>
                  <a:srgbClr val="FFFFFF"/>
                </a:highlight>
                <a:latin typeface="Arial" panose="020B0604020202020204" pitchFamily="34" charset="0"/>
              </a:rPr>
              <a:t>Ra’d Suresi 11. Ayet/13. Cüz</a:t>
            </a:r>
            <a:br>
              <a:rPr lang="tr-TR" sz="2000">
                <a:solidFill>
                  <a:schemeClr val="tx1">
                    <a:lumMod val="65000"/>
                    <a:lumOff val="35000"/>
                  </a:schemeClr>
                </a:solidFill>
              </a:rPr>
            </a:br>
            <a:br>
              <a:rPr lang="tr-TR" sz="2000">
                <a:solidFill>
                  <a:schemeClr val="tx1">
                    <a:lumMod val="65000"/>
                    <a:lumOff val="35000"/>
                  </a:schemeClr>
                </a:solidFill>
              </a:rPr>
            </a:br>
            <a:r>
              <a:rPr lang="ar-AE" sz="2000" b="0" i="0">
                <a:solidFill>
                  <a:schemeClr val="tx1">
                    <a:lumMod val="65000"/>
                    <a:lumOff val="35000"/>
                  </a:schemeClr>
                </a:solidFill>
                <a:effectLst/>
                <a:highlight>
                  <a:srgbClr val="FFFFFF"/>
                </a:highlight>
                <a:latin typeface="Arial" panose="020B0604020202020204" pitchFamily="34" charset="0"/>
              </a:rPr>
              <a:t>لَهُ مُعَقِّبَاتٌ مِنْ بَيْنِ يَدَيْهِ وَمِنْ خَلْفِه۪ يَحْفَظُونَهُ مِنْ اَمْرِ اللّٰهِۜ اِنَّ اللّٰهَ لَا يُغَيِّرُ مَا بِقَوْمٍ حَتّٰى يُغَيِّرُوا مَا بِاَنْفُسِهِمْۜ وَاِذَٓا اَرَادَ اللّٰهُ بِقَوْمٍ سُٓوءاً فَلَا مَرَدَّ لَهُۚ وَمَا لَهُمْ مِنْ دُونِه۪ مِنْ وَالٍ</a:t>
            </a:r>
            <a:br>
              <a:rPr lang="ar-AE" sz="2000">
                <a:solidFill>
                  <a:schemeClr val="tx1">
                    <a:lumMod val="65000"/>
                    <a:lumOff val="35000"/>
                  </a:schemeClr>
                </a:solidFill>
              </a:rPr>
            </a:br>
            <a:br>
              <a:rPr lang="ar-AE" sz="2000">
                <a:solidFill>
                  <a:schemeClr val="tx1">
                    <a:lumMod val="65000"/>
                    <a:lumOff val="35000"/>
                  </a:schemeClr>
                </a:solidFill>
              </a:rPr>
            </a:br>
            <a:r>
              <a:rPr lang="tr-TR" sz="2000" b="0" i="0">
                <a:solidFill>
                  <a:schemeClr val="tx1">
                    <a:lumMod val="65000"/>
                    <a:lumOff val="35000"/>
                  </a:schemeClr>
                </a:solidFill>
                <a:effectLst/>
                <a:highlight>
                  <a:srgbClr val="FFFFFF"/>
                </a:highlight>
                <a:latin typeface="Arial" panose="020B0604020202020204" pitchFamily="34" charset="0"/>
              </a:rPr>
              <a:t>Kişinin önünde ve arkasında Allah’ın emriyle onu kayıt ve koruma altına alan takipçiler vardır. Bir toplum kendisindekini değiştirmedikçe Allah onlarda bulunanı değiştirmez. Allah herhangi bir toplumun başına bir kötülük gelmesini diledi mi, artık onun geri çevrilmesi mümkün değildir. Onların Allah’tan başka yardımcıları da bulunmaz.</a:t>
            </a:r>
            <a:br>
              <a:rPr lang="tr-TR" sz="2000">
                <a:solidFill>
                  <a:schemeClr val="tx1">
                    <a:lumMod val="65000"/>
                    <a:lumOff val="35000"/>
                  </a:schemeClr>
                </a:solidFill>
              </a:rPr>
            </a:br>
            <a:endParaRPr lang="tr-TR" sz="2000">
              <a:solidFill>
                <a:schemeClr val="tx1">
                  <a:lumMod val="65000"/>
                  <a:lumOff val="35000"/>
                </a:schemeClr>
              </a:solidFill>
            </a:endParaRPr>
          </a:p>
        </p:txBody>
      </p:sp>
    </p:spTree>
    <p:extLst>
      <p:ext uri="{BB962C8B-B14F-4D97-AF65-F5344CB8AC3E}">
        <p14:creationId xmlns:p14="http://schemas.microsoft.com/office/powerpoint/2010/main" val="688552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C7E485-EBDA-8EA9-70D7-381B5B52436A}"/>
              </a:ext>
            </a:extLst>
          </p:cNvPr>
          <p:cNvSpPr>
            <a:spLocks noGrp="1"/>
          </p:cNvSpPr>
          <p:nvPr>
            <p:ph type="title"/>
          </p:nvPr>
        </p:nvSpPr>
        <p:spPr/>
        <p:txBody>
          <a:bodyPr/>
          <a:lstStyle/>
          <a:p>
            <a:r>
              <a:rPr lang="tr-TR" dirty="0"/>
              <a:t>                 </a:t>
            </a:r>
            <a:r>
              <a:rPr lang="tr-TR" b="1" i="1" dirty="0" err="1"/>
              <a:t>Rad</a:t>
            </a:r>
            <a:r>
              <a:rPr lang="tr-TR" b="1" i="1" dirty="0"/>
              <a:t> Suresi 11. Ayetin mesajı</a:t>
            </a:r>
          </a:p>
        </p:txBody>
      </p:sp>
      <p:graphicFrame>
        <p:nvGraphicFramePr>
          <p:cNvPr id="5" name="İçerik Yer Tutucusu 2">
            <a:extLst>
              <a:ext uri="{FF2B5EF4-FFF2-40B4-BE49-F238E27FC236}">
                <a16:creationId xmlns:a16="http://schemas.microsoft.com/office/drawing/2014/main" id="{9642FF94-1E6C-1537-0912-26F716C958D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2404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Başlık 1">
            <a:extLst>
              <a:ext uri="{FF2B5EF4-FFF2-40B4-BE49-F238E27FC236}">
                <a16:creationId xmlns:a16="http://schemas.microsoft.com/office/drawing/2014/main" id="{F83E5962-332D-4713-41CE-5B04066BB67E}"/>
              </a:ext>
            </a:extLst>
          </p:cNvPr>
          <p:cNvSpPr>
            <a:spLocks noGrp="1"/>
          </p:cNvSpPr>
          <p:nvPr>
            <p:ph type="title"/>
          </p:nvPr>
        </p:nvSpPr>
        <p:spPr>
          <a:xfrm>
            <a:off x="479394" y="1070800"/>
            <a:ext cx="3939688" cy="5583126"/>
          </a:xfrm>
        </p:spPr>
        <p:txBody>
          <a:bodyPr>
            <a:normAutofit/>
          </a:bodyPr>
          <a:lstStyle/>
          <a:p>
            <a:pPr algn="r"/>
            <a:r>
              <a:rPr lang="tr-TR" sz="6800" dirty="0"/>
              <a:t>             </a:t>
            </a:r>
            <a:r>
              <a:rPr lang="tr-TR" sz="6800" b="1" i="1" dirty="0" err="1"/>
              <a:t>Rad</a:t>
            </a:r>
            <a:r>
              <a:rPr lang="tr-TR" sz="6800" b="1" i="1" dirty="0"/>
              <a:t> suresi 11. Ayetin mesajı</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İçerik Yer Tutucusu 2">
            <a:extLst>
              <a:ext uri="{FF2B5EF4-FFF2-40B4-BE49-F238E27FC236}">
                <a16:creationId xmlns:a16="http://schemas.microsoft.com/office/drawing/2014/main" id="{7E864003-8C6A-33C4-DCA3-76EA5F1ECDB8}"/>
              </a:ext>
            </a:extLst>
          </p:cNvPr>
          <p:cNvGraphicFramePr>
            <a:graphicFrameLocks noGrp="1"/>
          </p:cNvGraphicFramePr>
          <p:nvPr>
            <p:ph idx="1"/>
            <p:extLst>
              <p:ext uri="{D42A27DB-BD31-4B8C-83A1-F6EECF244321}">
                <p14:modId xmlns:p14="http://schemas.microsoft.com/office/powerpoint/2010/main" val="2145798576"/>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7418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883F3E3-069E-A7CF-912F-5EEE69F0773D}"/>
              </a:ext>
            </a:extLst>
          </p:cNvPr>
          <p:cNvSpPr>
            <a:spLocks noGrp="1"/>
          </p:cNvSpPr>
          <p:nvPr>
            <p:ph idx="1"/>
          </p:nvPr>
        </p:nvSpPr>
        <p:spPr>
          <a:xfrm>
            <a:off x="926691" y="1687973"/>
            <a:ext cx="10515600" cy="4351338"/>
          </a:xfrm>
        </p:spPr>
        <p:txBody>
          <a:bodyPr>
            <a:normAutofit lnSpcReduction="10000"/>
          </a:bodyPr>
          <a:lstStyle/>
          <a:p>
            <a:r>
              <a:rPr lang="tr-TR" b="1" i="1" dirty="0"/>
              <a:t>B-Gelişme ve mükemmele ulaşma</a:t>
            </a:r>
          </a:p>
          <a:p>
            <a:pPr marL="0" indent="0">
              <a:buNone/>
            </a:pPr>
            <a:endParaRPr lang="tr-TR" b="1" i="1" dirty="0"/>
          </a:p>
          <a:p>
            <a:r>
              <a:rPr lang="ar-AE" b="0" i="0" dirty="0">
                <a:solidFill>
                  <a:srgbClr val="31708F"/>
                </a:solidFill>
                <a:effectLst/>
                <a:highlight>
                  <a:srgbClr val="FFFFFF"/>
                </a:highlight>
                <a:latin typeface="KuranFontAbay"/>
              </a:rPr>
              <a:t>قَالَ يَا قَوْمِ اَرَاَيْتُمْ اِنْ كُنْتُ عَلٰى بَيِّنَةٍ مِنْ رَبّٖي وَرَزَقَنٖي مِنْهُ رِزْقاً حَسَناًؕ وَمَٓا اُرٖيدُ اَنْ اُخَالِفَكُمْ اِلٰى مَٓا اَنْهٰيكُمْ عَنْهُؕ اِنْ اُرٖيدُ اِلَّا </a:t>
            </a:r>
            <a:r>
              <a:rPr lang="ar-AE" b="0" i="0" dirty="0">
                <a:solidFill>
                  <a:srgbClr val="31708F"/>
                </a:solidFill>
                <a:effectLst/>
                <a:highlight>
                  <a:srgbClr val="00FF00"/>
                </a:highlight>
                <a:latin typeface="KuranFontAbay"/>
              </a:rPr>
              <a:t>الْاِصْلَاحَ</a:t>
            </a:r>
            <a:r>
              <a:rPr lang="ar-AE" b="0" i="0" dirty="0">
                <a:solidFill>
                  <a:srgbClr val="31708F"/>
                </a:solidFill>
                <a:effectLst/>
                <a:highlight>
                  <a:srgbClr val="FFFFFF"/>
                </a:highlight>
                <a:latin typeface="KuranFontAbay"/>
              </a:rPr>
              <a:t> مَا اسْتَطَعْتُؕ وَمَا تَوْفٖيقٖٓي اِلَّا بِاللّٰهِؕ عَلَيْهِ تَوَكَّلْتُ وَاِلَيْهِ اُنٖيبُ </a:t>
            </a:r>
            <a:r>
              <a:rPr lang="ar-AE" b="0" i="0" dirty="0">
                <a:solidFill>
                  <a:srgbClr val="31708F"/>
                </a:solidFill>
                <a:effectLst/>
                <a:latin typeface="KuranFontAbay"/>
              </a:rPr>
              <a:t>﴿٨٨﴾</a:t>
            </a:r>
            <a:endParaRPr lang="tr-TR" b="0" i="0" dirty="0">
              <a:solidFill>
                <a:srgbClr val="31708F"/>
              </a:solidFill>
              <a:effectLst/>
              <a:latin typeface="KuranFontAbay"/>
            </a:endParaRPr>
          </a:p>
          <a:p>
            <a:pPr marL="0" indent="0" algn="l">
              <a:buNone/>
            </a:pPr>
            <a:r>
              <a:rPr lang="tr-TR" b="1" i="0" dirty="0">
                <a:solidFill>
                  <a:srgbClr val="8A6D3B"/>
                </a:solidFill>
                <a:effectLst/>
                <a:latin typeface="Helvetica Neue"/>
              </a:rPr>
              <a:t>﴾Hud88﴿</a:t>
            </a:r>
            <a:r>
              <a:rPr lang="tr-TR" b="0" i="0" dirty="0">
                <a:solidFill>
                  <a:srgbClr val="8A6D3B"/>
                </a:solidFill>
                <a:effectLst/>
                <a:highlight>
                  <a:srgbClr val="FCF8E3"/>
                </a:highlight>
                <a:latin typeface="Helvetica Neue"/>
              </a:rPr>
              <a:t> Şuayb de şöyle dedi: “Ey kavmim! Bir de şöyle düşünün: Ya benim, rabbimden açık bir delilim varsa ve O bana tarafından güzel bir nasip vermişse! Size yasakladığımı kendim yapmak niyetinde değilim. Ben sadece gücümün yettiği kadar </a:t>
            </a:r>
            <a:r>
              <a:rPr lang="tr-TR" b="0" i="0" dirty="0">
                <a:solidFill>
                  <a:srgbClr val="8A6D3B"/>
                </a:solidFill>
                <a:effectLst/>
                <a:highlight>
                  <a:srgbClr val="00FF00"/>
                </a:highlight>
                <a:latin typeface="Helvetica Neue"/>
              </a:rPr>
              <a:t>ıslah</a:t>
            </a:r>
            <a:r>
              <a:rPr lang="tr-TR" b="0" i="0" dirty="0">
                <a:solidFill>
                  <a:srgbClr val="8A6D3B"/>
                </a:solidFill>
                <a:effectLst/>
                <a:highlight>
                  <a:srgbClr val="FCF8E3"/>
                </a:highlight>
                <a:latin typeface="Helvetica Neue"/>
              </a:rPr>
              <a:t> etmek istiyorum. Fakat başarmam Allah’ın yardımına bağlıdır. Yalnız O’na dayanıyor ve O’na yöneliyorum.</a:t>
            </a:r>
            <a:endParaRPr lang="ar-AE" b="0" i="0" dirty="0">
              <a:solidFill>
                <a:srgbClr val="31708F"/>
              </a:solidFill>
              <a:effectLst/>
              <a:latin typeface="KuranFontAbay"/>
            </a:endParaRPr>
          </a:p>
          <a:p>
            <a:pPr marL="0" indent="0">
              <a:buNone/>
            </a:pPr>
            <a:endParaRPr lang="tr-TR" b="1" i="1" dirty="0"/>
          </a:p>
          <a:p>
            <a:endParaRPr lang="tr-TR" dirty="0"/>
          </a:p>
        </p:txBody>
      </p:sp>
    </p:spTree>
    <p:extLst>
      <p:ext uri="{BB962C8B-B14F-4D97-AF65-F5344CB8AC3E}">
        <p14:creationId xmlns:p14="http://schemas.microsoft.com/office/powerpoint/2010/main" val="1004786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A7817F2-1876-318D-8EA1-A02C2E582CE9}"/>
              </a:ext>
            </a:extLst>
          </p:cNvPr>
          <p:cNvSpPr>
            <a:spLocks noGrp="1"/>
          </p:cNvSpPr>
          <p:nvPr>
            <p:ph idx="1"/>
          </p:nvPr>
        </p:nvSpPr>
        <p:spPr/>
        <p:txBody>
          <a:bodyPr/>
          <a:lstStyle/>
          <a:p>
            <a:pPr algn="r">
              <a:buFont typeface="Arial" panose="020B0604020202020204" pitchFamily="34" charset="0"/>
              <a:buChar char="•"/>
            </a:pPr>
            <a:r>
              <a:rPr lang="ar-AE" b="0" i="0" dirty="0">
                <a:solidFill>
                  <a:srgbClr val="31708F"/>
                </a:solidFill>
                <a:effectLst/>
                <a:highlight>
                  <a:srgbClr val="FFFFFF"/>
                </a:highlight>
                <a:latin typeface="KuranFontAbay"/>
              </a:rPr>
              <a:t>وَلَا تَسْتَوِي الْحَسَنَةُ وَلَا السَّيِّئَةُؕ اِدْفَعْ بِالَّتٖي </a:t>
            </a:r>
            <a:r>
              <a:rPr lang="ar-AE" b="0" i="0" dirty="0">
                <a:solidFill>
                  <a:srgbClr val="31708F"/>
                </a:solidFill>
                <a:effectLst/>
                <a:highlight>
                  <a:srgbClr val="00FF00"/>
                </a:highlight>
                <a:latin typeface="KuranFontAbay"/>
              </a:rPr>
              <a:t>هِيَ اَحْسَنُ </a:t>
            </a:r>
            <a:r>
              <a:rPr lang="ar-AE" b="0" i="0" dirty="0">
                <a:solidFill>
                  <a:srgbClr val="31708F"/>
                </a:solidFill>
                <a:effectLst/>
                <a:highlight>
                  <a:srgbClr val="FFFFFF"/>
                </a:highlight>
                <a:latin typeface="KuranFontAbay"/>
              </a:rPr>
              <a:t>فَاِذَا الَّذٖي بَيْنَكَ وَبَيْنَهُ عَدَاوَةٌ كَاَنَّهُ وَلِيٌّ حَمٖيمٌ ﴿٣٤﴾</a:t>
            </a:r>
          </a:p>
          <a:p>
            <a:pPr algn="r">
              <a:buFont typeface="Arial" panose="020B0604020202020204" pitchFamily="34" charset="0"/>
              <a:buChar char="•"/>
            </a:pPr>
            <a:r>
              <a:rPr lang="ar-AE" b="0" i="0" dirty="0">
                <a:solidFill>
                  <a:srgbClr val="31708F"/>
                </a:solidFill>
                <a:effectLst/>
                <a:highlight>
                  <a:srgbClr val="FFFFFF"/>
                </a:highlight>
                <a:latin typeface="KuranFontAbay"/>
              </a:rPr>
              <a:t>وَمَا يُلَقّٰيهَٓا اِلَّا الَّذٖينَ صَبَرُواۚ وَمَا يُلَقّٰيهَٓا اِلَّا ذُو حَظٍّ عَظٖيمٍ ﴿٣٥﴾</a:t>
            </a:r>
          </a:p>
          <a:p>
            <a:r>
              <a:rPr lang="tr-TR" dirty="0"/>
              <a:t>﴾Fussilet34﴿ İyilikle kötülük bir olmaz. Sen (kötülüğü) en güzel olan davranışla sav; o zaman bir de göreceksin ki seninle aranızda düşmanlık bulunan kimse kesinlikle sıcak bir dost oluvermiş!</a:t>
            </a:r>
          </a:p>
          <a:p>
            <a:r>
              <a:rPr lang="tr-TR" dirty="0"/>
              <a:t>﴾Fussilet35﴿ Bu sonuca ancak sabırlı olanlar ulaşabilir, yine buna ancak (erdemlerde) büyük pay sahibi olanlar ulaşabilir.</a:t>
            </a:r>
          </a:p>
        </p:txBody>
      </p:sp>
    </p:spTree>
    <p:extLst>
      <p:ext uri="{BB962C8B-B14F-4D97-AF65-F5344CB8AC3E}">
        <p14:creationId xmlns:p14="http://schemas.microsoft.com/office/powerpoint/2010/main" val="3791497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A80DCB3-8190-FCAD-5330-F4AD342757FE}"/>
              </a:ext>
            </a:extLst>
          </p:cNvPr>
          <p:cNvSpPr>
            <a:spLocks noGrp="1"/>
          </p:cNvSpPr>
          <p:nvPr>
            <p:ph type="title"/>
          </p:nvPr>
        </p:nvSpPr>
        <p:spPr>
          <a:xfrm>
            <a:off x="5297762" y="329184"/>
            <a:ext cx="6251110" cy="1783080"/>
          </a:xfrm>
        </p:spPr>
        <p:txBody>
          <a:bodyPr anchor="b">
            <a:normAutofit/>
          </a:bodyPr>
          <a:lstStyle/>
          <a:p>
            <a:r>
              <a:rPr lang="tr-TR" sz="4200" b="1" i="1"/>
              <a:t>EĞİTİM ÇALIŞMALARINDA HEDEFLERİMİZ</a:t>
            </a:r>
          </a:p>
        </p:txBody>
      </p:sp>
      <p:pic>
        <p:nvPicPr>
          <p:cNvPr id="14" name="Picture 4" descr="Yeşil pastel arka plan üzerinde soru işaretleri">
            <a:extLst>
              <a:ext uri="{FF2B5EF4-FFF2-40B4-BE49-F238E27FC236}">
                <a16:creationId xmlns:a16="http://schemas.microsoft.com/office/drawing/2014/main" id="{AAA914EB-8679-10F8-B7DE-FFC8D70BED80}"/>
              </a:ext>
            </a:extLst>
          </p:cNvPr>
          <p:cNvPicPr>
            <a:picLocks noChangeAspect="1"/>
          </p:cNvPicPr>
          <p:nvPr/>
        </p:nvPicPr>
        <p:blipFill rotWithShape="1">
          <a:blip r:embed="rId2"/>
          <a:srcRect l="44529" r="4537"/>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çerik Yer Tutucusu 2">
            <a:extLst>
              <a:ext uri="{FF2B5EF4-FFF2-40B4-BE49-F238E27FC236}">
                <a16:creationId xmlns:a16="http://schemas.microsoft.com/office/drawing/2014/main" id="{6EBEE065-0996-8293-E534-A9E3EC5569E7}"/>
              </a:ext>
            </a:extLst>
          </p:cNvPr>
          <p:cNvSpPr>
            <a:spLocks noGrp="1"/>
          </p:cNvSpPr>
          <p:nvPr>
            <p:ph idx="1"/>
          </p:nvPr>
        </p:nvSpPr>
        <p:spPr>
          <a:xfrm>
            <a:off x="5297762" y="2706624"/>
            <a:ext cx="6251110" cy="3483864"/>
          </a:xfrm>
        </p:spPr>
        <p:txBody>
          <a:bodyPr>
            <a:normAutofit/>
          </a:bodyPr>
          <a:lstStyle/>
          <a:p>
            <a:r>
              <a:rPr lang="tr-TR" sz="1700" b="1" i="1" dirty="0"/>
              <a:t>1-TARİHİ ADIMLAR</a:t>
            </a:r>
          </a:p>
          <a:p>
            <a:pPr marL="0" indent="0">
              <a:buNone/>
            </a:pPr>
            <a:r>
              <a:rPr lang="tr-TR" sz="1700" b="1" dirty="0"/>
              <a:t>        A-Allah’ın yeryüzünde halife yaratmak istemesi:</a:t>
            </a:r>
          </a:p>
          <a:p>
            <a:pPr marL="0" indent="0">
              <a:buNone/>
            </a:pPr>
            <a:r>
              <a:rPr lang="tr-TR" sz="1700" dirty="0"/>
              <a:t>        Bakara Suresi 30. Ayet/1. Cüz</a:t>
            </a:r>
          </a:p>
          <a:p>
            <a:pPr marL="0" indent="0">
              <a:buNone/>
            </a:pPr>
            <a:endParaRPr lang="tr-TR" sz="1700" dirty="0"/>
          </a:p>
          <a:p>
            <a:pPr marL="0" indent="0">
              <a:buNone/>
            </a:pPr>
            <a:r>
              <a:rPr lang="ar-AE" sz="1700" dirty="0"/>
              <a:t>وَاِذْ قَالَ رَبُّكَ لِلْمَلٰٓئِكَةِ اِنّ۪ي جَاعِلٌ فِي الْاَرْضِ خَل۪يفَةًۜ  قَالُٓوا اَتَجْعَلُ ف۪يهَا مَنْ يُفْسِدُ ف۪يهَا وَيَسْفِكُ الدِّمَٓاءَۚ وَنَحْنُ نُسَبِّحُ بِحَمْدِكَ وَنُقَدِّسُ لَكَۜ قَالَ اِنّ۪ٓي اَعْلَمُ مَا لَا تَعْلَمُونَ</a:t>
            </a:r>
          </a:p>
          <a:p>
            <a:pPr marL="0" indent="0">
              <a:buNone/>
            </a:pPr>
            <a:r>
              <a:rPr lang="tr-TR" sz="1700" dirty="0"/>
              <a:t>Hani rabbin meleklere, “Ben yeryüzünde bir halife yaratacağım” demişti. Onlar, “Biz seni eksiksiz bilirken ve durmadan övgü ile tenzih ederken orada fesat çıkaracak ve kan dökecek birini mi yaratacaksın?” dediler. Allah “Şüphe yok ki, ben sizin bilmediklerinizi bilirim” buyurdu.</a:t>
            </a:r>
          </a:p>
          <a:p>
            <a:pPr marL="0" indent="0">
              <a:buNone/>
            </a:pPr>
            <a:endParaRPr lang="tr-TR" sz="1700" dirty="0"/>
          </a:p>
        </p:txBody>
      </p:sp>
    </p:spTree>
    <p:extLst>
      <p:ext uri="{BB962C8B-B14F-4D97-AF65-F5344CB8AC3E}">
        <p14:creationId xmlns:p14="http://schemas.microsoft.com/office/powerpoint/2010/main" val="469906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7CB10A-12F9-1004-970D-E0CF3F043D1C}"/>
              </a:ext>
            </a:extLst>
          </p:cNvPr>
          <p:cNvSpPr>
            <a:spLocks noGrp="1"/>
          </p:cNvSpPr>
          <p:nvPr>
            <p:ph type="title"/>
          </p:nvPr>
        </p:nvSpPr>
        <p:spPr/>
        <p:txBody>
          <a:bodyPr/>
          <a:lstStyle/>
          <a:p>
            <a:r>
              <a:rPr lang="tr-TR" b="1" i="1" dirty="0"/>
              <a:t>Davette başarılı olmanın usulleri</a:t>
            </a:r>
          </a:p>
        </p:txBody>
      </p:sp>
      <p:sp>
        <p:nvSpPr>
          <p:cNvPr id="3" name="İçerik Yer Tutucusu 2">
            <a:extLst>
              <a:ext uri="{FF2B5EF4-FFF2-40B4-BE49-F238E27FC236}">
                <a16:creationId xmlns:a16="http://schemas.microsoft.com/office/drawing/2014/main" id="{8640A541-244E-4C0F-2CCA-88BDEAC885C3}"/>
              </a:ext>
              <a:ext uri="{C183D7F6-B498-43B3-948B-1728B52AA6E4}">
                <adec:decorative xmlns:adec="http://schemas.microsoft.com/office/drawing/2017/decorative" val="1"/>
              </a:ext>
            </a:extLst>
          </p:cNvPr>
          <p:cNvSpPr>
            <a:spLocks noGrp="1"/>
          </p:cNvSpPr>
          <p:nvPr>
            <p:ph idx="1"/>
          </p:nvPr>
        </p:nvSpPr>
        <p:spPr>
          <a:xfrm>
            <a:off x="838200" y="1825625"/>
            <a:ext cx="10515600" cy="4351338"/>
          </a:xfrm>
        </p:spPr>
        <p:txBody>
          <a:bodyPr/>
          <a:lstStyle/>
          <a:p>
            <a:endParaRPr lang="tr-TR" dirty="0"/>
          </a:p>
          <a:p>
            <a:endParaRPr lang="tr-TR" dirty="0"/>
          </a:p>
          <a:p>
            <a:r>
              <a:rPr lang="tr-TR" sz="3600" dirty="0"/>
              <a:t>İman</a:t>
            </a:r>
          </a:p>
          <a:p>
            <a:endParaRPr lang="tr-TR" dirty="0"/>
          </a:p>
          <a:p>
            <a:r>
              <a:rPr lang="tr-TR" sz="3600" dirty="0"/>
              <a:t>İhsan</a:t>
            </a:r>
          </a:p>
          <a:p>
            <a:pPr marL="0" indent="0">
              <a:buNone/>
            </a:pPr>
            <a:endParaRPr lang="tr-TR" dirty="0"/>
          </a:p>
          <a:p>
            <a:r>
              <a:rPr lang="tr-TR" sz="3600" dirty="0" err="1"/>
              <a:t>itkan</a:t>
            </a:r>
            <a:endParaRPr lang="tr-TR" sz="3600" dirty="0"/>
          </a:p>
          <a:p>
            <a:pPr marL="0" indent="0">
              <a:buNone/>
            </a:pPr>
            <a:endParaRPr lang="tr-TR" dirty="0"/>
          </a:p>
        </p:txBody>
      </p:sp>
      <p:sp>
        <p:nvSpPr>
          <p:cNvPr id="4" name="Ok: Sağ 3">
            <a:extLst>
              <a:ext uri="{FF2B5EF4-FFF2-40B4-BE49-F238E27FC236}">
                <a16:creationId xmlns:a16="http://schemas.microsoft.com/office/drawing/2014/main" id="{C0AE93A7-F831-9B29-6D73-322996CB01EE}"/>
              </a:ext>
            </a:extLst>
          </p:cNvPr>
          <p:cNvSpPr/>
          <p:nvPr/>
        </p:nvSpPr>
        <p:spPr>
          <a:xfrm rot="9048557" flipH="1" flipV="1">
            <a:off x="4555168" y="2519866"/>
            <a:ext cx="1422085" cy="13410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a:p>
            <a:pPr algn="ctr"/>
            <a:endParaRPr lang="tr-TR" dirty="0"/>
          </a:p>
          <a:p>
            <a:pPr algn="ctr"/>
            <a:endParaRPr lang="tr-TR" dirty="0"/>
          </a:p>
          <a:p>
            <a:pPr algn="ctr"/>
            <a:endParaRPr lang="tr-TR" dirty="0"/>
          </a:p>
          <a:p>
            <a:pPr algn="ctr"/>
            <a:endParaRPr lang="tr-TR" dirty="0"/>
          </a:p>
          <a:p>
            <a:pPr algn="ctr"/>
            <a:endParaRPr lang="tr-TR" dirty="0"/>
          </a:p>
          <a:p>
            <a:pPr algn="ctr"/>
            <a:endParaRPr lang="tr-TR" dirty="0"/>
          </a:p>
        </p:txBody>
      </p:sp>
      <p:sp>
        <p:nvSpPr>
          <p:cNvPr id="8" name="Metin kutusu 7">
            <a:extLst>
              <a:ext uri="{FF2B5EF4-FFF2-40B4-BE49-F238E27FC236}">
                <a16:creationId xmlns:a16="http://schemas.microsoft.com/office/drawing/2014/main" id="{40455C21-66B2-05DF-B989-570881D8DAF0}"/>
              </a:ext>
            </a:extLst>
          </p:cNvPr>
          <p:cNvSpPr txBox="1"/>
          <p:nvPr/>
        </p:nvSpPr>
        <p:spPr>
          <a:xfrm>
            <a:off x="6589987" y="2258235"/>
            <a:ext cx="1671144" cy="769441"/>
          </a:xfrm>
          <a:prstGeom prst="rect">
            <a:avLst/>
          </a:prstGeom>
          <a:noFill/>
        </p:spPr>
        <p:txBody>
          <a:bodyPr wrap="square" rtlCol="0">
            <a:spAutoFit/>
          </a:bodyPr>
          <a:lstStyle/>
          <a:p>
            <a:r>
              <a:rPr lang="tr-TR" sz="4400" dirty="0" err="1"/>
              <a:t>islah</a:t>
            </a:r>
            <a:endParaRPr lang="tr-TR" sz="4400" dirty="0"/>
          </a:p>
        </p:txBody>
      </p:sp>
    </p:spTree>
    <p:extLst>
      <p:ext uri="{BB962C8B-B14F-4D97-AF65-F5344CB8AC3E}">
        <p14:creationId xmlns:p14="http://schemas.microsoft.com/office/powerpoint/2010/main" val="32871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E42687-AF5C-ED06-63E5-448CF3F4DBA2}"/>
              </a:ext>
            </a:extLst>
          </p:cNvPr>
          <p:cNvSpPr>
            <a:spLocks noGrp="1"/>
          </p:cNvSpPr>
          <p:nvPr>
            <p:ph type="title"/>
          </p:nvPr>
        </p:nvSpPr>
        <p:spPr/>
        <p:txBody>
          <a:bodyPr/>
          <a:lstStyle/>
          <a:p>
            <a:r>
              <a:rPr lang="tr-TR" dirty="0"/>
              <a:t>                                     C-Amaç</a:t>
            </a:r>
          </a:p>
        </p:txBody>
      </p:sp>
      <p:sp>
        <p:nvSpPr>
          <p:cNvPr id="4" name="Ok: Sağ 3">
            <a:extLst>
              <a:ext uri="{FF2B5EF4-FFF2-40B4-BE49-F238E27FC236}">
                <a16:creationId xmlns:a16="http://schemas.microsoft.com/office/drawing/2014/main" id="{FAEEE9EF-A6B1-A8AC-D301-3BE1E825C8F1}"/>
              </a:ext>
            </a:extLst>
          </p:cNvPr>
          <p:cNvSpPr/>
          <p:nvPr/>
        </p:nvSpPr>
        <p:spPr>
          <a:xfrm>
            <a:off x="3706761" y="3136490"/>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61A9304C-0E72-F2BF-C20D-0E721E78A1EF}"/>
              </a:ext>
            </a:extLst>
          </p:cNvPr>
          <p:cNvSpPr>
            <a:spLocks noGrp="1"/>
          </p:cNvSpPr>
          <p:nvPr>
            <p:ph idx="1"/>
          </p:nvPr>
        </p:nvSpPr>
        <p:spPr/>
        <p:txBody>
          <a:bodyPr/>
          <a:lstStyle/>
          <a:p>
            <a:r>
              <a:rPr lang="tr-TR" b="1" i="1" dirty="0"/>
              <a:t>Bilgi</a:t>
            </a:r>
          </a:p>
          <a:p>
            <a:endParaRPr lang="tr-TR" dirty="0"/>
          </a:p>
          <a:p>
            <a:r>
              <a:rPr lang="tr-TR" b="1" i="1" dirty="0"/>
              <a:t>Hikmet</a:t>
            </a:r>
          </a:p>
          <a:p>
            <a:endParaRPr lang="tr-TR" dirty="0"/>
          </a:p>
          <a:p>
            <a:r>
              <a:rPr lang="tr-TR" b="1" i="1" dirty="0"/>
              <a:t>İyi iletişim</a:t>
            </a:r>
          </a:p>
          <a:p>
            <a:endParaRPr lang="tr-TR" dirty="0"/>
          </a:p>
          <a:p>
            <a:r>
              <a:rPr lang="tr-TR" b="1" i="1" dirty="0"/>
              <a:t>İnandırıcı davet</a:t>
            </a:r>
          </a:p>
        </p:txBody>
      </p:sp>
      <p:sp>
        <p:nvSpPr>
          <p:cNvPr id="5" name="Metin kutusu 4">
            <a:extLst>
              <a:ext uri="{FF2B5EF4-FFF2-40B4-BE49-F238E27FC236}">
                <a16:creationId xmlns:a16="http://schemas.microsoft.com/office/drawing/2014/main" id="{E4501449-FFB4-C772-1F20-266E2872FAD5}"/>
              </a:ext>
            </a:extLst>
          </p:cNvPr>
          <p:cNvSpPr txBox="1"/>
          <p:nvPr/>
        </p:nvSpPr>
        <p:spPr>
          <a:xfrm>
            <a:off x="5515896" y="2967335"/>
            <a:ext cx="4375354" cy="923330"/>
          </a:xfrm>
          <a:prstGeom prst="rect">
            <a:avLst/>
          </a:prstGeom>
          <a:noFill/>
        </p:spPr>
        <p:txBody>
          <a:bodyPr wrap="square" rtlCol="0">
            <a:spAutoFit/>
          </a:bodyPr>
          <a:lstStyle/>
          <a:p>
            <a:r>
              <a:rPr lang="tr-TR" sz="3600" b="1" i="1" dirty="0"/>
              <a:t>Lider</a:t>
            </a:r>
          </a:p>
          <a:p>
            <a:r>
              <a:rPr lang="tr-TR" dirty="0"/>
              <a:t>(sosyal değişime önderlik edecek)</a:t>
            </a:r>
          </a:p>
        </p:txBody>
      </p:sp>
    </p:spTree>
    <p:extLst>
      <p:ext uri="{BB962C8B-B14F-4D97-AF65-F5344CB8AC3E}">
        <p14:creationId xmlns:p14="http://schemas.microsoft.com/office/powerpoint/2010/main" val="1497718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E50F02-C501-B1B4-7847-631B1D879ABB}"/>
              </a:ext>
            </a:extLst>
          </p:cNvPr>
          <p:cNvSpPr>
            <a:spLocks noGrp="1"/>
          </p:cNvSpPr>
          <p:nvPr>
            <p:ph type="title"/>
          </p:nvPr>
        </p:nvSpPr>
        <p:spPr/>
        <p:txBody>
          <a:bodyPr/>
          <a:lstStyle/>
          <a:p>
            <a:r>
              <a:rPr lang="tr-TR" dirty="0"/>
              <a:t>                                    D- Araçlar</a:t>
            </a:r>
          </a:p>
        </p:txBody>
      </p:sp>
      <p:sp>
        <p:nvSpPr>
          <p:cNvPr id="3" name="İçerik Yer Tutucusu 2">
            <a:extLst>
              <a:ext uri="{FF2B5EF4-FFF2-40B4-BE49-F238E27FC236}">
                <a16:creationId xmlns:a16="http://schemas.microsoft.com/office/drawing/2014/main" id="{BD81784C-82DF-3721-A244-173001D5041B}"/>
              </a:ext>
            </a:extLst>
          </p:cNvPr>
          <p:cNvSpPr>
            <a:spLocks noGrp="1"/>
          </p:cNvSpPr>
          <p:nvPr>
            <p:ph idx="1"/>
          </p:nvPr>
        </p:nvSpPr>
        <p:spPr>
          <a:xfrm>
            <a:off x="838199" y="1825625"/>
            <a:ext cx="10786241" cy="4351338"/>
          </a:xfrm>
        </p:spPr>
        <p:txBody>
          <a:bodyPr/>
          <a:lstStyle/>
          <a:p>
            <a:pPr marL="514350" indent="-514350">
              <a:buFont typeface="+mj-lt"/>
              <a:buAutoNum type="arabicPeriod"/>
            </a:pPr>
            <a:r>
              <a:rPr lang="tr-TR" dirty="0"/>
              <a:t>Kararlılığın güçlendirilmesi</a:t>
            </a:r>
          </a:p>
          <a:p>
            <a:pPr marL="514350" indent="-514350">
              <a:buFont typeface="+mj-lt"/>
              <a:buAutoNum type="arabicPeriod"/>
            </a:pPr>
            <a:r>
              <a:rPr lang="tr-TR" dirty="0"/>
              <a:t>İletişim kabiliyetlerinin geliştirilmesi</a:t>
            </a:r>
          </a:p>
          <a:p>
            <a:pPr marL="514350" indent="-514350">
              <a:buFont typeface="+mj-lt"/>
              <a:buAutoNum type="arabicPeriod"/>
            </a:pPr>
            <a:r>
              <a:rPr lang="tr-TR" dirty="0"/>
              <a:t>Fiziksel ve teknik yeteneklerinin arttırılması</a:t>
            </a:r>
          </a:p>
          <a:p>
            <a:pPr marL="514350" indent="-514350">
              <a:buFont typeface="+mj-lt"/>
              <a:buAutoNum type="arabicPeriod"/>
            </a:pPr>
            <a:r>
              <a:rPr lang="tr-TR" dirty="0"/>
              <a:t>Ekip çalışması davranışlarının geliştirilmesi</a:t>
            </a:r>
          </a:p>
          <a:p>
            <a:pPr marL="514350" indent="-514350">
              <a:buFont typeface="+mj-lt"/>
              <a:buAutoNum type="arabicPeriod"/>
            </a:pPr>
            <a:r>
              <a:rPr lang="tr-TR" dirty="0"/>
              <a:t>Manevi yükselişin sağlanması</a:t>
            </a:r>
          </a:p>
          <a:p>
            <a:pPr marL="514350" indent="-514350">
              <a:buFont typeface="+mj-lt"/>
              <a:buAutoNum type="arabicPeriod"/>
            </a:pPr>
            <a:r>
              <a:rPr lang="tr-TR" dirty="0"/>
              <a:t>Problem çözme </a:t>
            </a:r>
            <a:r>
              <a:rPr lang="tr-TR"/>
              <a:t>becerilerinin geliştirilmesi</a:t>
            </a:r>
          </a:p>
          <a:p>
            <a:pPr marL="0" indent="0">
              <a:buNone/>
            </a:pPr>
            <a:endParaRPr lang="tr-TR" dirty="0"/>
          </a:p>
        </p:txBody>
      </p:sp>
      <p:sp>
        <p:nvSpPr>
          <p:cNvPr id="5" name="Açıklama Balonu: Sağ Ok 4">
            <a:extLst>
              <a:ext uri="{FF2B5EF4-FFF2-40B4-BE49-F238E27FC236}">
                <a16:creationId xmlns:a16="http://schemas.microsoft.com/office/drawing/2014/main" id="{951581A5-9341-4E8B-A711-E4EDDAFE2C0D}"/>
              </a:ext>
            </a:extLst>
          </p:cNvPr>
          <p:cNvSpPr/>
          <p:nvPr/>
        </p:nvSpPr>
        <p:spPr>
          <a:xfrm>
            <a:off x="8008883" y="1825625"/>
            <a:ext cx="1439917" cy="3072195"/>
          </a:xfrm>
          <a:prstGeom prst="righ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a:extLst>
              <a:ext uri="{FF2B5EF4-FFF2-40B4-BE49-F238E27FC236}">
                <a16:creationId xmlns:a16="http://schemas.microsoft.com/office/drawing/2014/main" id="{0ACE98D3-0D7F-7542-ED20-194C060129FD}"/>
              </a:ext>
            </a:extLst>
          </p:cNvPr>
          <p:cNvSpPr txBox="1"/>
          <p:nvPr/>
        </p:nvSpPr>
        <p:spPr>
          <a:xfrm flipH="1">
            <a:off x="9680027" y="2942897"/>
            <a:ext cx="2123089" cy="923330"/>
          </a:xfrm>
          <a:prstGeom prst="rect">
            <a:avLst/>
          </a:prstGeom>
          <a:noFill/>
        </p:spPr>
        <p:txBody>
          <a:bodyPr wrap="square" rtlCol="0">
            <a:spAutoFit/>
          </a:bodyPr>
          <a:lstStyle/>
          <a:p>
            <a:r>
              <a:rPr lang="tr-TR" dirty="0">
                <a:highlight>
                  <a:srgbClr val="00FF00"/>
                </a:highlight>
              </a:rPr>
              <a:t>Sorunun değil Çözümün parçası olan bir nesil</a:t>
            </a:r>
          </a:p>
        </p:txBody>
      </p:sp>
    </p:spTree>
    <p:extLst>
      <p:ext uri="{BB962C8B-B14F-4D97-AF65-F5344CB8AC3E}">
        <p14:creationId xmlns:p14="http://schemas.microsoft.com/office/powerpoint/2010/main" val="1507996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DDD395C-EDA0-8A8E-3B2E-05D9A11B9EB7}"/>
              </a:ext>
            </a:extLst>
          </p:cNvPr>
          <p:cNvSpPr>
            <a:spLocks noGrp="1"/>
          </p:cNvSpPr>
          <p:nvPr>
            <p:ph idx="1"/>
          </p:nvPr>
        </p:nvSpPr>
        <p:spPr>
          <a:xfrm>
            <a:off x="602226" y="1874786"/>
            <a:ext cx="10606548" cy="4830814"/>
          </a:xfrm>
        </p:spPr>
        <p:txBody>
          <a:bodyPr>
            <a:normAutofit fontScale="77500" lnSpcReduction="20000"/>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pPr marL="0" indent="0">
              <a:buNone/>
            </a:pPr>
            <a:r>
              <a:rPr lang="tr-TR" dirty="0"/>
              <a:t>                                                     </a:t>
            </a:r>
          </a:p>
          <a:p>
            <a:pPr marL="0" indent="0">
              <a:buNone/>
            </a:pPr>
            <a:r>
              <a:rPr lang="tr-TR" dirty="0"/>
              <a:t>                                                        DAVETİMİZİN DİNAMİKLERİ</a:t>
            </a:r>
          </a:p>
        </p:txBody>
      </p:sp>
      <p:sp>
        <p:nvSpPr>
          <p:cNvPr id="6" name="Oval 5">
            <a:extLst>
              <a:ext uri="{FF2B5EF4-FFF2-40B4-BE49-F238E27FC236}">
                <a16:creationId xmlns:a16="http://schemas.microsoft.com/office/drawing/2014/main" id="{231EEFF4-B319-9D54-C967-DDC079B57F29}"/>
              </a:ext>
            </a:extLst>
          </p:cNvPr>
          <p:cNvSpPr/>
          <p:nvPr/>
        </p:nvSpPr>
        <p:spPr>
          <a:xfrm>
            <a:off x="1494503" y="2163097"/>
            <a:ext cx="21336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b="1" dirty="0">
                <a:ln w="22225">
                  <a:solidFill>
                    <a:schemeClr val="accent2"/>
                  </a:solidFill>
                  <a:prstDash val="solid"/>
                </a:ln>
                <a:solidFill>
                  <a:schemeClr val="bg2"/>
                </a:solidFill>
              </a:rPr>
              <a:t>İMAN</a:t>
            </a:r>
          </a:p>
        </p:txBody>
      </p:sp>
      <p:sp>
        <p:nvSpPr>
          <p:cNvPr id="7" name="Oval 6">
            <a:extLst>
              <a:ext uri="{FF2B5EF4-FFF2-40B4-BE49-F238E27FC236}">
                <a16:creationId xmlns:a16="http://schemas.microsoft.com/office/drawing/2014/main" id="{D3EA6ED2-42D5-A3C9-D2B9-C8CF590ED901}"/>
              </a:ext>
            </a:extLst>
          </p:cNvPr>
          <p:cNvSpPr/>
          <p:nvPr/>
        </p:nvSpPr>
        <p:spPr>
          <a:xfrm>
            <a:off x="4021393" y="2163097"/>
            <a:ext cx="2408903"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İHSAN</a:t>
            </a:r>
          </a:p>
        </p:txBody>
      </p:sp>
      <p:sp>
        <p:nvSpPr>
          <p:cNvPr id="8" name="Oval 7">
            <a:extLst>
              <a:ext uri="{FF2B5EF4-FFF2-40B4-BE49-F238E27FC236}">
                <a16:creationId xmlns:a16="http://schemas.microsoft.com/office/drawing/2014/main" id="{D9618A5C-CCB9-82A1-3208-74FD2168B5A1}"/>
              </a:ext>
            </a:extLst>
          </p:cNvPr>
          <p:cNvSpPr/>
          <p:nvPr/>
        </p:nvSpPr>
        <p:spPr>
          <a:xfrm>
            <a:off x="6921910" y="2163097"/>
            <a:ext cx="2241755"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İTKAN</a:t>
            </a:r>
          </a:p>
        </p:txBody>
      </p:sp>
      <p:sp>
        <p:nvSpPr>
          <p:cNvPr id="22" name="Dikdörtgen: Köşeleri Yuvarlatılmış 21">
            <a:extLst>
              <a:ext uri="{FF2B5EF4-FFF2-40B4-BE49-F238E27FC236}">
                <a16:creationId xmlns:a16="http://schemas.microsoft.com/office/drawing/2014/main" id="{6F351F4F-E84B-7657-4A45-DA1D5F810133}"/>
              </a:ext>
            </a:extLst>
          </p:cNvPr>
          <p:cNvSpPr/>
          <p:nvPr/>
        </p:nvSpPr>
        <p:spPr>
          <a:xfrm>
            <a:off x="3844412" y="4935794"/>
            <a:ext cx="3618271"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İSLAH</a:t>
            </a:r>
          </a:p>
        </p:txBody>
      </p:sp>
      <p:sp>
        <p:nvSpPr>
          <p:cNvPr id="23" name="Ok: Aşağı 22">
            <a:extLst>
              <a:ext uri="{FF2B5EF4-FFF2-40B4-BE49-F238E27FC236}">
                <a16:creationId xmlns:a16="http://schemas.microsoft.com/office/drawing/2014/main" id="{64BD4DD8-D24C-2DAF-3AEA-0FBB83FCCEFE}"/>
              </a:ext>
            </a:extLst>
          </p:cNvPr>
          <p:cNvSpPr/>
          <p:nvPr/>
        </p:nvSpPr>
        <p:spPr>
          <a:xfrm>
            <a:off x="4983528" y="3271684"/>
            <a:ext cx="484632" cy="162232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Ok: Sol Yukarı 23">
            <a:extLst>
              <a:ext uri="{FF2B5EF4-FFF2-40B4-BE49-F238E27FC236}">
                <a16:creationId xmlns:a16="http://schemas.microsoft.com/office/drawing/2014/main" id="{62478261-9DDF-06D0-3C48-CF4339978265}"/>
              </a:ext>
            </a:extLst>
          </p:cNvPr>
          <p:cNvSpPr/>
          <p:nvPr/>
        </p:nvSpPr>
        <p:spPr>
          <a:xfrm>
            <a:off x="7617591" y="3165987"/>
            <a:ext cx="690667" cy="2388803"/>
          </a:xfrm>
          <a:prstGeom prst="lef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Ok: Sol Yukarı 24">
            <a:extLst>
              <a:ext uri="{FF2B5EF4-FFF2-40B4-BE49-F238E27FC236}">
                <a16:creationId xmlns:a16="http://schemas.microsoft.com/office/drawing/2014/main" id="{D4AAC089-DB03-1D1C-854C-73DAC5F09DAC}"/>
              </a:ext>
            </a:extLst>
          </p:cNvPr>
          <p:cNvSpPr/>
          <p:nvPr/>
        </p:nvSpPr>
        <p:spPr>
          <a:xfrm rot="5400000">
            <a:off x="1809259" y="3979174"/>
            <a:ext cx="2476760" cy="850392"/>
          </a:xfrm>
          <a:prstGeom prst="lef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Ok: Sağ 25">
            <a:extLst>
              <a:ext uri="{FF2B5EF4-FFF2-40B4-BE49-F238E27FC236}">
                <a16:creationId xmlns:a16="http://schemas.microsoft.com/office/drawing/2014/main" id="{9CE1065B-7042-D24C-3C93-DD321789FD63}"/>
              </a:ext>
            </a:extLst>
          </p:cNvPr>
          <p:cNvSpPr/>
          <p:nvPr/>
        </p:nvSpPr>
        <p:spPr>
          <a:xfrm>
            <a:off x="3608437" y="2377981"/>
            <a:ext cx="432620"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Ok: Sağ 26">
            <a:extLst>
              <a:ext uri="{FF2B5EF4-FFF2-40B4-BE49-F238E27FC236}">
                <a16:creationId xmlns:a16="http://schemas.microsoft.com/office/drawing/2014/main" id="{9A5A567E-01F1-F44F-BB7D-3A9E408C8EB9}"/>
              </a:ext>
            </a:extLst>
          </p:cNvPr>
          <p:cNvSpPr/>
          <p:nvPr/>
        </p:nvSpPr>
        <p:spPr>
          <a:xfrm>
            <a:off x="6464709" y="2377981"/>
            <a:ext cx="422787"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217984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kip halinde uçan kuşlar">
            <a:extLst>
              <a:ext uri="{FF2B5EF4-FFF2-40B4-BE49-F238E27FC236}">
                <a16:creationId xmlns:a16="http://schemas.microsoft.com/office/drawing/2014/main" id="{F5A3C847-0741-0BFD-2B55-B66AEDE93B16}"/>
              </a:ext>
            </a:extLst>
          </p:cNvPr>
          <p:cNvPicPr>
            <a:picLocks noChangeAspect="1"/>
          </p:cNvPicPr>
          <p:nvPr/>
        </p:nvPicPr>
        <p:blipFill rotWithShape="1">
          <a:blip r:embed="rId3"/>
          <a:srcRect r="5177" b="-2"/>
          <a:stretch/>
        </p:blipFill>
        <p:spPr>
          <a:xfrm>
            <a:off x="1" y="10"/>
            <a:ext cx="9669642" cy="6857990"/>
          </a:xfrm>
          <a:prstGeom prst="rect">
            <a:avLst/>
          </a:prstGeom>
        </p:spPr>
      </p:pic>
      <p:sp>
        <p:nvSpPr>
          <p:cNvPr id="19"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21894A14-5582-54DE-5833-3BBCA53F5BD4}"/>
              </a:ext>
            </a:extLst>
          </p:cNvPr>
          <p:cNvSpPr>
            <a:spLocks noGrp="1"/>
          </p:cNvSpPr>
          <p:nvPr>
            <p:ph type="title"/>
          </p:nvPr>
        </p:nvSpPr>
        <p:spPr>
          <a:xfrm>
            <a:off x="7531610" y="365125"/>
            <a:ext cx="3822189" cy="1899912"/>
          </a:xfrm>
        </p:spPr>
        <p:txBody>
          <a:bodyPr>
            <a:normAutofit/>
          </a:bodyPr>
          <a:lstStyle/>
          <a:p>
            <a:r>
              <a:rPr lang="tr-TR" sz="4000" dirty="0"/>
              <a:t>HEDEFE GİDEN YOLDA</a:t>
            </a:r>
          </a:p>
        </p:txBody>
      </p:sp>
      <p:sp>
        <p:nvSpPr>
          <p:cNvPr id="3" name="İçerik Yer Tutucusu 2">
            <a:extLst>
              <a:ext uri="{FF2B5EF4-FFF2-40B4-BE49-F238E27FC236}">
                <a16:creationId xmlns:a16="http://schemas.microsoft.com/office/drawing/2014/main" id="{0AE6A43A-573F-54CF-C06E-9F54A24C727D}"/>
              </a:ext>
            </a:extLst>
          </p:cNvPr>
          <p:cNvSpPr>
            <a:spLocks noGrp="1"/>
          </p:cNvSpPr>
          <p:nvPr>
            <p:ph idx="1"/>
          </p:nvPr>
        </p:nvSpPr>
        <p:spPr>
          <a:xfrm>
            <a:off x="7531610" y="2434201"/>
            <a:ext cx="3822189" cy="3742762"/>
          </a:xfrm>
        </p:spPr>
        <p:txBody>
          <a:bodyPr>
            <a:normAutofit/>
          </a:bodyPr>
          <a:lstStyle/>
          <a:p>
            <a:pPr marL="0" indent="0">
              <a:buNone/>
            </a:pPr>
            <a:r>
              <a:rPr lang="tr-TR" sz="1900" dirty="0"/>
              <a:t>DAVETTE BELİRTTİĞİMİZ BU DİNAMİKLER ÜZERİNDEN BAŞARI SAĞLAYABİLMEMİZ İÇİN  TOPLUMU CEHALETTEN KURTARIP İSLAH EDİCİ LİDER KADROLAR YETİŞTİRMEK İLK HEDEFİMİZDİR. BU HEDEFE ULAŞABİLMEK İÇİN DAVETÇİLERİN EĞİTİMİNİ PLANLADIK. BU EĞİTİMLER SONUNDA EĞİTİM ALAN HER KARDEŞİMİZİN İYİ BİR DAVETCİ OLARAK TEBLİĞ VE DAVET ÇALIŞMALARINA KATILMASINI ÜMİT ETMEKTEYİZ.</a:t>
            </a:r>
          </a:p>
        </p:txBody>
      </p:sp>
    </p:spTree>
    <p:extLst>
      <p:ext uri="{BB962C8B-B14F-4D97-AF65-F5344CB8AC3E}">
        <p14:creationId xmlns:p14="http://schemas.microsoft.com/office/powerpoint/2010/main" val="2393898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39A391F-0009-0602-CDF1-A11708845F7F}"/>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a:solidFill>
                  <a:srgbClr val="FFFFFF"/>
                </a:solidFill>
                <a:latin typeface="+mj-lt"/>
                <a:ea typeface="+mj-ea"/>
                <a:cs typeface="+mj-cs"/>
              </a:rPr>
              <a:t>PLANLANMIŞ OLAN EĞİTİM KONULARI</a:t>
            </a:r>
          </a:p>
        </p:txBody>
      </p:sp>
      <p:pic>
        <p:nvPicPr>
          <p:cNvPr id="9" name="Resim 8" descr="metin, ekran görüntüsü, yazı tipi içeren bir resim&#10;&#10;Açıklama otomatik olarak oluşturuldu">
            <a:extLst>
              <a:ext uri="{FF2B5EF4-FFF2-40B4-BE49-F238E27FC236}">
                <a16:creationId xmlns:a16="http://schemas.microsoft.com/office/drawing/2014/main" id="{087A0787-F19A-F906-BC3F-CA9BB5AC7C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3691" y="643466"/>
            <a:ext cx="3047949" cy="5568739"/>
          </a:xfrm>
          <a:prstGeom prst="rect">
            <a:avLst/>
          </a:prstGeom>
        </p:spPr>
      </p:pic>
    </p:spTree>
    <p:extLst>
      <p:ext uri="{BB962C8B-B14F-4D97-AF65-F5344CB8AC3E}">
        <p14:creationId xmlns:p14="http://schemas.microsoft.com/office/powerpoint/2010/main" val="3556335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153243F-80CE-E315-05F2-781E43DE4FD4}"/>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a:solidFill>
                  <a:srgbClr val="FFFFFF"/>
                </a:solidFill>
                <a:latin typeface="+mj-lt"/>
                <a:ea typeface="+mj-ea"/>
                <a:cs typeface="+mj-cs"/>
              </a:rPr>
              <a:t>PLANLANMIŞ OLAN EĞİTİM KONULARI</a:t>
            </a:r>
          </a:p>
        </p:txBody>
      </p:sp>
      <p:pic>
        <p:nvPicPr>
          <p:cNvPr id="7" name="Resim 6" descr="metin, ekran görüntüsü, yazı tipi içeren bir resim&#10;&#10;Açıklama otomatik olarak oluşturuldu">
            <a:extLst>
              <a:ext uri="{FF2B5EF4-FFF2-40B4-BE49-F238E27FC236}">
                <a16:creationId xmlns:a16="http://schemas.microsoft.com/office/drawing/2014/main" id="{68F0A353-F0F6-40D5-5A3C-1543CDEB1F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9652" y="643466"/>
            <a:ext cx="3816027" cy="5568739"/>
          </a:xfrm>
          <a:prstGeom prst="rect">
            <a:avLst/>
          </a:prstGeom>
        </p:spPr>
      </p:pic>
    </p:spTree>
    <p:extLst>
      <p:ext uri="{BB962C8B-B14F-4D97-AF65-F5344CB8AC3E}">
        <p14:creationId xmlns:p14="http://schemas.microsoft.com/office/powerpoint/2010/main" val="2283503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2">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Resim 14" descr="ağaç, dış mekan, su, su kaynakları içeren bir resim&#10;&#10;Açıklama otomatik olarak oluşturuldu">
            <a:extLst>
              <a:ext uri="{FF2B5EF4-FFF2-40B4-BE49-F238E27FC236}">
                <a16:creationId xmlns:a16="http://schemas.microsoft.com/office/drawing/2014/main" id="{B3A5D61A-C2E1-231A-D898-38A98C71281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3047" y="10"/>
            <a:ext cx="12191999" cy="6857990"/>
          </a:xfrm>
          <a:prstGeom prst="rect">
            <a:avLst/>
          </a:prstGeom>
        </p:spPr>
      </p:pic>
      <p:sp>
        <p:nvSpPr>
          <p:cNvPr id="50" name="Rectangle 44">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3D56761-9567-E02C-8BFB-C42A422A326D}"/>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rPr>
              <a:t>Zaman </a:t>
            </a:r>
            <a:r>
              <a:rPr lang="en-US" sz="5200" dirty="0" err="1">
                <a:solidFill>
                  <a:srgbClr val="FFFFFF"/>
                </a:solidFill>
              </a:rPr>
              <a:t>ayırdığınız</a:t>
            </a:r>
            <a:r>
              <a:rPr lang="en-US" sz="5200" dirty="0">
                <a:solidFill>
                  <a:srgbClr val="FFFFFF"/>
                </a:solidFill>
              </a:rPr>
              <a:t> </a:t>
            </a:r>
            <a:r>
              <a:rPr lang="en-US" sz="5200" dirty="0" err="1">
                <a:solidFill>
                  <a:srgbClr val="FFFFFF"/>
                </a:solidFill>
              </a:rPr>
              <a:t>için</a:t>
            </a:r>
            <a:r>
              <a:rPr lang="en-US" sz="5200" dirty="0">
                <a:solidFill>
                  <a:srgbClr val="FFFFFF"/>
                </a:solidFill>
              </a:rPr>
              <a:t> </a:t>
            </a:r>
            <a:r>
              <a:rPr lang="en-US" sz="5200" dirty="0" err="1">
                <a:solidFill>
                  <a:srgbClr val="FFFFFF"/>
                </a:solidFill>
              </a:rPr>
              <a:t>teşekkür</a:t>
            </a:r>
            <a:r>
              <a:rPr lang="en-US" sz="5200" dirty="0">
                <a:solidFill>
                  <a:srgbClr val="FFFFFF"/>
                </a:solidFill>
              </a:rPr>
              <a:t> </a:t>
            </a:r>
            <a:r>
              <a:rPr lang="en-US" sz="5200" dirty="0" err="1">
                <a:solidFill>
                  <a:srgbClr val="FFFFFF"/>
                </a:solidFill>
              </a:rPr>
              <a:t>ederiz</a:t>
            </a:r>
            <a:br>
              <a:rPr lang="en-US" sz="5200" dirty="0">
                <a:solidFill>
                  <a:srgbClr val="FFFFFF"/>
                </a:solidFill>
              </a:rPr>
            </a:br>
            <a:r>
              <a:rPr lang="en-US" sz="5200" dirty="0" err="1">
                <a:solidFill>
                  <a:srgbClr val="FFFFFF"/>
                </a:solidFill>
              </a:rPr>
              <a:t>Muallimler</a:t>
            </a:r>
            <a:r>
              <a:rPr lang="en-US" sz="5200" dirty="0">
                <a:solidFill>
                  <a:srgbClr val="FFFFFF"/>
                </a:solidFill>
              </a:rPr>
              <a:t> </a:t>
            </a:r>
            <a:r>
              <a:rPr lang="en-US" sz="5200" dirty="0" err="1">
                <a:solidFill>
                  <a:srgbClr val="FFFFFF"/>
                </a:solidFill>
              </a:rPr>
              <a:t>Cemiyeti</a:t>
            </a:r>
            <a:endParaRPr lang="en-US" sz="5200" dirty="0">
              <a:solidFill>
                <a:srgbClr val="FFFFFF"/>
              </a:solidFill>
            </a:endParaRPr>
          </a:p>
        </p:txBody>
      </p:sp>
    </p:spTree>
    <p:extLst>
      <p:ext uri="{BB962C8B-B14F-4D97-AF65-F5344CB8AC3E}">
        <p14:creationId xmlns:p14="http://schemas.microsoft.com/office/powerpoint/2010/main" val="342373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Başlık 1">
            <a:extLst>
              <a:ext uri="{FF2B5EF4-FFF2-40B4-BE49-F238E27FC236}">
                <a16:creationId xmlns:a16="http://schemas.microsoft.com/office/drawing/2014/main" id="{F9CB250D-FEA5-2754-EE8D-74AC4A95C9A5}"/>
              </a:ext>
            </a:extLst>
          </p:cNvPr>
          <p:cNvSpPr>
            <a:spLocks noGrp="1"/>
          </p:cNvSpPr>
          <p:nvPr>
            <p:ph type="title"/>
          </p:nvPr>
        </p:nvSpPr>
        <p:spPr>
          <a:xfrm>
            <a:off x="1143000" y="990599"/>
            <a:ext cx="9906000" cy="685800"/>
          </a:xfrm>
        </p:spPr>
        <p:txBody>
          <a:bodyPr anchor="t">
            <a:normAutofit/>
          </a:bodyPr>
          <a:lstStyle/>
          <a:p>
            <a:r>
              <a:rPr lang="tr-TR" sz="3700" dirty="0"/>
              <a:t>Bakara Suresi 30. Ayette insanın görünen özellikleri</a:t>
            </a:r>
          </a:p>
        </p:txBody>
      </p:sp>
      <p:graphicFrame>
        <p:nvGraphicFramePr>
          <p:cNvPr id="5" name="İçerik Yer Tutucusu 2">
            <a:extLst>
              <a:ext uri="{FF2B5EF4-FFF2-40B4-BE49-F238E27FC236}">
                <a16:creationId xmlns:a16="http://schemas.microsoft.com/office/drawing/2014/main" id="{7B2B5A0F-8526-7FA7-F3D3-41FB24126546}"/>
              </a:ext>
            </a:extLst>
          </p:cNvPr>
          <p:cNvGraphicFramePr>
            <a:graphicFrameLocks noGrp="1"/>
          </p:cNvGraphicFramePr>
          <p:nvPr>
            <p:ph idx="1"/>
            <p:extLst>
              <p:ext uri="{D42A27DB-BD31-4B8C-83A1-F6EECF244321}">
                <p14:modId xmlns:p14="http://schemas.microsoft.com/office/powerpoint/2010/main" val="1687024906"/>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5183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 name="Rectangle 17">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6B2797C-7B52-9269-0BB6-BE75BB5D726A}"/>
              </a:ext>
            </a:extLst>
          </p:cNvPr>
          <p:cNvPicPr>
            <a:picLocks noChangeAspect="1"/>
          </p:cNvPicPr>
          <p:nvPr/>
        </p:nvPicPr>
        <p:blipFill rotWithShape="1">
          <a:blip r:embed="rId2">
            <a:alphaModFix amt="40000"/>
          </a:blip>
          <a:srcRect t="12262" b="5320"/>
          <a:stretch/>
        </p:blipFill>
        <p:spPr>
          <a:xfrm>
            <a:off x="20" y="10"/>
            <a:ext cx="12191979" cy="6857990"/>
          </a:xfrm>
          <a:prstGeom prst="rect">
            <a:avLst/>
          </a:prstGeom>
        </p:spPr>
      </p:pic>
      <p:sp>
        <p:nvSpPr>
          <p:cNvPr id="85"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İçerik Yer Tutucusu 2">
            <a:extLst>
              <a:ext uri="{FF2B5EF4-FFF2-40B4-BE49-F238E27FC236}">
                <a16:creationId xmlns:a16="http://schemas.microsoft.com/office/drawing/2014/main" id="{ECD3BD54-FD67-2F7B-EAD9-5B22278BCD5E}"/>
              </a:ext>
            </a:extLst>
          </p:cNvPr>
          <p:cNvGraphicFramePr>
            <a:graphicFrameLocks noGrp="1"/>
          </p:cNvGraphicFramePr>
          <p:nvPr>
            <p:ph idx="1"/>
            <p:extLst>
              <p:ext uri="{D42A27DB-BD31-4B8C-83A1-F6EECF244321}">
                <p14:modId xmlns:p14="http://schemas.microsoft.com/office/powerpoint/2010/main" val="1729393581"/>
              </p:ext>
            </p:extLst>
          </p:nvPr>
        </p:nvGraphicFramePr>
        <p:xfrm>
          <a:off x="838200" y="2004446"/>
          <a:ext cx="10515600" cy="4176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3097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2842B7-5F2A-181E-BC74-0117512AE380}"/>
              </a:ext>
            </a:extLst>
          </p:cNvPr>
          <p:cNvSpPr>
            <a:spLocks noGrp="1"/>
          </p:cNvSpPr>
          <p:nvPr>
            <p:ph type="title"/>
          </p:nvPr>
        </p:nvSpPr>
        <p:spPr/>
        <p:txBody>
          <a:bodyPr/>
          <a:lstStyle/>
          <a:p>
            <a:r>
              <a:rPr lang="tr-TR" dirty="0"/>
              <a:t>Bakara 31.ayetin mesajı</a:t>
            </a:r>
          </a:p>
        </p:txBody>
      </p:sp>
      <p:graphicFrame>
        <p:nvGraphicFramePr>
          <p:cNvPr id="5" name="İçerik Yer Tutucusu 2">
            <a:extLst>
              <a:ext uri="{FF2B5EF4-FFF2-40B4-BE49-F238E27FC236}">
                <a16:creationId xmlns:a16="http://schemas.microsoft.com/office/drawing/2014/main" id="{4CA0AF84-BAD9-90E6-3E69-3D8FBD0DBA40}"/>
              </a:ext>
            </a:extLst>
          </p:cNvPr>
          <p:cNvGraphicFramePr>
            <a:graphicFrameLocks noGrp="1"/>
          </p:cNvGraphicFramePr>
          <p:nvPr>
            <p:ph idx="1"/>
            <p:extLst>
              <p:ext uri="{D42A27DB-BD31-4B8C-83A1-F6EECF244321}">
                <p14:modId xmlns:p14="http://schemas.microsoft.com/office/powerpoint/2010/main" val="224057335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8459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0CB533-86FB-907A-8AF6-14E60885BD4C}"/>
              </a:ext>
            </a:extLst>
          </p:cNvPr>
          <p:cNvPicPr>
            <a:picLocks noChangeAspect="1"/>
          </p:cNvPicPr>
          <p:nvPr/>
        </p:nvPicPr>
        <p:blipFill rotWithShape="1">
          <a:blip r:embed="rId2">
            <a:duotone>
              <a:schemeClr val="bg2">
                <a:shade val="45000"/>
                <a:satMod val="135000"/>
              </a:schemeClr>
              <a:prstClr val="white"/>
            </a:duotone>
          </a:blip>
          <a:srcRect l="9091" t="9871" b="13521"/>
          <a:stretch/>
        </p:blipFill>
        <p:spPr>
          <a:xfrm>
            <a:off x="20" y="10"/>
            <a:ext cx="12191980" cy="6857990"/>
          </a:xfrm>
          <a:prstGeom prst="rect">
            <a:avLst/>
          </a:prstGeom>
        </p:spPr>
      </p:pic>
      <p:sp>
        <p:nvSpPr>
          <p:cNvPr id="22" name="Rectangle 14">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2">
            <a:extLst>
              <a:ext uri="{FF2B5EF4-FFF2-40B4-BE49-F238E27FC236}">
                <a16:creationId xmlns:a16="http://schemas.microsoft.com/office/drawing/2014/main" id="{DADB2B5E-9CA1-797D-C1A8-9268B523C62A}"/>
              </a:ext>
            </a:extLst>
          </p:cNvPr>
          <p:cNvGraphicFramePr>
            <a:graphicFrameLocks noGrp="1"/>
          </p:cNvGraphicFramePr>
          <p:nvPr>
            <p:ph idx="1"/>
            <p:extLst>
              <p:ext uri="{D42A27DB-BD31-4B8C-83A1-F6EECF244321}">
                <p14:modId xmlns:p14="http://schemas.microsoft.com/office/powerpoint/2010/main" val="341798558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0142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3" name="İçerik Yer Tutucusu 2">
            <a:extLst>
              <a:ext uri="{FF2B5EF4-FFF2-40B4-BE49-F238E27FC236}">
                <a16:creationId xmlns:a16="http://schemas.microsoft.com/office/drawing/2014/main" id="{1A820C0D-A52E-ACE7-8A64-D5F9F6120B9F}"/>
              </a:ext>
            </a:extLst>
          </p:cNvPr>
          <p:cNvSpPr>
            <a:spLocks noGrp="1"/>
          </p:cNvSpPr>
          <p:nvPr>
            <p:ph idx="1"/>
          </p:nvPr>
        </p:nvSpPr>
        <p:spPr>
          <a:xfrm>
            <a:off x="671051" y="2367984"/>
            <a:ext cx="10515600" cy="3590174"/>
          </a:xfrm>
        </p:spPr>
        <p:txBody>
          <a:bodyPr>
            <a:noAutofit/>
          </a:bodyPr>
          <a:lstStyle/>
          <a:p>
            <a:r>
              <a:rPr lang="tr-TR" sz="1400" b="0" i="0" dirty="0" err="1">
                <a:effectLst/>
                <a:highlight>
                  <a:srgbClr val="FFFFFF"/>
                </a:highlight>
                <a:latin typeface="Arial" panose="020B0604020202020204" pitchFamily="34" charset="0"/>
              </a:rPr>
              <a:t>Ankebût</a:t>
            </a:r>
            <a:r>
              <a:rPr lang="tr-TR" sz="1400" b="0" i="0" dirty="0">
                <a:effectLst/>
                <a:highlight>
                  <a:srgbClr val="FFFFFF"/>
                </a:highlight>
                <a:latin typeface="Arial" panose="020B0604020202020204" pitchFamily="34" charset="0"/>
              </a:rPr>
              <a:t> Suresi 2. Ayet/20. Cüz</a:t>
            </a:r>
            <a:br>
              <a:rPr lang="tr-TR" sz="1400" dirty="0"/>
            </a:br>
            <a:br>
              <a:rPr lang="tr-TR" sz="1400" dirty="0"/>
            </a:br>
            <a:r>
              <a:rPr lang="ar-AE" sz="1400" b="0" i="0" dirty="0">
                <a:effectLst/>
                <a:highlight>
                  <a:srgbClr val="FFFFFF"/>
                </a:highlight>
                <a:latin typeface="Arial" panose="020B0604020202020204" pitchFamily="34" charset="0"/>
              </a:rPr>
              <a:t>اَحَسِبَ النَّاسُ اَنْ يُتْرَكُٓوا اَنْ يَقُولُٓوا اٰمَنَّا وَهُمْ لَا يُفْتَنُونَ</a:t>
            </a:r>
            <a:br>
              <a:rPr lang="ar-AE" sz="1400" dirty="0"/>
            </a:br>
            <a:br>
              <a:rPr lang="ar-AE" sz="1400" dirty="0"/>
            </a:br>
            <a:r>
              <a:rPr lang="tr-TR" sz="1400" b="0" i="0" dirty="0">
                <a:effectLst/>
                <a:highlight>
                  <a:srgbClr val="FFFFFF"/>
                </a:highlight>
                <a:latin typeface="Arial" panose="020B0604020202020204" pitchFamily="34" charset="0"/>
              </a:rPr>
              <a:t>İnsanlar, denenip sınavdan geçirilmeden, sadece “İman ettik” demekle bırakılacaklarını mı sanıyorlar?</a:t>
            </a:r>
            <a:br>
              <a:rPr lang="tr-TR" sz="1400" dirty="0"/>
            </a:br>
            <a:endParaRPr lang="tr-TR" sz="1400" dirty="0"/>
          </a:p>
          <a:p>
            <a:r>
              <a:rPr lang="tr-TR" sz="1400" b="0" i="0" dirty="0">
                <a:effectLst/>
                <a:highlight>
                  <a:srgbClr val="FFFFFF"/>
                </a:highlight>
                <a:latin typeface="Arial" panose="020B0604020202020204" pitchFamily="34" charset="0"/>
              </a:rPr>
              <a:t>Mülk Suresi 2. Ayet/29. Cüz</a:t>
            </a:r>
            <a:br>
              <a:rPr lang="tr-TR" sz="1400" dirty="0"/>
            </a:br>
            <a:br>
              <a:rPr lang="tr-TR" sz="1400" dirty="0"/>
            </a:br>
            <a:r>
              <a:rPr lang="ar-AE" sz="1400" b="0" i="0" dirty="0">
                <a:effectLst/>
                <a:highlight>
                  <a:srgbClr val="FFFFFF"/>
                </a:highlight>
                <a:latin typeface="Arial" panose="020B0604020202020204" pitchFamily="34" charset="0"/>
              </a:rPr>
              <a:t>اَلَّذ۪ي خَلَقَ الْمَوْتَ وَالْحَيٰوةَ لِيَبْلُوَكُمْ اَيُّكُمْ اَحْسَنُ عَمَلاًۜ وَهُوَ الْعَز۪يزُ الْغَفُورُۙ</a:t>
            </a:r>
            <a:br>
              <a:rPr lang="ar-AE" sz="1400" dirty="0"/>
            </a:br>
            <a:br>
              <a:rPr lang="ar-AE" sz="1400" dirty="0"/>
            </a:br>
            <a:r>
              <a:rPr lang="tr-TR" sz="1400" b="0" i="0" dirty="0">
                <a:effectLst/>
                <a:highlight>
                  <a:srgbClr val="FFFFFF"/>
                </a:highlight>
                <a:latin typeface="Arial" panose="020B0604020202020204" pitchFamily="34" charset="0"/>
              </a:rPr>
              <a:t>Hanginizin davranışça daha iyi olduğunu deneyerek göstermek için ölümü ve hayatı yaratan O’dur. O, güçlüdür, çok bağışlayandır.</a:t>
            </a:r>
          </a:p>
          <a:p>
            <a:r>
              <a:rPr lang="tr-TR" sz="1400" b="0" i="0" dirty="0">
                <a:solidFill>
                  <a:srgbClr val="222222"/>
                </a:solidFill>
                <a:effectLst/>
                <a:highlight>
                  <a:srgbClr val="FFFFFF"/>
                </a:highlight>
                <a:latin typeface="Arial" panose="020B0604020202020204" pitchFamily="34" charset="0"/>
              </a:rPr>
              <a:t>Muhammed Suresi 31. Ayet/26. Cüz</a:t>
            </a:r>
            <a:br>
              <a:rPr lang="tr-TR" sz="1400" dirty="0"/>
            </a:br>
            <a:br>
              <a:rPr lang="tr-TR" sz="1400" dirty="0"/>
            </a:br>
            <a:r>
              <a:rPr lang="ar-AE" sz="1400" b="0" i="0" dirty="0">
                <a:solidFill>
                  <a:srgbClr val="222222"/>
                </a:solidFill>
                <a:effectLst/>
                <a:highlight>
                  <a:srgbClr val="FFFFFF"/>
                </a:highlight>
                <a:latin typeface="Arial" panose="020B0604020202020204" pitchFamily="34" charset="0"/>
              </a:rPr>
              <a:t>وَلَنَبْلُوَنَّكُمْ حَتّٰى نَعْلَمَ الْمُجَاهِد۪ينَ مِنْكُمْ وَالصَّابِر۪ينَۙ وَنَبْلُوَ۬ا اَخْبَارَكُمْ</a:t>
            </a:r>
            <a:br>
              <a:rPr lang="ar-AE" sz="1400" dirty="0"/>
            </a:br>
            <a:br>
              <a:rPr lang="ar-AE" sz="1400" dirty="0"/>
            </a:br>
            <a:r>
              <a:rPr lang="tr-TR" sz="1400" b="0" i="0" dirty="0">
                <a:solidFill>
                  <a:srgbClr val="222222"/>
                </a:solidFill>
                <a:effectLst/>
                <a:highlight>
                  <a:srgbClr val="FFFFFF"/>
                </a:highlight>
                <a:latin typeface="Arial" panose="020B0604020202020204" pitchFamily="34" charset="0"/>
              </a:rPr>
              <a:t>Sizi deneyeceğiz ki, içinizden </a:t>
            </a:r>
            <a:r>
              <a:rPr lang="tr-TR" sz="1400" b="0" i="0" dirty="0" err="1">
                <a:solidFill>
                  <a:srgbClr val="222222"/>
                </a:solidFill>
                <a:effectLst/>
                <a:highlight>
                  <a:srgbClr val="FFFFFF"/>
                </a:highlight>
                <a:latin typeface="Arial" panose="020B0604020202020204" pitchFamily="34" charset="0"/>
              </a:rPr>
              <a:t>cihad</a:t>
            </a:r>
            <a:r>
              <a:rPr lang="tr-TR" sz="1400" b="0" i="0" dirty="0">
                <a:solidFill>
                  <a:srgbClr val="222222"/>
                </a:solidFill>
                <a:effectLst/>
                <a:highlight>
                  <a:srgbClr val="FFFFFF"/>
                </a:highlight>
                <a:latin typeface="Arial" panose="020B0604020202020204" pitchFamily="34" charset="0"/>
              </a:rPr>
              <a:t> edenleri, zorluklara göğüs gerenleri ortaya çıkaralım ve sizinle ilgili haberleri de açıklığa kavuşturalım.</a:t>
            </a:r>
            <a:br>
              <a:rPr lang="tr-TR" sz="1400" dirty="0"/>
            </a:br>
            <a:br>
              <a:rPr lang="tr-TR" sz="1400" dirty="0"/>
            </a:br>
            <a:endParaRPr lang="tr-TR" sz="1400" dirty="0"/>
          </a:p>
        </p:txBody>
      </p:sp>
    </p:spTree>
    <p:extLst>
      <p:ext uri="{BB962C8B-B14F-4D97-AF65-F5344CB8AC3E}">
        <p14:creationId xmlns:p14="http://schemas.microsoft.com/office/powerpoint/2010/main" val="206757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14">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16">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18">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72" name="Freeform: Shape 19">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20">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21">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22">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İçerik Yer Tutucusu 2">
            <a:extLst>
              <a:ext uri="{FF2B5EF4-FFF2-40B4-BE49-F238E27FC236}">
                <a16:creationId xmlns:a16="http://schemas.microsoft.com/office/drawing/2014/main" id="{BADAA3BC-B2F6-30E9-3A09-43EAD6339817}"/>
              </a:ext>
            </a:extLst>
          </p:cNvPr>
          <p:cNvSpPr>
            <a:spLocks noGrp="1"/>
          </p:cNvSpPr>
          <p:nvPr>
            <p:ph idx="1"/>
          </p:nvPr>
        </p:nvSpPr>
        <p:spPr>
          <a:xfrm>
            <a:off x="3050412" y="2979336"/>
            <a:ext cx="5709721" cy="2430864"/>
          </a:xfrm>
        </p:spPr>
        <p:txBody>
          <a:bodyPr anchor="t">
            <a:normAutofit/>
          </a:bodyPr>
          <a:lstStyle/>
          <a:p>
            <a:r>
              <a:rPr lang="tr-TR" sz="2000" b="1">
                <a:solidFill>
                  <a:schemeClr val="tx2"/>
                </a:solidFill>
              </a:rPr>
              <a:t>D- Peygamberin örnekliği</a:t>
            </a:r>
          </a:p>
          <a:p>
            <a:pPr marL="0" indent="0">
              <a:buNone/>
            </a:pPr>
            <a:endParaRPr lang="tr-TR" sz="2000">
              <a:solidFill>
                <a:schemeClr val="tx2"/>
              </a:solidFill>
            </a:endParaRPr>
          </a:p>
          <a:p>
            <a:r>
              <a:rPr lang="tr-TR" sz="2000" i="1">
                <a:solidFill>
                  <a:schemeClr val="tx2"/>
                </a:solidFill>
              </a:rPr>
              <a:t>İlim</a:t>
            </a:r>
            <a:r>
              <a:rPr lang="tr-TR" sz="2000">
                <a:solidFill>
                  <a:schemeClr val="tx2"/>
                </a:solidFill>
              </a:rPr>
              <a:t>(vahiy)</a:t>
            </a:r>
          </a:p>
          <a:p>
            <a:r>
              <a:rPr lang="tr-TR" sz="2000">
                <a:solidFill>
                  <a:schemeClr val="tx2"/>
                </a:solidFill>
              </a:rPr>
              <a:t> </a:t>
            </a:r>
            <a:r>
              <a:rPr lang="tr-TR" sz="2000" i="1">
                <a:solidFill>
                  <a:schemeClr val="tx2"/>
                </a:solidFill>
              </a:rPr>
              <a:t>Hikmet</a:t>
            </a:r>
            <a:r>
              <a:rPr lang="tr-TR" sz="2000" b="1" i="1">
                <a:solidFill>
                  <a:schemeClr val="tx2"/>
                </a:solidFill>
              </a:rPr>
              <a:t> </a:t>
            </a:r>
            <a:r>
              <a:rPr lang="tr-TR" sz="2000" i="1">
                <a:solidFill>
                  <a:schemeClr val="tx2"/>
                </a:solidFill>
              </a:rPr>
              <a:t>( bilginin doğru uygulaması,iktidar)</a:t>
            </a:r>
            <a:r>
              <a:rPr lang="tr-TR" sz="2000">
                <a:solidFill>
                  <a:schemeClr val="tx2"/>
                </a:solidFill>
              </a:rPr>
              <a:t> </a:t>
            </a:r>
          </a:p>
          <a:p>
            <a:r>
              <a:rPr lang="tr-TR" sz="2000" i="1">
                <a:solidFill>
                  <a:schemeClr val="tx2"/>
                </a:solidFill>
              </a:rPr>
              <a:t>İhsan</a:t>
            </a:r>
            <a:r>
              <a:rPr lang="tr-TR" sz="2000">
                <a:solidFill>
                  <a:schemeClr val="tx2"/>
                </a:solidFill>
              </a:rPr>
              <a:t>(Allah’ı görüyormuşçasına kulluk)</a:t>
            </a:r>
          </a:p>
        </p:txBody>
      </p:sp>
      <p:grpSp>
        <p:nvGrpSpPr>
          <p:cNvPr id="77" name="Group 24">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6" name="Freeform: Shape 25">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9" name="Freeform: Shape 28">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46878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626D5D6-4EDC-FAE7-BA56-A49BEE6A0C2D}"/>
              </a:ext>
            </a:extLst>
          </p:cNvPr>
          <p:cNvSpPr>
            <a:spLocks noGrp="1"/>
          </p:cNvSpPr>
          <p:nvPr>
            <p:ph idx="1"/>
          </p:nvPr>
        </p:nvSpPr>
        <p:spPr>
          <a:xfrm>
            <a:off x="838200" y="721360"/>
            <a:ext cx="10693400" cy="5750560"/>
          </a:xfrm>
        </p:spPr>
        <p:txBody>
          <a:bodyPr>
            <a:normAutofit fontScale="85000" lnSpcReduction="20000"/>
          </a:bodyPr>
          <a:lstStyle/>
          <a:p>
            <a:r>
              <a:rPr lang="tr-TR" b="0" i="0">
                <a:solidFill>
                  <a:srgbClr val="222222"/>
                </a:solidFill>
                <a:effectLst/>
                <a:highlight>
                  <a:srgbClr val="FFFFFF"/>
                </a:highlight>
                <a:latin typeface="Arial" panose="020B0604020202020204" pitchFamily="34" charset="0"/>
              </a:rPr>
              <a:t>Yûsuf Suresi 22. Ayet/12. Cüz</a:t>
            </a:r>
            <a:br>
              <a:rPr lang="tr-TR"/>
            </a:br>
            <a:br>
              <a:rPr lang="tr-TR"/>
            </a:br>
            <a:r>
              <a:rPr lang="ar-AE" b="0" i="0">
                <a:solidFill>
                  <a:srgbClr val="222222"/>
                </a:solidFill>
                <a:effectLst/>
                <a:highlight>
                  <a:srgbClr val="FFFFFF"/>
                </a:highlight>
                <a:latin typeface="Arial" panose="020B0604020202020204" pitchFamily="34" charset="0"/>
              </a:rPr>
              <a:t>وَلَمَّا بَلَغَ اَشُدَّهُٓ اٰتَيْنَاهُ حُكْماً وَعِلْماًۜ وَكَذٰلِكَ نَجْزِي الْمُحْسِن۪ينَ</a:t>
            </a:r>
            <a:br>
              <a:rPr lang="ar-AE"/>
            </a:br>
            <a:br>
              <a:rPr lang="ar-AE"/>
            </a:br>
            <a:r>
              <a:rPr lang="tr-TR" b="0" i="0">
                <a:solidFill>
                  <a:srgbClr val="222222"/>
                </a:solidFill>
                <a:effectLst/>
                <a:highlight>
                  <a:srgbClr val="FFFFFF"/>
                </a:highlight>
                <a:latin typeface="Arial" panose="020B0604020202020204" pitchFamily="34" charset="0"/>
              </a:rPr>
              <a:t>Yûsuf erginlik çağına erişince, hikmet ve ilim verdik.</a:t>
            </a:r>
            <a:r>
              <a:rPr lang="tr-TR">
                <a:solidFill>
                  <a:srgbClr val="222222"/>
                </a:solidFill>
                <a:highlight>
                  <a:srgbClr val="FFFFFF"/>
                </a:highlight>
                <a:latin typeface="Arial" panose="020B0604020202020204" pitchFamily="34" charset="0"/>
              </a:rPr>
              <a:t> İşte </a:t>
            </a:r>
            <a:r>
              <a:rPr lang="tr-TR" b="0" i="0">
                <a:solidFill>
                  <a:srgbClr val="222222"/>
                </a:solidFill>
                <a:effectLst/>
                <a:highlight>
                  <a:srgbClr val="FFFFFF"/>
                </a:highlight>
                <a:latin typeface="Arial" panose="020B0604020202020204" pitchFamily="34" charset="0"/>
              </a:rPr>
              <a:t>biz</a:t>
            </a:r>
            <a:r>
              <a:rPr lang="tr-TR">
                <a:solidFill>
                  <a:srgbClr val="222222"/>
                </a:solidFill>
                <a:highlight>
                  <a:srgbClr val="FFFFFF"/>
                </a:highlight>
                <a:latin typeface="Arial" panose="020B0604020202020204" pitchFamily="34" charset="0"/>
              </a:rPr>
              <a:t> muhsinleri</a:t>
            </a:r>
            <a:r>
              <a:rPr lang="tr-TR" b="0" i="0">
                <a:solidFill>
                  <a:srgbClr val="222222"/>
                </a:solidFill>
                <a:effectLst/>
                <a:highlight>
                  <a:srgbClr val="FFFFFF"/>
                </a:highlight>
                <a:latin typeface="Arial" panose="020B0604020202020204" pitchFamily="34" charset="0"/>
              </a:rPr>
              <a:t> böyle mükâfatlandırırız.</a:t>
            </a:r>
          </a:p>
          <a:p>
            <a:r>
              <a:rPr lang="tr-TR" b="0" i="0">
                <a:solidFill>
                  <a:srgbClr val="222222"/>
                </a:solidFill>
                <a:effectLst/>
                <a:highlight>
                  <a:srgbClr val="FFFFFF"/>
                </a:highlight>
                <a:latin typeface="Arial" panose="020B0604020202020204" pitchFamily="34" charset="0"/>
              </a:rPr>
              <a:t>Nahl Suresi 125. Ayet/14. Cüz</a:t>
            </a:r>
            <a:br>
              <a:rPr lang="tr-TR"/>
            </a:br>
            <a:br>
              <a:rPr lang="tr-TR"/>
            </a:br>
            <a:r>
              <a:rPr lang="ar-AE" b="0" i="0">
                <a:solidFill>
                  <a:srgbClr val="222222"/>
                </a:solidFill>
                <a:effectLst/>
                <a:highlight>
                  <a:srgbClr val="FFFFFF"/>
                </a:highlight>
                <a:latin typeface="Arial" panose="020B0604020202020204" pitchFamily="34" charset="0"/>
              </a:rPr>
              <a:t>اُدْعُ اِلٰى سَب۪يلِ رَبِّكَ بِالْحِكْمَةِ وَالْمَوْعِظَةِ الْحَسَنَةِ وَجَادِلْهُمْ بِالَّت۪ي هِيَ اَحْسَنُۜ اِنَّ رَبَّكَ هُوَ اَعْلَمُ بِمَنْ ضَلَّ عَنْ سَب۪يلِه۪ وَهُوَ اَعْلَمُ بِالْمُهْتَد۪ينَ</a:t>
            </a:r>
            <a:br>
              <a:rPr lang="ar-AE"/>
            </a:br>
            <a:br>
              <a:rPr lang="ar-AE"/>
            </a:br>
            <a:r>
              <a:rPr lang="tr-TR" b="0" i="0">
                <a:solidFill>
                  <a:srgbClr val="222222"/>
                </a:solidFill>
                <a:effectLst/>
                <a:highlight>
                  <a:srgbClr val="FFFFFF"/>
                </a:highlight>
                <a:latin typeface="Arial" panose="020B0604020202020204" pitchFamily="34" charset="0"/>
              </a:rPr>
              <a:t>Rabbinin yoluna hikmetle ve güzel öğütle davet et; onlarla en güzel yöntemle tartış. Kuşkusuz senin rabbin, yolundan sapanların kim olduğunu en iyi bilendir; O, doğru yolda bulunanları da çok iyi bilir.</a:t>
            </a:r>
          </a:p>
          <a:p>
            <a:pPr algn="r">
              <a:buFont typeface="Arial" panose="020B0604020202020204" pitchFamily="34" charset="0"/>
              <a:buChar char="•"/>
            </a:pPr>
            <a:r>
              <a:rPr lang="ar-AE" b="0" i="0">
                <a:solidFill>
                  <a:srgbClr val="31708F"/>
                </a:solidFill>
                <a:effectLst/>
                <a:highlight>
                  <a:srgbClr val="FFFFFF"/>
                </a:highlight>
                <a:latin typeface="KuranFontAbay"/>
              </a:rPr>
              <a:t>فَذَكِّرْ اِنَّـمَٓا اَنْتَ مُذَكِّرٌؕ ﴿٢١﴾</a:t>
            </a:r>
          </a:p>
          <a:p>
            <a:pPr algn="r">
              <a:buFont typeface="Arial" panose="020B0604020202020204" pitchFamily="34" charset="0"/>
              <a:buChar char="•"/>
            </a:pPr>
            <a:r>
              <a:rPr lang="ar-AE" b="0" i="0">
                <a:solidFill>
                  <a:srgbClr val="31708F"/>
                </a:solidFill>
                <a:effectLst/>
                <a:highlight>
                  <a:srgbClr val="FFFFFF"/>
                </a:highlight>
                <a:latin typeface="KuranFontAbay"/>
              </a:rPr>
              <a:t>لَسْتَ عَلَيْهِمْ بِمُصَيْطِرٍۙ ﴿٢٢﴾</a:t>
            </a:r>
          </a:p>
          <a:p>
            <a:r>
              <a:rPr lang="tr-TR"/>
              <a:t>﴾Gaşiye21,22﴿ Artık sen öğüt ver, çünkü sen ancak bir uyarıcısın.Onların üstünde egemen bir zorba değilsin.</a:t>
            </a:r>
            <a:br>
              <a:rPr lang="tr-TR"/>
            </a:br>
            <a:endParaRPr lang="tr-TR" dirty="0"/>
          </a:p>
        </p:txBody>
      </p:sp>
    </p:spTree>
    <p:extLst>
      <p:ext uri="{BB962C8B-B14F-4D97-AF65-F5344CB8AC3E}">
        <p14:creationId xmlns:p14="http://schemas.microsoft.com/office/powerpoint/2010/main" val="65977626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Belge" ma:contentTypeID="0x01010048834472AC1F434DB1D8BFFD386E4765" ma:contentTypeVersion="4" ma:contentTypeDescription="Yeni belge oluşturun." ma:contentTypeScope="" ma:versionID="536740992de1e514663d76c536caf922">
  <xsd:schema xmlns:xsd="http://www.w3.org/2001/XMLSchema" xmlns:xs="http://www.w3.org/2001/XMLSchema" xmlns:p="http://schemas.microsoft.com/office/2006/metadata/properties" xmlns:ns3="37a39837-dc2d-4515-a28a-16beb0fe45eb" targetNamespace="http://schemas.microsoft.com/office/2006/metadata/properties" ma:root="true" ma:fieldsID="d4229b55226d6b725a432a3b26b82a01" ns3:_="">
    <xsd:import namespace="37a39837-dc2d-4515-a28a-16beb0fe45eb"/>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a39837-dc2d-4515-a28a-16beb0fe45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9E4F720-486D-4585-8F78-666520033126}">
  <ds:schemaRefs>
    <ds:schemaRef ds:uri="http://schemas.microsoft.com/sharepoint/v3/contenttype/forms"/>
  </ds:schemaRefs>
</ds:datastoreItem>
</file>

<file path=customXml/itemProps2.xml><?xml version="1.0" encoding="utf-8"?>
<ds:datastoreItem xmlns:ds="http://schemas.openxmlformats.org/officeDocument/2006/customXml" ds:itemID="{C1315441-2DE4-4D57-A054-091A51F8A7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a39837-dc2d-4515-a28a-16beb0fe45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281152-0AFF-42EF-9443-E50B3097EC9A}">
  <ds:schemaRefs>
    <ds:schemaRef ds:uri="http://schemas.microsoft.com/office/infopath/2007/PartnerControls"/>
    <ds:schemaRef ds:uri="http://www.w3.org/XML/1998/namespace"/>
    <ds:schemaRef ds:uri="http://schemas.openxmlformats.org/package/2006/metadata/core-properties"/>
    <ds:schemaRef ds:uri="http://purl.org/dc/elements/1.1/"/>
    <ds:schemaRef ds:uri="http://purl.org/dc/terms/"/>
    <ds:schemaRef ds:uri="http://schemas.microsoft.com/office/2006/documentManagement/types"/>
    <ds:schemaRef ds:uri="http://schemas.microsoft.com/office/2006/metadata/properties"/>
    <ds:schemaRef ds:uri="37a39837-dc2d-4515-a28a-16beb0fe45eb"/>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604</TotalTime>
  <Words>1844</Words>
  <Application>Microsoft Office PowerPoint</Application>
  <PresentationFormat>Geniş ekran</PresentationFormat>
  <Paragraphs>132</Paragraphs>
  <Slides>27</Slides>
  <Notes>2</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27</vt:i4>
      </vt:variant>
    </vt:vector>
  </HeadingPairs>
  <TitlesOfParts>
    <vt:vector size="36" baseType="lpstr">
      <vt:lpstr>Aptos</vt:lpstr>
      <vt:lpstr>Aptos Display</vt:lpstr>
      <vt:lpstr>Arial</vt:lpstr>
      <vt:lpstr>Calibri</vt:lpstr>
      <vt:lpstr>Comic Sans MS</vt:lpstr>
      <vt:lpstr>Helvetica Neue</vt:lpstr>
      <vt:lpstr>KuranFontAbay</vt:lpstr>
      <vt:lpstr>Times New Roman</vt:lpstr>
      <vt:lpstr>Office Teması</vt:lpstr>
      <vt:lpstr>بِسْمِ اللّٰهِ الرَّحْمٰنِ الرَّحٖيمِ </vt:lpstr>
      <vt:lpstr>EĞİTİM ÇALIŞMALARINDA HEDEFLERİMİZ</vt:lpstr>
      <vt:lpstr>Bakara Suresi 30. Ayette insanın görünen özellikleri</vt:lpstr>
      <vt:lpstr>PowerPoint Sunusu</vt:lpstr>
      <vt:lpstr>Bakara 31.ayetin mesajı</vt:lpstr>
      <vt:lpstr>PowerPoint Sunusu</vt:lpstr>
      <vt:lpstr>PowerPoint Sunusu</vt:lpstr>
      <vt:lpstr>PowerPoint Sunusu</vt:lpstr>
      <vt:lpstr>PowerPoint Sunusu</vt:lpstr>
      <vt:lpstr>Yusuf suresi 22. ayetin mesajı</vt:lpstr>
      <vt:lpstr>Yusuf suresi 22.Ayetin mesajı</vt:lpstr>
      <vt:lpstr>                            2-FAALİYET SÜRECİ</vt:lpstr>
      <vt:lpstr>FUSSİLET SURESİ 33.AYET İN MESAJI</vt:lpstr>
      <vt:lpstr>Fussulet suresi 33.ayetin mesajı</vt:lpstr>
      <vt:lpstr>PowerPoint Sunusu</vt:lpstr>
      <vt:lpstr>                 Rad Suresi 11. Ayetin mesajı</vt:lpstr>
      <vt:lpstr>             Rad suresi 11. Ayetin mesajı</vt:lpstr>
      <vt:lpstr>PowerPoint Sunusu</vt:lpstr>
      <vt:lpstr>PowerPoint Sunusu</vt:lpstr>
      <vt:lpstr>Davette başarılı olmanın usulleri</vt:lpstr>
      <vt:lpstr>                                     C-Amaç</vt:lpstr>
      <vt:lpstr>                                    D- Araçlar</vt:lpstr>
      <vt:lpstr>PowerPoint Sunusu</vt:lpstr>
      <vt:lpstr>HEDEFE GİDEN YOLDA</vt:lpstr>
      <vt:lpstr>PLANLANMIŞ OLAN EĞİTİM KONULARI</vt:lpstr>
      <vt:lpstr>PLANLANMIŞ OLAN EĞİTİM KONULARI</vt:lpstr>
      <vt:lpstr>Zaman ayırdığınız için teşekkür ederiz Muallimler Cemiyeti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الرَّحٖيمِ</dc:title>
  <dc:creator>ZEREN KARATAŞ</dc:creator>
  <cp:lastModifiedBy>ZEREN KARATAŞ</cp:lastModifiedBy>
  <cp:revision>5</cp:revision>
  <dcterms:created xsi:type="dcterms:W3CDTF">2024-04-19T08:00:35Z</dcterms:created>
  <dcterms:modified xsi:type="dcterms:W3CDTF">2024-06-01T07:52:20Z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0x01010048834472AC1F434DB1D8BFFD386E4765</vt:lpwstr>
  </property>
</Properties>
</file>