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785" autoAdjust="0"/>
    <p:restoredTop sz="95847" autoAdjust="0"/>
  </p:normalViewPr>
  <p:slideViewPr>
    <p:cSldViewPr snapToGrid="0">
      <p:cViewPr varScale="1">
        <p:scale>
          <a:sx n="69" d="100"/>
          <a:sy n="69" d="100"/>
        </p:scale>
        <p:origin x="6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2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9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82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9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2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0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5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78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17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35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757D-EFD9-4F50-9463-27E4F4E8C1B2}" type="datetimeFigureOut">
              <a:rPr lang="en-GB" smtClean="0"/>
              <a:pPr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40336-E27E-45EF-BF50-629791017E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5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3" name="Oval 33"/>
          <p:cNvSpPr>
            <a:spLocks noChangeArrowheads="1"/>
          </p:cNvSpPr>
          <p:nvPr/>
        </p:nvSpPr>
        <p:spPr bwMode="auto">
          <a:xfrm>
            <a:off x="6154342" y="3294014"/>
            <a:ext cx="781050" cy="11318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4912917" y="3552775"/>
            <a:ext cx="781050" cy="11318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1471353" y="3278695"/>
            <a:ext cx="3254046" cy="17682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u="sng" dirty="0">
                <a:solidFill>
                  <a:prstClr val="black"/>
                </a:solidFill>
                <a:latin typeface="Calibri" pitchFamily="34" charset="0"/>
                <a:ea typeface="MS Mincho" pitchFamily="49" charset="-128"/>
                <a:cs typeface="Times New Roman" pitchFamily="18" charset="0"/>
              </a:rPr>
              <a:t>Emotions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Mincho" pitchFamily="49" charset="-128"/>
              <a:cs typeface="Times New Roman" pitchFamily="18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3948545" y="1685936"/>
            <a:ext cx="3532910" cy="1689957"/>
          </a:xfrm>
          <a:prstGeom prst="roundRect">
            <a:avLst>
              <a:gd name="adj" fmla="val 16667"/>
            </a:avLst>
          </a:prstGeom>
          <a:solidFill>
            <a:schemeClr val="bg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u="sng" dirty="0">
                <a:solidFill>
                  <a:prstClr val="black"/>
                </a:solidFill>
                <a:latin typeface="Calibri" pitchFamily="34" charset="0"/>
                <a:ea typeface="MS Mincho" pitchFamily="49" charset="-128"/>
                <a:cs typeface="Times New Roman" pitchFamily="18" charset="0"/>
              </a:rPr>
              <a:t>Thoughts</a:t>
            </a:r>
            <a:endParaRPr lang="en-US" altLang="ja-JP" sz="1400" dirty="0">
              <a:solidFill>
                <a:prstClr val="black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anose="020B0600070205080204" pitchFamily="34" charset="-128"/>
                <a:cs typeface="Arial" pitchFamily="34" charset="0"/>
              </a:rPr>
              <a:t>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3009505" y="-2460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2983334" y="83826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altLang="ja-JP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itchFamily="18" charset="0"/>
                <a:ea typeface="MS Mincho" pitchFamily="49" charset="-128"/>
                <a:cs typeface="Times New Roman" pitchFamily="18" charset="0"/>
              </a:rPr>
            </a:br>
            <a:endParaRPr kumimoji="0" lang="en-GB" altLang="ja-JP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985615" y="3219461"/>
            <a:ext cx="3474102" cy="1886732"/>
          </a:xfrm>
          <a:prstGeom prst="roundRect">
            <a:avLst>
              <a:gd name="adj" fmla="val 16667"/>
            </a:avLst>
          </a:prstGeom>
          <a:solidFill>
            <a:schemeClr val="bg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u="sng" dirty="0" err="1">
                <a:solidFill>
                  <a:prstClr val="black"/>
                </a:solidFill>
                <a:latin typeface="Calibri" pitchFamily="34" charset="0"/>
                <a:ea typeface="MS Mincho" pitchFamily="49" charset="-128"/>
                <a:cs typeface="Times New Roman" pitchFamily="18" charset="0"/>
              </a:rPr>
              <a:t>Behaviours</a:t>
            </a:r>
            <a:endParaRPr lang="en-US" altLang="ja-JP" sz="1400" b="1" u="sng" dirty="0">
              <a:solidFill>
                <a:prstClr val="black"/>
              </a:solidFill>
              <a:latin typeface="Calibri" pitchFamily="34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40" name="AutoShape 1"/>
          <p:cNvSpPr>
            <a:spLocks noChangeArrowheads="1"/>
          </p:cNvSpPr>
          <p:nvPr/>
        </p:nvSpPr>
        <p:spPr bwMode="auto">
          <a:xfrm>
            <a:off x="4030858" y="4965024"/>
            <a:ext cx="3600117" cy="161805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u="sng" noProof="0" dirty="0">
                <a:solidFill>
                  <a:prstClr val="black"/>
                </a:solidFill>
                <a:latin typeface="Calibri" pitchFamily="34" charset="0"/>
                <a:ea typeface="MS Mincho" pitchFamily="49" charset="-128"/>
                <a:cs typeface="Times New Roman" pitchFamily="18" charset="0"/>
              </a:rPr>
              <a:t>Physical 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anose="020B0600070205080204" pitchFamily="34" charset="-128"/>
              <a:cs typeface="Arial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sp>
        <p:nvSpPr>
          <p:cNvPr id="2" name="Arrow: Quad 1">
            <a:extLst>
              <a:ext uri="{FF2B5EF4-FFF2-40B4-BE49-F238E27FC236}">
                <a16:creationId xmlns:a16="http://schemas.microsoft.com/office/drawing/2014/main" id="{605461D7-10F1-45E2-B50F-E41A9C375862}"/>
              </a:ext>
            </a:extLst>
          </p:cNvPr>
          <p:cNvSpPr/>
          <p:nvPr/>
        </p:nvSpPr>
        <p:spPr>
          <a:xfrm>
            <a:off x="4725399" y="3375893"/>
            <a:ext cx="2260215" cy="1608077"/>
          </a:xfrm>
          <a:prstGeom prst="quadArrow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utoShape 28">
            <a:extLst>
              <a:ext uri="{FF2B5EF4-FFF2-40B4-BE49-F238E27FC236}">
                <a16:creationId xmlns:a16="http://schemas.microsoft.com/office/drawing/2014/main" id="{68D2E3AB-4601-4C82-B8C7-E8BCC903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887" y="1334275"/>
            <a:ext cx="276225" cy="342900"/>
          </a:xfrm>
          <a:prstGeom prst="downArrow">
            <a:avLst>
              <a:gd name="adj1" fmla="val 50000"/>
              <a:gd name="adj2" fmla="val 31034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AutoShape 1">
            <a:extLst>
              <a:ext uri="{FF2B5EF4-FFF2-40B4-BE49-F238E27FC236}">
                <a16:creationId xmlns:a16="http://schemas.microsoft.com/office/drawing/2014/main" id="{4342388E-4481-8074-9EC9-CA3FED96A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545" y="181959"/>
            <a:ext cx="3532910" cy="1164909"/>
          </a:xfrm>
          <a:prstGeom prst="roundRect">
            <a:avLst>
              <a:gd name="adj" fmla="val 16667"/>
            </a:avLst>
          </a:prstGeom>
          <a:solidFill>
            <a:schemeClr val="bg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u="sng" dirty="0">
                <a:solidFill>
                  <a:prstClr val="black"/>
                </a:solidFill>
                <a:latin typeface="Calibri" pitchFamily="34" charset="0"/>
                <a:ea typeface="MS Mincho" pitchFamily="49" charset="-128"/>
                <a:cs typeface="Times New Roman" pitchFamily="18" charset="0"/>
              </a:rPr>
              <a:t>Situation</a:t>
            </a:r>
            <a:endParaRPr lang="en-US" altLang="ja-JP" sz="1400" dirty="0">
              <a:solidFill>
                <a:prstClr val="black"/>
              </a:solidFill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1" grpId="0" animBg="1"/>
      <p:bldP spid="5122" grpId="0" animBg="1"/>
      <p:bldP spid="40" grpId="0" animBg="1"/>
      <p:bldP spid="48" grpId="0" animBg="1"/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24817</TotalTime>
  <Words>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Garamond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Richardson</dc:creator>
  <cp:lastModifiedBy>Gary Richardson</cp:lastModifiedBy>
  <cp:revision>18</cp:revision>
  <dcterms:created xsi:type="dcterms:W3CDTF">2021-02-19T17:01:55Z</dcterms:created>
  <dcterms:modified xsi:type="dcterms:W3CDTF">2025-01-17T14:55:42Z</dcterms:modified>
</cp:coreProperties>
</file>