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4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657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735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28601"/>
            <a:ext cx="28956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84836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3389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9753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219200" y="2286000"/>
            <a:ext cx="4927600" cy="3657600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000" y="2286000"/>
            <a:ext cx="49276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D2F7A6C-24A3-5E45-A59D-25CFC99732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17600" y="5943600"/>
            <a:ext cx="2540000" cy="304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A36FA66-2322-4C45-B025-A04606E69D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17600" y="6248400"/>
            <a:ext cx="1016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altLang="en-US"/>
              <a:t>w w w . a n e c t o . c o m</a:t>
            </a:r>
            <a:endParaRPr lang="en-US" altLang="en-US" sz="1400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580DCA20-11F0-D446-8BAE-882077B23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IE" altLang="en-US"/>
              <a:t>www.anecto.com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6938"/>
      </p:ext>
    </p:extLst>
  </p:cSld>
  <p:clrMapOvr>
    <a:masterClrMapping/>
  </p:clrMapOvr>
  <p:transition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298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758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1"/>
            <a:ext cx="5689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1"/>
            <a:ext cx="5689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067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885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431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1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314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895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lank_text">
            <a:extLst>
              <a:ext uri="{FF2B5EF4-FFF2-40B4-BE49-F238E27FC236}">
                <a16:creationId xmlns:a16="http://schemas.microsoft.com/office/drawing/2014/main" id="{97E7915F-0665-F640-9A7A-36153B9922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3D93E21E-EDD7-AA4E-AC03-6849ABD5D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1158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7F88336C-9303-3C45-91C2-0496A4DDB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1"/>
            <a:ext cx="115824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8CAB9BE0-1C98-EE42-B190-1E11565F19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82400" y="638175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81F6DC0C-D021-0E4C-9F3D-6F5B61E81FB2}" type="slidenum">
              <a:rPr lang="en-US" altLang="en-US" sz="140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56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FD364A0-8B32-5940-BBCB-AD2A850EA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52400"/>
            <a:ext cx="891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	</a:t>
            </a:r>
            <a:r>
              <a:rPr kumimoji="0" lang="en-GB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Anecto</a:t>
            </a: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Design - </a:t>
            </a:r>
            <a:r>
              <a:rPr lang="en-GB" altLang="en-US" sz="2800" b="1" dirty="0" err="1">
                <a:solidFill>
                  <a:srgbClr val="000000"/>
                </a:solidFill>
              </a:rPr>
              <a:t>Ingeteam</a:t>
            </a:r>
            <a:r>
              <a:rPr lang="en-GB" altLang="en-US" sz="2800" b="1" dirty="0">
                <a:solidFill>
                  <a:srgbClr val="000000"/>
                </a:solidFill>
              </a:rPr>
              <a:t> Diagnostics tester</a:t>
            </a: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</p:txBody>
      </p:sp>
      <p:sp>
        <p:nvSpPr>
          <p:cNvPr id="31747" name="Footer Placeholder 2">
            <a:extLst>
              <a:ext uri="{FF2B5EF4-FFF2-40B4-BE49-F238E27FC236}">
                <a16:creationId xmlns:a16="http://schemas.microsoft.com/office/drawing/2014/main" id="{A3EF20BA-25BD-BD42-B40A-983D3F1BC9E5}"/>
              </a:ext>
            </a:extLst>
          </p:cNvPr>
          <p:cNvSpPr txBox="1">
            <a:spLocks noGrp="1"/>
          </p:cNvSpPr>
          <p:nvPr/>
        </p:nvSpPr>
        <p:spPr bwMode="auto">
          <a:xfrm>
            <a:off x="2362200" y="6248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749" name="TextBox 2">
            <a:extLst>
              <a:ext uri="{FF2B5EF4-FFF2-40B4-BE49-F238E27FC236}">
                <a16:creationId xmlns:a16="http://schemas.microsoft.com/office/drawing/2014/main" id="{09E892CF-B3EA-7D47-BC3C-8D78EF7DC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91251"/>
            <a:ext cx="16594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              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11635F-54C3-DC43-8FAE-AE0BB324A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68" y="1314595"/>
            <a:ext cx="4596115" cy="3057707"/>
          </a:xfrm>
          <a:prstGeom prst="rect">
            <a:avLst/>
          </a:prstGeom>
        </p:spPr>
      </p:pic>
      <p:sp>
        <p:nvSpPr>
          <p:cNvPr id="8" name="TextBox 2">
            <a:extLst>
              <a:ext uri="{FF2B5EF4-FFF2-40B4-BE49-F238E27FC236}">
                <a16:creationId xmlns:a16="http://schemas.microsoft.com/office/drawing/2014/main" id="{AD2E2524-5287-B049-9A3C-EF658163A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3072" y="1395442"/>
            <a:ext cx="717375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- </a:t>
            </a:r>
            <a:r>
              <a:rPr lang="en-US" altLang="en-US" sz="1800" dirty="0">
                <a:solidFill>
                  <a:srgbClr val="000000"/>
                </a:solidFill>
              </a:rPr>
              <a:t>Warehouse and In Turbine test capability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- Test Coverage across 8 product iterations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- Ability to test units for 100 % Functionality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- Ability to validate non OEM product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- Preventative maintenance add on – Fiber Optics and Cap Bank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Customized Options based on Customer preference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 - Firmware Updates Remotely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 - Test Results and Data Storage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 - Converter Integration to develop efficiencies in Maintenance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       - ………………………………….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979631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87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Mulholland</dc:creator>
  <cp:lastModifiedBy>Brian Lind</cp:lastModifiedBy>
  <cp:revision>2</cp:revision>
  <dcterms:created xsi:type="dcterms:W3CDTF">2021-03-04T08:35:41Z</dcterms:created>
  <dcterms:modified xsi:type="dcterms:W3CDTF">2021-04-28T22:47:08Z</dcterms:modified>
</cp:coreProperties>
</file>