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4" r:id="rId3"/>
    <p:sldId id="379" r:id="rId4"/>
    <p:sldId id="291" r:id="rId5"/>
    <p:sldId id="296" r:id="rId6"/>
    <p:sldId id="297" r:id="rId7"/>
    <p:sldId id="380" r:id="rId8"/>
    <p:sldId id="275" r:id="rId9"/>
    <p:sldId id="396" r:id="rId10"/>
    <p:sldId id="394" r:id="rId11"/>
    <p:sldId id="288" r:id="rId12"/>
    <p:sldId id="315" r:id="rId13"/>
    <p:sldId id="395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5" r:id="rId22"/>
    <p:sldId id="326" r:id="rId23"/>
    <p:sldId id="327" r:id="rId24"/>
    <p:sldId id="294" r:id="rId25"/>
    <p:sldId id="362" r:id="rId26"/>
    <p:sldId id="328" r:id="rId27"/>
    <p:sldId id="330" r:id="rId28"/>
    <p:sldId id="292" r:id="rId29"/>
    <p:sldId id="295" r:id="rId30"/>
    <p:sldId id="3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2F593-64B9-4935-BB2A-B063A3CF3DF4}" type="doc">
      <dgm:prSet loTypeId="urn:microsoft.com/office/officeart/2005/8/layout/hierarchy1" loCatId="hierarchy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896774E-5DAF-4480-989E-674A8E1D0595}">
      <dgm:prSet/>
      <dgm:spPr/>
      <dgm:t>
        <a:bodyPr/>
        <a:lstStyle/>
        <a:p>
          <a:r>
            <a:rPr lang="en-US"/>
            <a:t>What did they </a:t>
          </a:r>
          <a:r>
            <a:rPr lang="en-US" b="1"/>
            <a:t>DO </a:t>
          </a:r>
          <a:r>
            <a:rPr lang="en-US"/>
            <a:t>that made them tough?</a:t>
          </a:r>
        </a:p>
      </dgm:t>
    </dgm:pt>
    <dgm:pt modelId="{C0EB6986-5304-4127-9823-846231D24B40}" type="parTrans" cxnId="{D4E5DE6A-A549-4862-83A6-59EC5C8237D8}">
      <dgm:prSet/>
      <dgm:spPr/>
      <dgm:t>
        <a:bodyPr/>
        <a:lstStyle/>
        <a:p>
          <a:endParaRPr lang="en-US"/>
        </a:p>
      </dgm:t>
    </dgm:pt>
    <dgm:pt modelId="{4B15254F-E614-4169-B11F-F8492F53C5E9}" type="sibTrans" cxnId="{D4E5DE6A-A549-4862-83A6-59EC5C8237D8}">
      <dgm:prSet/>
      <dgm:spPr/>
      <dgm:t>
        <a:bodyPr/>
        <a:lstStyle/>
        <a:p>
          <a:endParaRPr lang="en-US"/>
        </a:p>
      </dgm:t>
    </dgm:pt>
    <dgm:pt modelId="{1ABF00B9-D529-451C-8278-BE7EA4352C48}">
      <dgm:prSet/>
      <dgm:spPr/>
      <dgm:t>
        <a:bodyPr/>
        <a:lstStyle/>
        <a:p>
          <a:r>
            <a:rPr lang="en-US"/>
            <a:t>What did they </a:t>
          </a:r>
          <a:r>
            <a:rPr lang="en-US" b="1"/>
            <a:t>BELIEVE</a:t>
          </a:r>
          <a:r>
            <a:rPr lang="en-US"/>
            <a:t> that made them tough?</a:t>
          </a:r>
        </a:p>
      </dgm:t>
    </dgm:pt>
    <dgm:pt modelId="{86E4220B-9129-401E-B7C7-800A5CD85AD8}" type="parTrans" cxnId="{D1AEE6D7-02A4-4353-864D-1427DF0471DB}">
      <dgm:prSet/>
      <dgm:spPr/>
      <dgm:t>
        <a:bodyPr/>
        <a:lstStyle/>
        <a:p>
          <a:endParaRPr lang="en-US"/>
        </a:p>
      </dgm:t>
    </dgm:pt>
    <dgm:pt modelId="{5CEA58B5-1595-4168-A110-D585D7EA20C7}" type="sibTrans" cxnId="{D1AEE6D7-02A4-4353-864D-1427DF0471DB}">
      <dgm:prSet/>
      <dgm:spPr/>
      <dgm:t>
        <a:bodyPr/>
        <a:lstStyle/>
        <a:p>
          <a:endParaRPr lang="en-US"/>
        </a:p>
      </dgm:t>
    </dgm:pt>
    <dgm:pt modelId="{A0EBB533-19B1-4D99-98C1-944E6AFBFAE5}" type="pres">
      <dgm:prSet presAssocID="{CE52F593-64B9-4935-BB2A-B063A3CF3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1D3FCB-6DC5-4FED-B668-9CFCD15BC0DE}" type="pres">
      <dgm:prSet presAssocID="{E896774E-5DAF-4480-989E-674A8E1D0595}" presName="hierRoot1" presStyleCnt="0"/>
      <dgm:spPr/>
    </dgm:pt>
    <dgm:pt modelId="{52F028A4-208A-45D2-822E-AEA50843EA99}" type="pres">
      <dgm:prSet presAssocID="{E896774E-5DAF-4480-989E-674A8E1D0595}" presName="composite" presStyleCnt="0"/>
      <dgm:spPr/>
    </dgm:pt>
    <dgm:pt modelId="{4ECB3997-0B73-4371-96A7-D1AEB9110062}" type="pres">
      <dgm:prSet presAssocID="{E896774E-5DAF-4480-989E-674A8E1D0595}" presName="background" presStyleLbl="node0" presStyleIdx="0" presStyleCnt="2"/>
      <dgm:spPr/>
    </dgm:pt>
    <dgm:pt modelId="{BD5AB2D0-61B6-4371-9A04-D579C20949C9}" type="pres">
      <dgm:prSet presAssocID="{E896774E-5DAF-4480-989E-674A8E1D0595}" presName="text" presStyleLbl="fgAcc0" presStyleIdx="0" presStyleCnt="2">
        <dgm:presLayoutVars>
          <dgm:chPref val="3"/>
        </dgm:presLayoutVars>
      </dgm:prSet>
      <dgm:spPr/>
    </dgm:pt>
    <dgm:pt modelId="{D9AC3504-C6B7-4EA7-BDE8-8C67D76A4560}" type="pres">
      <dgm:prSet presAssocID="{E896774E-5DAF-4480-989E-674A8E1D0595}" presName="hierChild2" presStyleCnt="0"/>
      <dgm:spPr/>
    </dgm:pt>
    <dgm:pt modelId="{3A2EEFF5-62DC-48AD-A61C-075C3EACC9EF}" type="pres">
      <dgm:prSet presAssocID="{1ABF00B9-D529-451C-8278-BE7EA4352C48}" presName="hierRoot1" presStyleCnt="0"/>
      <dgm:spPr/>
    </dgm:pt>
    <dgm:pt modelId="{236B141F-ABB4-47DC-BCB0-A8BCCB995366}" type="pres">
      <dgm:prSet presAssocID="{1ABF00B9-D529-451C-8278-BE7EA4352C48}" presName="composite" presStyleCnt="0"/>
      <dgm:spPr/>
    </dgm:pt>
    <dgm:pt modelId="{23F931F7-1432-4338-AAF3-AB27BD430536}" type="pres">
      <dgm:prSet presAssocID="{1ABF00B9-D529-451C-8278-BE7EA4352C48}" presName="background" presStyleLbl="node0" presStyleIdx="1" presStyleCnt="2"/>
      <dgm:spPr/>
    </dgm:pt>
    <dgm:pt modelId="{6CB83128-47A8-4782-9954-4F30234070F3}" type="pres">
      <dgm:prSet presAssocID="{1ABF00B9-D529-451C-8278-BE7EA4352C48}" presName="text" presStyleLbl="fgAcc0" presStyleIdx="1" presStyleCnt="2">
        <dgm:presLayoutVars>
          <dgm:chPref val="3"/>
        </dgm:presLayoutVars>
      </dgm:prSet>
      <dgm:spPr/>
    </dgm:pt>
    <dgm:pt modelId="{D1E6A255-69C3-4E54-A538-F523E2EDACDB}" type="pres">
      <dgm:prSet presAssocID="{1ABF00B9-D529-451C-8278-BE7EA4352C48}" presName="hierChild2" presStyleCnt="0"/>
      <dgm:spPr/>
    </dgm:pt>
  </dgm:ptLst>
  <dgm:cxnLst>
    <dgm:cxn modelId="{D4E5DE6A-A549-4862-83A6-59EC5C8237D8}" srcId="{CE52F593-64B9-4935-BB2A-B063A3CF3DF4}" destId="{E896774E-5DAF-4480-989E-674A8E1D0595}" srcOrd="0" destOrd="0" parTransId="{C0EB6986-5304-4127-9823-846231D24B40}" sibTransId="{4B15254F-E614-4169-B11F-F8492F53C5E9}"/>
    <dgm:cxn modelId="{6589336C-8A2B-4C91-8DB1-F7C4385C483B}" type="presOf" srcId="{1ABF00B9-D529-451C-8278-BE7EA4352C48}" destId="{6CB83128-47A8-4782-9954-4F30234070F3}" srcOrd="0" destOrd="0" presId="urn:microsoft.com/office/officeart/2005/8/layout/hierarchy1"/>
    <dgm:cxn modelId="{4578907B-AFEE-4D4E-97D2-2937CBC29C1D}" type="presOf" srcId="{CE52F593-64B9-4935-BB2A-B063A3CF3DF4}" destId="{A0EBB533-19B1-4D99-98C1-944E6AFBFAE5}" srcOrd="0" destOrd="0" presId="urn:microsoft.com/office/officeart/2005/8/layout/hierarchy1"/>
    <dgm:cxn modelId="{11122F97-1D04-450D-8D1C-2A092DDC68EF}" type="presOf" srcId="{E896774E-5DAF-4480-989E-674A8E1D0595}" destId="{BD5AB2D0-61B6-4371-9A04-D579C20949C9}" srcOrd="0" destOrd="0" presId="urn:microsoft.com/office/officeart/2005/8/layout/hierarchy1"/>
    <dgm:cxn modelId="{D1AEE6D7-02A4-4353-864D-1427DF0471DB}" srcId="{CE52F593-64B9-4935-BB2A-B063A3CF3DF4}" destId="{1ABF00B9-D529-451C-8278-BE7EA4352C48}" srcOrd="1" destOrd="0" parTransId="{86E4220B-9129-401E-B7C7-800A5CD85AD8}" sibTransId="{5CEA58B5-1595-4168-A110-D585D7EA20C7}"/>
    <dgm:cxn modelId="{A781E2CA-6523-44DD-8962-DAE750DCCCB2}" type="presParOf" srcId="{A0EBB533-19B1-4D99-98C1-944E6AFBFAE5}" destId="{341D3FCB-6DC5-4FED-B668-9CFCD15BC0DE}" srcOrd="0" destOrd="0" presId="urn:microsoft.com/office/officeart/2005/8/layout/hierarchy1"/>
    <dgm:cxn modelId="{EF086645-AEE1-44DF-B87C-8DE40705249E}" type="presParOf" srcId="{341D3FCB-6DC5-4FED-B668-9CFCD15BC0DE}" destId="{52F028A4-208A-45D2-822E-AEA50843EA99}" srcOrd="0" destOrd="0" presId="urn:microsoft.com/office/officeart/2005/8/layout/hierarchy1"/>
    <dgm:cxn modelId="{A6DB8B30-0727-4D2D-9603-66E66673470D}" type="presParOf" srcId="{52F028A4-208A-45D2-822E-AEA50843EA99}" destId="{4ECB3997-0B73-4371-96A7-D1AEB9110062}" srcOrd="0" destOrd="0" presId="urn:microsoft.com/office/officeart/2005/8/layout/hierarchy1"/>
    <dgm:cxn modelId="{43B2FE29-2D1A-45F6-8B02-70348E480A5B}" type="presParOf" srcId="{52F028A4-208A-45D2-822E-AEA50843EA99}" destId="{BD5AB2D0-61B6-4371-9A04-D579C20949C9}" srcOrd="1" destOrd="0" presId="urn:microsoft.com/office/officeart/2005/8/layout/hierarchy1"/>
    <dgm:cxn modelId="{E227E183-4F4B-4E4B-9BF3-8211CF12A0A4}" type="presParOf" srcId="{341D3FCB-6DC5-4FED-B668-9CFCD15BC0DE}" destId="{D9AC3504-C6B7-4EA7-BDE8-8C67D76A4560}" srcOrd="1" destOrd="0" presId="urn:microsoft.com/office/officeart/2005/8/layout/hierarchy1"/>
    <dgm:cxn modelId="{9B4075D1-B7BF-4B92-ABE0-4B6666E819A4}" type="presParOf" srcId="{A0EBB533-19B1-4D99-98C1-944E6AFBFAE5}" destId="{3A2EEFF5-62DC-48AD-A61C-075C3EACC9EF}" srcOrd="1" destOrd="0" presId="urn:microsoft.com/office/officeart/2005/8/layout/hierarchy1"/>
    <dgm:cxn modelId="{1CAF45A6-03ED-475D-8B7B-EB24AE2DD0C5}" type="presParOf" srcId="{3A2EEFF5-62DC-48AD-A61C-075C3EACC9EF}" destId="{236B141F-ABB4-47DC-BCB0-A8BCCB995366}" srcOrd="0" destOrd="0" presId="urn:microsoft.com/office/officeart/2005/8/layout/hierarchy1"/>
    <dgm:cxn modelId="{A98CC6E6-0D84-4241-A7A7-F6638E2F4352}" type="presParOf" srcId="{236B141F-ABB4-47DC-BCB0-A8BCCB995366}" destId="{23F931F7-1432-4338-AAF3-AB27BD430536}" srcOrd="0" destOrd="0" presId="urn:microsoft.com/office/officeart/2005/8/layout/hierarchy1"/>
    <dgm:cxn modelId="{B7E9E172-1AAC-4050-8660-923A0DFFCFC3}" type="presParOf" srcId="{236B141F-ABB4-47DC-BCB0-A8BCCB995366}" destId="{6CB83128-47A8-4782-9954-4F30234070F3}" srcOrd="1" destOrd="0" presId="urn:microsoft.com/office/officeart/2005/8/layout/hierarchy1"/>
    <dgm:cxn modelId="{EC0A6947-93AA-45D6-BE4F-911F608C3697}" type="presParOf" srcId="{3A2EEFF5-62DC-48AD-A61C-075C3EACC9EF}" destId="{D1E6A255-69C3-4E54-A538-F523E2EDAC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DEB8C0-7060-426C-B5A9-E1620C27A9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AA0E80D-1A4C-43DA-AF92-0EEBAB0D6104}">
      <dgm:prSet phldrT="[Text]"/>
      <dgm:spPr/>
      <dgm:t>
        <a:bodyPr/>
        <a:lstStyle/>
        <a:p>
          <a:r>
            <a:rPr lang="en-US" dirty="0"/>
            <a:t>feeling</a:t>
          </a:r>
        </a:p>
      </dgm:t>
    </dgm:pt>
    <dgm:pt modelId="{FB3DE20F-5BC4-42ED-95E6-2DE05AFCE962}" type="parTrans" cxnId="{C2B61042-035E-4E9F-9663-5E39D712DE05}">
      <dgm:prSet/>
      <dgm:spPr/>
      <dgm:t>
        <a:bodyPr/>
        <a:lstStyle/>
        <a:p>
          <a:endParaRPr lang="en-US"/>
        </a:p>
      </dgm:t>
    </dgm:pt>
    <dgm:pt modelId="{BDC11807-7400-41DC-A957-919BD77B231E}" type="sibTrans" cxnId="{C2B61042-035E-4E9F-9663-5E39D712DE05}">
      <dgm:prSet/>
      <dgm:spPr/>
      <dgm:t>
        <a:bodyPr/>
        <a:lstStyle/>
        <a:p>
          <a:endParaRPr lang="en-US"/>
        </a:p>
      </dgm:t>
    </dgm:pt>
    <dgm:pt modelId="{7FED5D27-D318-4B44-AD79-65F050254914}">
      <dgm:prSet phldrT="[Text]"/>
      <dgm:spPr/>
      <dgm:t>
        <a:bodyPr/>
        <a:lstStyle/>
        <a:p>
          <a:r>
            <a:rPr lang="en-US" dirty="0"/>
            <a:t>mood</a:t>
          </a:r>
        </a:p>
      </dgm:t>
    </dgm:pt>
    <dgm:pt modelId="{176648D2-BA96-4451-B6AD-AE40DB0DD637}" type="parTrans" cxnId="{971D1D40-410A-446E-8225-C902B95F9301}">
      <dgm:prSet/>
      <dgm:spPr/>
      <dgm:t>
        <a:bodyPr/>
        <a:lstStyle/>
        <a:p>
          <a:endParaRPr lang="en-US"/>
        </a:p>
      </dgm:t>
    </dgm:pt>
    <dgm:pt modelId="{A406B2BB-1625-49FA-A9A1-64E51FDA554A}" type="sibTrans" cxnId="{971D1D40-410A-446E-8225-C902B95F9301}">
      <dgm:prSet/>
      <dgm:spPr/>
      <dgm:t>
        <a:bodyPr/>
        <a:lstStyle/>
        <a:p>
          <a:endParaRPr lang="en-US"/>
        </a:p>
      </dgm:t>
    </dgm:pt>
    <dgm:pt modelId="{7D91AF1A-0CB3-41E6-BFDA-15A3CED2FCF7}">
      <dgm:prSet phldrT="[Text]"/>
      <dgm:spPr/>
      <dgm:t>
        <a:bodyPr/>
        <a:lstStyle/>
        <a:p>
          <a:r>
            <a:rPr lang="en-US" dirty="0"/>
            <a:t>temperament</a:t>
          </a:r>
        </a:p>
      </dgm:t>
    </dgm:pt>
    <dgm:pt modelId="{F955A875-B480-48EA-9D4A-CA016EA08A7F}" type="parTrans" cxnId="{83C21CA5-6DA3-42F8-A567-6351A8B0D663}">
      <dgm:prSet/>
      <dgm:spPr/>
      <dgm:t>
        <a:bodyPr/>
        <a:lstStyle/>
        <a:p>
          <a:endParaRPr lang="en-US"/>
        </a:p>
      </dgm:t>
    </dgm:pt>
    <dgm:pt modelId="{8029B85B-B0A5-4C07-A713-7F3E39E48234}" type="sibTrans" cxnId="{83C21CA5-6DA3-42F8-A567-6351A8B0D663}">
      <dgm:prSet/>
      <dgm:spPr/>
      <dgm:t>
        <a:bodyPr/>
        <a:lstStyle/>
        <a:p>
          <a:endParaRPr lang="en-US"/>
        </a:p>
      </dgm:t>
    </dgm:pt>
    <dgm:pt modelId="{E8C26A11-F2E7-4A16-B80E-D8EC1D63635D}">
      <dgm:prSet phldrT="[Text]"/>
      <dgm:spPr/>
      <dgm:t>
        <a:bodyPr/>
        <a:lstStyle/>
        <a:p>
          <a:r>
            <a:rPr lang="en-US" dirty="0"/>
            <a:t>disorder</a:t>
          </a:r>
        </a:p>
      </dgm:t>
    </dgm:pt>
    <dgm:pt modelId="{98F2073B-E63C-4FA1-A98B-D40A4909E144}" type="parTrans" cxnId="{6426C91D-BF1A-4700-8A2B-A2EEC508354C}">
      <dgm:prSet/>
      <dgm:spPr/>
      <dgm:t>
        <a:bodyPr/>
        <a:lstStyle/>
        <a:p>
          <a:endParaRPr lang="en-US"/>
        </a:p>
      </dgm:t>
    </dgm:pt>
    <dgm:pt modelId="{CD3631CA-53DC-485B-8CAB-941C4D6C7677}" type="sibTrans" cxnId="{6426C91D-BF1A-4700-8A2B-A2EEC508354C}">
      <dgm:prSet/>
      <dgm:spPr/>
      <dgm:t>
        <a:bodyPr/>
        <a:lstStyle/>
        <a:p>
          <a:endParaRPr lang="en-US"/>
        </a:p>
      </dgm:t>
    </dgm:pt>
    <dgm:pt modelId="{F7034456-0C67-43E4-A34A-8C278E6807FB}" type="pres">
      <dgm:prSet presAssocID="{2FDEB8C0-7060-426C-B5A9-E1620C27A9AD}" presName="CompostProcess" presStyleCnt="0">
        <dgm:presLayoutVars>
          <dgm:dir/>
          <dgm:resizeHandles val="exact"/>
        </dgm:presLayoutVars>
      </dgm:prSet>
      <dgm:spPr/>
    </dgm:pt>
    <dgm:pt modelId="{DE0C9893-3CAE-4175-AED4-FF7F817B380B}" type="pres">
      <dgm:prSet presAssocID="{2FDEB8C0-7060-426C-B5A9-E1620C27A9AD}" presName="arrow" presStyleLbl="bgShp" presStyleIdx="0" presStyleCnt="1"/>
      <dgm:spPr/>
    </dgm:pt>
    <dgm:pt modelId="{C9A08051-AD2D-4F34-B30E-72744FDBAF18}" type="pres">
      <dgm:prSet presAssocID="{2FDEB8C0-7060-426C-B5A9-E1620C27A9AD}" presName="linearProcess" presStyleCnt="0"/>
      <dgm:spPr/>
    </dgm:pt>
    <dgm:pt modelId="{2C454A69-BBB5-4304-B4ED-BD796C493385}" type="pres">
      <dgm:prSet presAssocID="{DAA0E80D-1A4C-43DA-AF92-0EEBAB0D6104}" presName="textNode" presStyleLbl="node1" presStyleIdx="0" presStyleCnt="4">
        <dgm:presLayoutVars>
          <dgm:bulletEnabled val="1"/>
        </dgm:presLayoutVars>
      </dgm:prSet>
      <dgm:spPr/>
    </dgm:pt>
    <dgm:pt modelId="{89F58A9F-2777-401A-AFAB-6827C3DBCDC6}" type="pres">
      <dgm:prSet presAssocID="{BDC11807-7400-41DC-A957-919BD77B231E}" presName="sibTrans" presStyleCnt="0"/>
      <dgm:spPr/>
    </dgm:pt>
    <dgm:pt modelId="{933CE45F-6F5E-44FA-8BB0-1EB4FDEB57B1}" type="pres">
      <dgm:prSet presAssocID="{7FED5D27-D318-4B44-AD79-65F050254914}" presName="textNode" presStyleLbl="node1" presStyleIdx="1" presStyleCnt="4">
        <dgm:presLayoutVars>
          <dgm:bulletEnabled val="1"/>
        </dgm:presLayoutVars>
      </dgm:prSet>
      <dgm:spPr/>
    </dgm:pt>
    <dgm:pt modelId="{DB9DE2D2-627D-4E75-9753-5FF12C702CF9}" type="pres">
      <dgm:prSet presAssocID="{A406B2BB-1625-49FA-A9A1-64E51FDA554A}" presName="sibTrans" presStyleCnt="0"/>
      <dgm:spPr/>
    </dgm:pt>
    <dgm:pt modelId="{67898240-8F61-4562-9D58-03B865F86C4F}" type="pres">
      <dgm:prSet presAssocID="{7D91AF1A-0CB3-41E6-BFDA-15A3CED2FCF7}" presName="textNode" presStyleLbl="node1" presStyleIdx="2" presStyleCnt="4">
        <dgm:presLayoutVars>
          <dgm:bulletEnabled val="1"/>
        </dgm:presLayoutVars>
      </dgm:prSet>
      <dgm:spPr/>
    </dgm:pt>
    <dgm:pt modelId="{9A419E93-B7E2-4728-8B2D-FD0EA9CAFEAB}" type="pres">
      <dgm:prSet presAssocID="{8029B85B-B0A5-4C07-A713-7F3E39E48234}" presName="sibTrans" presStyleCnt="0"/>
      <dgm:spPr/>
    </dgm:pt>
    <dgm:pt modelId="{EE66FF76-5E21-4B75-9749-A6806DC8EF73}" type="pres">
      <dgm:prSet presAssocID="{E8C26A11-F2E7-4A16-B80E-D8EC1D63635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2861A705-7DAC-4305-8F4D-8FF6B99E3FCE}" type="presOf" srcId="{E8C26A11-F2E7-4A16-B80E-D8EC1D63635D}" destId="{EE66FF76-5E21-4B75-9749-A6806DC8EF73}" srcOrd="0" destOrd="0" presId="urn:microsoft.com/office/officeart/2005/8/layout/hProcess9"/>
    <dgm:cxn modelId="{6426C91D-BF1A-4700-8A2B-A2EEC508354C}" srcId="{2FDEB8C0-7060-426C-B5A9-E1620C27A9AD}" destId="{E8C26A11-F2E7-4A16-B80E-D8EC1D63635D}" srcOrd="3" destOrd="0" parTransId="{98F2073B-E63C-4FA1-A98B-D40A4909E144}" sibTransId="{CD3631CA-53DC-485B-8CAB-941C4D6C7677}"/>
    <dgm:cxn modelId="{EB8B941F-6E39-4F67-988F-A972099AA9DA}" type="presOf" srcId="{7FED5D27-D318-4B44-AD79-65F050254914}" destId="{933CE45F-6F5E-44FA-8BB0-1EB4FDEB57B1}" srcOrd="0" destOrd="0" presId="urn:microsoft.com/office/officeart/2005/8/layout/hProcess9"/>
    <dgm:cxn modelId="{257FD234-36ED-4369-BC84-6A1564809989}" type="presOf" srcId="{DAA0E80D-1A4C-43DA-AF92-0EEBAB0D6104}" destId="{2C454A69-BBB5-4304-B4ED-BD796C493385}" srcOrd="0" destOrd="0" presId="urn:microsoft.com/office/officeart/2005/8/layout/hProcess9"/>
    <dgm:cxn modelId="{971D1D40-410A-446E-8225-C902B95F9301}" srcId="{2FDEB8C0-7060-426C-B5A9-E1620C27A9AD}" destId="{7FED5D27-D318-4B44-AD79-65F050254914}" srcOrd="1" destOrd="0" parTransId="{176648D2-BA96-4451-B6AD-AE40DB0DD637}" sibTransId="{A406B2BB-1625-49FA-A9A1-64E51FDA554A}"/>
    <dgm:cxn modelId="{C2B61042-035E-4E9F-9663-5E39D712DE05}" srcId="{2FDEB8C0-7060-426C-B5A9-E1620C27A9AD}" destId="{DAA0E80D-1A4C-43DA-AF92-0EEBAB0D6104}" srcOrd="0" destOrd="0" parTransId="{FB3DE20F-5BC4-42ED-95E6-2DE05AFCE962}" sibTransId="{BDC11807-7400-41DC-A957-919BD77B231E}"/>
    <dgm:cxn modelId="{5BC37793-8423-4A7A-8D40-8775D4326502}" type="presOf" srcId="{7D91AF1A-0CB3-41E6-BFDA-15A3CED2FCF7}" destId="{67898240-8F61-4562-9D58-03B865F86C4F}" srcOrd="0" destOrd="0" presId="urn:microsoft.com/office/officeart/2005/8/layout/hProcess9"/>
    <dgm:cxn modelId="{83C21CA5-6DA3-42F8-A567-6351A8B0D663}" srcId="{2FDEB8C0-7060-426C-B5A9-E1620C27A9AD}" destId="{7D91AF1A-0CB3-41E6-BFDA-15A3CED2FCF7}" srcOrd="2" destOrd="0" parTransId="{F955A875-B480-48EA-9D4A-CA016EA08A7F}" sibTransId="{8029B85B-B0A5-4C07-A713-7F3E39E48234}"/>
    <dgm:cxn modelId="{295C29E5-CF23-4816-A828-85BD6643F140}" type="presOf" srcId="{2FDEB8C0-7060-426C-B5A9-E1620C27A9AD}" destId="{F7034456-0C67-43E4-A34A-8C278E6807FB}" srcOrd="0" destOrd="0" presId="urn:microsoft.com/office/officeart/2005/8/layout/hProcess9"/>
    <dgm:cxn modelId="{11D006EF-E575-4DF0-85FB-560F01D524D4}" type="presParOf" srcId="{F7034456-0C67-43E4-A34A-8C278E6807FB}" destId="{DE0C9893-3CAE-4175-AED4-FF7F817B380B}" srcOrd="0" destOrd="0" presId="urn:microsoft.com/office/officeart/2005/8/layout/hProcess9"/>
    <dgm:cxn modelId="{C61AC350-99D4-41B0-B57F-FA1CF044ED1F}" type="presParOf" srcId="{F7034456-0C67-43E4-A34A-8C278E6807FB}" destId="{C9A08051-AD2D-4F34-B30E-72744FDBAF18}" srcOrd="1" destOrd="0" presId="urn:microsoft.com/office/officeart/2005/8/layout/hProcess9"/>
    <dgm:cxn modelId="{12F34696-76F1-407D-8F7A-EAA458606685}" type="presParOf" srcId="{C9A08051-AD2D-4F34-B30E-72744FDBAF18}" destId="{2C454A69-BBB5-4304-B4ED-BD796C493385}" srcOrd="0" destOrd="0" presId="urn:microsoft.com/office/officeart/2005/8/layout/hProcess9"/>
    <dgm:cxn modelId="{976F26E4-AA34-4EFA-9748-677102DC6B94}" type="presParOf" srcId="{C9A08051-AD2D-4F34-B30E-72744FDBAF18}" destId="{89F58A9F-2777-401A-AFAB-6827C3DBCDC6}" srcOrd="1" destOrd="0" presId="urn:microsoft.com/office/officeart/2005/8/layout/hProcess9"/>
    <dgm:cxn modelId="{3C5C8573-9EE3-4EFD-A6E3-73B481BBD3E2}" type="presParOf" srcId="{C9A08051-AD2D-4F34-B30E-72744FDBAF18}" destId="{933CE45F-6F5E-44FA-8BB0-1EB4FDEB57B1}" srcOrd="2" destOrd="0" presId="urn:microsoft.com/office/officeart/2005/8/layout/hProcess9"/>
    <dgm:cxn modelId="{2C8FA616-627F-4CFE-9FFA-28C4268A401E}" type="presParOf" srcId="{C9A08051-AD2D-4F34-B30E-72744FDBAF18}" destId="{DB9DE2D2-627D-4E75-9753-5FF12C702CF9}" srcOrd="3" destOrd="0" presId="urn:microsoft.com/office/officeart/2005/8/layout/hProcess9"/>
    <dgm:cxn modelId="{66B30397-806D-427C-A3D4-A0A131A95FF0}" type="presParOf" srcId="{C9A08051-AD2D-4F34-B30E-72744FDBAF18}" destId="{67898240-8F61-4562-9D58-03B865F86C4F}" srcOrd="4" destOrd="0" presId="urn:microsoft.com/office/officeart/2005/8/layout/hProcess9"/>
    <dgm:cxn modelId="{13559669-07ED-4503-9F3C-1C3B07C23002}" type="presParOf" srcId="{C9A08051-AD2D-4F34-B30E-72744FDBAF18}" destId="{9A419E93-B7E2-4728-8B2D-FD0EA9CAFEAB}" srcOrd="5" destOrd="0" presId="urn:microsoft.com/office/officeart/2005/8/layout/hProcess9"/>
    <dgm:cxn modelId="{E766CB6F-1FC1-4A5A-9044-7DD9C5D44E33}" type="presParOf" srcId="{C9A08051-AD2D-4F34-B30E-72744FDBAF18}" destId="{EE66FF76-5E21-4B75-9749-A6806DC8EF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899E89-508F-4544-8843-D6473BCB4CF2}" type="doc">
      <dgm:prSet loTypeId="urn:microsoft.com/office/officeart/2005/8/layout/defaul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F9B912-A07F-4DD9-9BD9-D5DD2A1CB0EF}">
      <dgm:prSet/>
      <dgm:spPr/>
      <dgm:t>
        <a:bodyPr/>
        <a:lstStyle/>
        <a:p>
          <a:r>
            <a:rPr lang="en-US"/>
            <a:t>Repression</a:t>
          </a:r>
        </a:p>
      </dgm:t>
    </dgm:pt>
    <dgm:pt modelId="{250899F1-BE52-4787-BB46-2A21DCB797AB}" type="parTrans" cxnId="{7260F759-3D74-400E-95DC-81541EC10293}">
      <dgm:prSet/>
      <dgm:spPr/>
      <dgm:t>
        <a:bodyPr/>
        <a:lstStyle/>
        <a:p>
          <a:endParaRPr lang="en-US"/>
        </a:p>
      </dgm:t>
    </dgm:pt>
    <dgm:pt modelId="{FA518B1F-3F4F-4A5F-9E3B-7822404B732B}" type="sibTrans" cxnId="{7260F759-3D74-400E-95DC-81541EC10293}">
      <dgm:prSet/>
      <dgm:spPr/>
      <dgm:t>
        <a:bodyPr/>
        <a:lstStyle/>
        <a:p>
          <a:endParaRPr lang="en-US"/>
        </a:p>
      </dgm:t>
    </dgm:pt>
    <dgm:pt modelId="{301FE6C8-30B9-48EB-990A-31C672645593}">
      <dgm:prSet/>
      <dgm:spPr/>
      <dgm:t>
        <a:bodyPr/>
        <a:lstStyle/>
        <a:p>
          <a:r>
            <a:rPr lang="en-US"/>
            <a:t>Denial</a:t>
          </a:r>
        </a:p>
      </dgm:t>
    </dgm:pt>
    <dgm:pt modelId="{977E67BE-B84D-4262-B7D6-4F0D92B69E49}" type="parTrans" cxnId="{F96A5999-4BF4-40BA-A1B6-4C2F5377DF00}">
      <dgm:prSet/>
      <dgm:spPr/>
      <dgm:t>
        <a:bodyPr/>
        <a:lstStyle/>
        <a:p>
          <a:endParaRPr lang="en-US"/>
        </a:p>
      </dgm:t>
    </dgm:pt>
    <dgm:pt modelId="{74A8F3E2-8B49-4915-9427-F2959E3CEE08}" type="sibTrans" cxnId="{F96A5999-4BF4-40BA-A1B6-4C2F5377DF00}">
      <dgm:prSet/>
      <dgm:spPr/>
      <dgm:t>
        <a:bodyPr/>
        <a:lstStyle/>
        <a:p>
          <a:endParaRPr lang="en-US"/>
        </a:p>
      </dgm:t>
    </dgm:pt>
    <dgm:pt modelId="{B3B93AF3-3E5D-4CF6-AA02-D46E49E2B4E0}">
      <dgm:prSet/>
      <dgm:spPr/>
      <dgm:t>
        <a:bodyPr/>
        <a:lstStyle/>
        <a:p>
          <a:r>
            <a:rPr lang="en-US"/>
            <a:t>Displacement</a:t>
          </a:r>
        </a:p>
      </dgm:t>
    </dgm:pt>
    <dgm:pt modelId="{2DF70C3C-BB81-4F7D-BF31-B488DC08C83D}" type="parTrans" cxnId="{AF14305C-7C29-41BC-B671-8F7EFEB12AEB}">
      <dgm:prSet/>
      <dgm:spPr/>
      <dgm:t>
        <a:bodyPr/>
        <a:lstStyle/>
        <a:p>
          <a:endParaRPr lang="en-US"/>
        </a:p>
      </dgm:t>
    </dgm:pt>
    <dgm:pt modelId="{70790BA6-E5A6-4A67-8C19-CDE6232EBD64}" type="sibTrans" cxnId="{AF14305C-7C29-41BC-B671-8F7EFEB12AEB}">
      <dgm:prSet/>
      <dgm:spPr/>
      <dgm:t>
        <a:bodyPr/>
        <a:lstStyle/>
        <a:p>
          <a:endParaRPr lang="en-US"/>
        </a:p>
      </dgm:t>
    </dgm:pt>
    <dgm:pt modelId="{2C372F58-8559-4C53-A510-36579687B7F5}">
      <dgm:prSet/>
      <dgm:spPr/>
      <dgm:t>
        <a:bodyPr/>
        <a:lstStyle/>
        <a:p>
          <a:r>
            <a:rPr lang="en-US"/>
            <a:t>Sublimation</a:t>
          </a:r>
        </a:p>
      </dgm:t>
    </dgm:pt>
    <dgm:pt modelId="{F3AF6074-D185-4334-B1AC-9C9D841CBBD4}" type="parTrans" cxnId="{C4ACC59C-615C-41FF-A7F9-183B1DC0DE53}">
      <dgm:prSet/>
      <dgm:spPr/>
      <dgm:t>
        <a:bodyPr/>
        <a:lstStyle/>
        <a:p>
          <a:endParaRPr lang="en-US"/>
        </a:p>
      </dgm:t>
    </dgm:pt>
    <dgm:pt modelId="{936C8A7D-44DE-48DE-A329-DEA6896B0C8D}" type="sibTrans" cxnId="{C4ACC59C-615C-41FF-A7F9-183B1DC0DE53}">
      <dgm:prSet/>
      <dgm:spPr/>
      <dgm:t>
        <a:bodyPr/>
        <a:lstStyle/>
        <a:p>
          <a:endParaRPr lang="en-US"/>
        </a:p>
      </dgm:t>
    </dgm:pt>
    <dgm:pt modelId="{A2321C95-FB6E-4F4C-AF59-2E8EE7DD8FF7}">
      <dgm:prSet/>
      <dgm:spPr/>
      <dgm:t>
        <a:bodyPr/>
        <a:lstStyle/>
        <a:p>
          <a:r>
            <a:rPr lang="en-US"/>
            <a:t>Projection</a:t>
          </a:r>
        </a:p>
      </dgm:t>
    </dgm:pt>
    <dgm:pt modelId="{67C4B63C-6C81-418F-B1F4-0C1A4D7EAAE5}" type="parTrans" cxnId="{B0B715E5-1122-4DE0-AC3D-79654B355335}">
      <dgm:prSet/>
      <dgm:spPr/>
      <dgm:t>
        <a:bodyPr/>
        <a:lstStyle/>
        <a:p>
          <a:endParaRPr lang="en-US"/>
        </a:p>
      </dgm:t>
    </dgm:pt>
    <dgm:pt modelId="{958B0A78-C4F5-4781-9C5D-78B1DD0CC9A5}" type="sibTrans" cxnId="{B0B715E5-1122-4DE0-AC3D-79654B355335}">
      <dgm:prSet/>
      <dgm:spPr/>
      <dgm:t>
        <a:bodyPr/>
        <a:lstStyle/>
        <a:p>
          <a:endParaRPr lang="en-US"/>
        </a:p>
      </dgm:t>
    </dgm:pt>
    <dgm:pt modelId="{D63E9384-D619-4431-9223-119921D7FCFA}">
      <dgm:prSet/>
      <dgm:spPr/>
      <dgm:t>
        <a:bodyPr/>
        <a:lstStyle/>
        <a:p>
          <a:r>
            <a:rPr lang="en-US"/>
            <a:t>Intellectualization</a:t>
          </a:r>
        </a:p>
      </dgm:t>
    </dgm:pt>
    <dgm:pt modelId="{8CB59B95-9922-4001-9B92-B297890D9716}" type="parTrans" cxnId="{59238639-DA12-4E16-AAC6-86DD075FE149}">
      <dgm:prSet/>
      <dgm:spPr/>
      <dgm:t>
        <a:bodyPr/>
        <a:lstStyle/>
        <a:p>
          <a:endParaRPr lang="en-US"/>
        </a:p>
      </dgm:t>
    </dgm:pt>
    <dgm:pt modelId="{438ABEB2-6ACE-44AC-AA30-5E02FB3F3804}" type="sibTrans" cxnId="{59238639-DA12-4E16-AAC6-86DD075FE149}">
      <dgm:prSet/>
      <dgm:spPr/>
      <dgm:t>
        <a:bodyPr/>
        <a:lstStyle/>
        <a:p>
          <a:endParaRPr lang="en-US"/>
        </a:p>
      </dgm:t>
    </dgm:pt>
    <dgm:pt modelId="{B8BA33DA-F1B5-4E11-8521-61F246103ACE}">
      <dgm:prSet/>
      <dgm:spPr/>
      <dgm:t>
        <a:bodyPr/>
        <a:lstStyle/>
        <a:p>
          <a:r>
            <a:rPr lang="en-US"/>
            <a:t>Avoidance</a:t>
          </a:r>
        </a:p>
      </dgm:t>
    </dgm:pt>
    <dgm:pt modelId="{09C4615C-1703-487E-89CB-BB31286D85D2}" type="parTrans" cxnId="{1A2CE022-5618-462B-89CF-6E701A858DF7}">
      <dgm:prSet/>
      <dgm:spPr/>
      <dgm:t>
        <a:bodyPr/>
        <a:lstStyle/>
        <a:p>
          <a:endParaRPr lang="en-US"/>
        </a:p>
      </dgm:t>
    </dgm:pt>
    <dgm:pt modelId="{B1A7796A-F416-48BF-AC0B-3E733E325DDC}" type="sibTrans" cxnId="{1A2CE022-5618-462B-89CF-6E701A858DF7}">
      <dgm:prSet/>
      <dgm:spPr/>
      <dgm:t>
        <a:bodyPr/>
        <a:lstStyle/>
        <a:p>
          <a:endParaRPr lang="en-US"/>
        </a:p>
      </dgm:t>
    </dgm:pt>
    <dgm:pt modelId="{7430AFF7-1391-4D16-9E0D-113163A6B718}">
      <dgm:prSet/>
      <dgm:spPr/>
      <dgm:t>
        <a:bodyPr/>
        <a:lstStyle/>
        <a:p>
          <a:r>
            <a:rPr lang="en-US"/>
            <a:t>Compensation</a:t>
          </a:r>
        </a:p>
      </dgm:t>
    </dgm:pt>
    <dgm:pt modelId="{A9053BE8-317D-4AC2-AA4C-5A608757CC4D}" type="parTrans" cxnId="{4C40DFB8-7902-4D0C-B62E-6DD7338D1586}">
      <dgm:prSet/>
      <dgm:spPr/>
      <dgm:t>
        <a:bodyPr/>
        <a:lstStyle/>
        <a:p>
          <a:endParaRPr lang="en-US"/>
        </a:p>
      </dgm:t>
    </dgm:pt>
    <dgm:pt modelId="{C5E29322-97C0-4F0A-B647-4865D17F516D}" type="sibTrans" cxnId="{4C40DFB8-7902-4D0C-B62E-6DD7338D1586}">
      <dgm:prSet/>
      <dgm:spPr/>
      <dgm:t>
        <a:bodyPr/>
        <a:lstStyle/>
        <a:p>
          <a:endParaRPr lang="en-US"/>
        </a:p>
      </dgm:t>
    </dgm:pt>
    <dgm:pt modelId="{427E854D-6AD4-483D-8FF1-8C5728A7CB86}">
      <dgm:prSet/>
      <dgm:spPr/>
      <dgm:t>
        <a:bodyPr/>
        <a:lstStyle/>
        <a:p>
          <a:r>
            <a:rPr lang="en-US"/>
            <a:t>Humor</a:t>
          </a:r>
        </a:p>
      </dgm:t>
    </dgm:pt>
    <dgm:pt modelId="{9DCC0A07-D2B6-4936-B272-8A334CD879DC}" type="parTrans" cxnId="{0D7A2833-93F8-4C30-8B55-9A2BC46BE04A}">
      <dgm:prSet/>
      <dgm:spPr/>
      <dgm:t>
        <a:bodyPr/>
        <a:lstStyle/>
        <a:p>
          <a:endParaRPr lang="en-US"/>
        </a:p>
      </dgm:t>
    </dgm:pt>
    <dgm:pt modelId="{229F0840-B5D6-4C96-B90E-2A069CBEEA43}" type="sibTrans" cxnId="{0D7A2833-93F8-4C30-8B55-9A2BC46BE04A}">
      <dgm:prSet/>
      <dgm:spPr/>
      <dgm:t>
        <a:bodyPr/>
        <a:lstStyle/>
        <a:p>
          <a:endParaRPr lang="en-US"/>
        </a:p>
      </dgm:t>
    </dgm:pt>
    <dgm:pt modelId="{1A1B9521-DC74-4B51-BF35-DC009F3FA67F}">
      <dgm:prSet/>
      <dgm:spPr/>
      <dgm:t>
        <a:bodyPr/>
        <a:lstStyle/>
        <a:p>
          <a:r>
            <a:rPr lang="en-US"/>
            <a:t>Passive Aggression</a:t>
          </a:r>
        </a:p>
      </dgm:t>
    </dgm:pt>
    <dgm:pt modelId="{FFBF9305-79E2-43CE-9294-0C98748B4BFC}" type="parTrans" cxnId="{EC441BF1-689E-4DCE-B1D0-179554588863}">
      <dgm:prSet/>
      <dgm:spPr/>
      <dgm:t>
        <a:bodyPr/>
        <a:lstStyle/>
        <a:p>
          <a:endParaRPr lang="en-US"/>
        </a:p>
      </dgm:t>
    </dgm:pt>
    <dgm:pt modelId="{6E3617F4-5097-4D01-A73D-62DB0D2CD04C}" type="sibTrans" cxnId="{EC441BF1-689E-4DCE-B1D0-179554588863}">
      <dgm:prSet/>
      <dgm:spPr/>
      <dgm:t>
        <a:bodyPr/>
        <a:lstStyle/>
        <a:p>
          <a:endParaRPr lang="en-US"/>
        </a:p>
      </dgm:t>
    </dgm:pt>
    <dgm:pt modelId="{90942787-32F9-4897-BF12-A4798BCC09B4}">
      <dgm:prSet/>
      <dgm:spPr/>
      <dgm:t>
        <a:bodyPr/>
        <a:lstStyle/>
        <a:p>
          <a:r>
            <a:rPr lang="en-US"/>
            <a:t>Undoing</a:t>
          </a:r>
        </a:p>
      </dgm:t>
    </dgm:pt>
    <dgm:pt modelId="{C4557D3D-586B-42D0-B4AA-6718B887EA7C}" type="parTrans" cxnId="{55C2CDCC-769C-4378-A165-AAE39F3CD81B}">
      <dgm:prSet/>
      <dgm:spPr/>
      <dgm:t>
        <a:bodyPr/>
        <a:lstStyle/>
        <a:p>
          <a:endParaRPr lang="en-US"/>
        </a:p>
      </dgm:t>
    </dgm:pt>
    <dgm:pt modelId="{D4A4BBB5-32BE-4C05-8529-60512A1F2128}" type="sibTrans" cxnId="{55C2CDCC-769C-4378-A165-AAE39F3CD81B}">
      <dgm:prSet/>
      <dgm:spPr/>
      <dgm:t>
        <a:bodyPr/>
        <a:lstStyle/>
        <a:p>
          <a:endParaRPr lang="en-US"/>
        </a:p>
      </dgm:t>
    </dgm:pt>
    <dgm:pt modelId="{EE5083D2-F054-4BE4-8C72-3CF0E76C38E1}">
      <dgm:prSet/>
      <dgm:spPr/>
      <dgm:t>
        <a:bodyPr/>
        <a:lstStyle/>
        <a:p>
          <a:r>
            <a:rPr lang="en-US"/>
            <a:t>Introjection</a:t>
          </a:r>
        </a:p>
      </dgm:t>
    </dgm:pt>
    <dgm:pt modelId="{A1E047CE-6C30-46F8-80E8-61595EB30876}" type="parTrans" cxnId="{DC4D8198-7C1A-480D-AFE3-5F87DB60AE47}">
      <dgm:prSet/>
      <dgm:spPr/>
      <dgm:t>
        <a:bodyPr/>
        <a:lstStyle/>
        <a:p>
          <a:endParaRPr lang="en-US"/>
        </a:p>
      </dgm:t>
    </dgm:pt>
    <dgm:pt modelId="{AD1DED0C-9038-4F3B-8B03-C56CDD7D93FD}" type="sibTrans" cxnId="{DC4D8198-7C1A-480D-AFE3-5F87DB60AE47}">
      <dgm:prSet/>
      <dgm:spPr/>
      <dgm:t>
        <a:bodyPr/>
        <a:lstStyle/>
        <a:p>
          <a:endParaRPr lang="en-US"/>
        </a:p>
      </dgm:t>
    </dgm:pt>
    <dgm:pt modelId="{096F47AB-67BD-461A-A7D0-976B4A5B12BE}">
      <dgm:prSet/>
      <dgm:spPr/>
      <dgm:t>
        <a:bodyPr/>
        <a:lstStyle/>
        <a:p>
          <a:r>
            <a:rPr lang="en-US"/>
            <a:t>Turning Against Self</a:t>
          </a:r>
        </a:p>
      </dgm:t>
    </dgm:pt>
    <dgm:pt modelId="{C5BDE723-EA5F-4BD8-8B38-6A4518D22DBB}" type="parTrans" cxnId="{2D041A9A-3DF1-4A89-857A-BB0D746EBF98}">
      <dgm:prSet/>
      <dgm:spPr/>
      <dgm:t>
        <a:bodyPr/>
        <a:lstStyle/>
        <a:p>
          <a:endParaRPr lang="en-US"/>
        </a:p>
      </dgm:t>
    </dgm:pt>
    <dgm:pt modelId="{FB1E18A9-73F4-49C5-80CD-07C5BBDD2639}" type="sibTrans" cxnId="{2D041A9A-3DF1-4A89-857A-BB0D746EBF98}">
      <dgm:prSet/>
      <dgm:spPr/>
      <dgm:t>
        <a:bodyPr/>
        <a:lstStyle/>
        <a:p>
          <a:endParaRPr lang="en-US"/>
        </a:p>
      </dgm:t>
    </dgm:pt>
    <dgm:pt modelId="{AAE7DB0D-86DC-4DDC-B9BE-F408A3B1B178}">
      <dgm:prSet/>
      <dgm:spPr/>
      <dgm:t>
        <a:bodyPr/>
        <a:lstStyle/>
        <a:p>
          <a:r>
            <a:rPr lang="en-US"/>
            <a:t>Splitting</a:t>
          </a:r>
        </a:p>
      </dgm:t>
    </dgm:pt>
    <dgm:pt modelId="{5E70A258-35B5-491B-BC34-36D17F5D078A}" type="parTrans" cxnId="{0F952E21-1940-497E-87A7-C79CE45C851C}">
      <dgm:prSet/>
      <dgm:spPr/>
      <dgm:t>
        <a:bodyPr/>
        <a:lstStyle/>
        <a:p>
          <a:endParaRPr lang="en-US"/>
        </a:p>
      </dgm:t>
    </dgm:pt>
    <dgm:pt modelId="{0B1B54A5-73D9-439A-A7BB-D1F91532AB57}" type="sibTrans" cxnId="{0F952E21-1940-497E-87A7-C79CE45C851C}">
      <dgm:prSet/>
      <dgm:spPr/>
      <dgm:t>
        <a:bodyPr/>
        <a:lstStyle/>
        <a:p>
          <a:endParaRPr lang="en-US"/>
        </a:p>
      </dgm:t>
    </dgm:pt>
    <dgm:pt modelId="{7D5123BD-EF33-4530-A50E-EC313AEB08C2}">
      <dgm:prSet/>
      <dgm:spPr/>
      <dgm:t>
        <a:bodyPr/>
        <a:lstStyle/>
        <a:p>
          <a:r>
            <a:rPr lang="en-US"/>
            <a:t>Devaluation</a:t>
          </a:r>
        </a:p>
      </dgm:t>
    </dgm:pt>
    <dgm:pt modelId="{0BAD3D6F-9A2C-44C1-A5F4-2B930271231E}" type="parTrans" cxnId="{9ED4BA5E-BBA1-486B-9C2C-63D871A508BF}">
      <dgm:prSet/>
      <dgm:spPr/>
      <dgm:t>
        <a:bodyPr/>
        <a:lstStyle/>
        <a:p>
          <a:endParaRPr lang="en-US"/>
        </a:p>
      </dgm:t>
    </dgm:pt>
    <dgm:pt modelId="{0A21A419-68ED-49A4-AA6D-F014AA2662E5}" type="sibTrans" cxnId="{9ED4BA5E-BBA1-486B-9C2C-63D871A508BF}">
      <dgm:prSet/>
      <dgm:spPr/>
      <dgm:t>
        <a:bodyPr/>
        <a:lstStyle/>
        <a:p>
          <a:endParaRPr lang="en-US"/>
        </a:p>
      </dgm:t>
    </dgm:pt>
    <dgm:pt modelId="{F888E1CE-88F6-4AEA-967E-6E343A4ED228}">
      <dgm:prSet/>
      <dgm:spPr/>
      <dgm:t>
        <a:bodyPr/>
        <a:lstStyle/>
        <a:p>
          <a:r>
            <a:rPr lang="en-US"/>
            <a:t>Dissociation</a:t>
          </a:r>
        </a:p>
      </dgm:t>
    </dgm:pt>
    <dgm:pt modelId="{31CA4956-5B8B-4015-85FF-9C6DEF1DA9A7}" type="parTrans" cxnId="{EC3D6D7D-3D35-4F4C-A8FC-D9E38DC65341}">
      <dgm:prSet/>
      <dgm:spPr/>
      <dgm:t>
        <a:bodyPr/>
        <a:lstStyle/>
        <a:p>
          <a:endParaRPr lang="en-US"/>
        </a:p>
      </dgm:t>
    </dgm:pt>
    <dgm:pt modelId="{83BB0156-2DB7-4DA1-8B59-006FCFB6B077}" type="sibTrans" cxnId="{EC3D6D7D-3D35-4F4C-A8FC-D9E38DC65341}">
      <dgm:prSet/>
      <dgm:spPr/>
      <dgm:t>
        <a:bodyPr/>
        <a:lstStyle/>
        <a:p>
          <a:endParaRPr lang="en-US"/>
        </a:p>
      </dgm:t>
    </dgm:pt>
    <dgm:pt modelId="{49221A36-0D97-468C-A70A-1EAE882F8A3B}">
      <dgm:prSet/>
      <dgm:spPr/>
      <dgm:t>
        <a:bodyPr/>
        <a:lstStyle/>
        <a:p>
          <a:r>
            <a:rPr lang="en-US"/>
            <a:t>Isolation</a:t>
          </a:r>
        </a:p>
      </dgm:t>
    </dgm:pt>
    <dgm:pt modelId="{F4E2F9E6-0713-416E-AB3D-43DB2BD68266}" type="parTrans" cxnId="{B74D1CA0-BA57-45A3-AEAE-A1338A33B736}">
      <dgm:prSet/>
      <dgm:spPr/>
      <dgm:t>
        <a:bodyPr/>
        <a:lstStyle/>
        <a:p>
          <a:endParaRPr lang="en-US"/>
        </a:p>
      </dgm:t>
    </dgm:pt>
    <dgm:pt modelId="{32A729FD-E74B-4B8E-8CEA-698F10895EF2}" type="sibTrans" cxnId="{B74D1CA0-BA57-45A3-AEAE-A1338A33B736}">
      <dgm:prSet/>
      <dgm:spPr/>
      <dgm:t>
        <a:bodyPr/>
        <a:lstStyle/>
        <a:p>
          <a:endParaRPr lang="en-US"/>
        </a:p>
      </dgm:t>
    </dgm:pt>
    <dgm:pt modelId="{4A9F0B72-BDAB-44F5-BE9E-9F450A1D86E1}">
      <dgm:prSet/>
      <dgm:spPr/>
      <dgm:t>
        <a:bodyPr/>
        <a:lstStyle/>
        <a:p>
          <a:r>
            <a:rPr lang="en-US"/>
            <a:t>Acting out</a:t>
          </a:r>
        </a:p>
      </dgm:t>
    </dgm:pt>
    <dgm:pt modelId="{36895B3D-1E32-4CE8-9152-DFC95EB55B6A}" type="parTrans" cxnId="{70E972EF-38BB-442A-82CC-444C055CF538}">
      <dgm:prSet/>
      <dgm:spPr/>
      <dgm:t>
        <a:bodyPr/>
        <a:lstStyle/>
        <a:p>
          <a:endParaRPr lang="en-US"/>
        </a:p>
      </dgm:t>
    </dgm:pt>
    <dgm:pt modelId="{12CDAB6F-E240-4B98-8E20-C53BFF21468D}" type="sibTrans" cxnId="{70E972EF-38BB-442A-82CC-444C055CF538}">
      <dgm:prSet/>
      <dgm:spPr/>
      <dgm:t>
        <a:bodyPr/>
        <a:lstStyle/>
        <a:p>
          <a:endParaRPr lang="en-US"/>
        </a:p>
      </dgm:t>
    </dgm:pt>
    <dgm:pt modelId="{693C8DE0-EF57-4B98-B5E8-0777B610B248}">
      <dgm:prSet/>
      <dgm:spPr/>
      <dgm:t>
        <a:bodyPr/>
        <a:lstStyle/>
        <a:p>
          <a:r>
            <a:rPr lang="en-US"/>
            <a:t>Regression</a:t>
          </a:r>
        </a:p>
      </dgm:t>
    </dgm:pt>
    <dgm:pt modelId="{FF68BE70-9990-4815-9DB8-9A8F39A4489D}" type="parTrans" cxnId="{ED3D5B03-E1BE-4F4E-9610-9D82ACB5890B}">
      <dgm:prSet/>
      <dgm:spPr/>
      <dgm:t>
        <a:bodyPr/>
        <a:lstStyle/>
        <a:p>
          <a:endParaRPr lang="en-US"/>
        </a:p>
      </dgm:t>
    </dgm:pt>
    <dgm:pt modelId="{989691C9-B697-49EA-B749-012FB077925D}" type="sibTrans" cxnId="{ED3D5B03-E1BE-4F4E-9610-9D82ACB5890B}">
      <dgm:prSet/>
      <dgm:spPr/>
      <dgm:t>
        <a:bodyPr/>
        <a:lstStyle/>
        <a:p>
          <a:endParaRPr lang="en-US"/>
        </a:p>
      </dgm:t>
    </dgm:pt>
    <dgm:pt modelId="{EE6DDC2D-11DD-4B73-9402-7856C96C3456}">
      <dgm:prSet/>
      <dgm:spPr/>
      <dgm:t>
        <a:bodyPr/>
        <a:lstStyle/>
        <a:p>
          <a:r>
            <a:rPr lang="en-US"/>
            <a:t>Affiliation</a:t>
          </a:r>
        </a:p>
      </dgm:t>
    </dgm:pt>
    <dgm:pt modelId="{157CD597-4618-4704-BC15-2F718749516B}" type="parTrans" cxnId="{E40C54FB-FEDD-45C2-8C51-020621064709}">
      <dgm:prSet/>
      <dgm:spPr/>
      <dgm:t>
        <a:bodyPr/>
        <a:lstStyle/>
        <a:p>
          <a:endParaRPr lang="en-US"/>
        </a:p>
      </dgm:t>
    </dgm:pt>
    <dgm:pt modelId="{C7A89D02-425B-4DE1-8566-7883A2FFE653}" type="sibTrans" cxnId="{E40C54FB-FEDD-45C2-8C51-020621064709}">
      <dgm:prSet/>
      <dgm:spPr/>
      <dgm:t>
        <a:bodyPr/>
        <a:lstStyle/>
        <a:p>
          <a:endParaRPr lang="en-US"/>
        </a:p>
      </dgm:t>
    </dgm:pt>
    <dgm:pt modelId="{07EE9FB7-D402-4A0F-9813-E29A1F9BDC1B}">
      <dgm:prSet/>
      <dgm:spPr/>
      <dgm:t>
        <a:bodyPr/>
        <a:lstStyle/>
        <a:p>
          <a:r>
            <a:rPr lang="en-US"/>
            <a:t>Reaction Formation</a:t>
          </a:r>
        </a:p>
      </dgm:t>
    </dgm:pt>
    <dgm:pt modelId="{56CB784C-AFEA-4F8E-924F-2B2BA1CB3946}" type="parTrans" cxnId="{0B576D19-07CC-48C8-ADD1-C0FEF49E0D97}">
      <dgm:prSet/>
      <dgm:spPr/>
      <dgm:t>
        <a:bodyPr/>
        <a:lstStyle/>
        <a:p>
          <a:endParaRPr lang="en-US"/>
        </a:p>
      </dgm:t>
    </dgm:pt>
    <dgm:pt modelId="{31BD923C-7790-4F6C-B1B9-438B915F334F}" type="sibTrans" cxnId="{0B576D19-07CC-48C8-ADD1-C0FEF49E0D97}">
      <dgm:prSet/>
      <dgm:spPr/>
      <dgm:t>
        <a:bodyPr/>
        <a:lstStyle/>
        <a:p>
          <a:endParaRPr lang="en-US"/>
        </a:p>
      </dgm:t>
    </dgm:pt>
    <dgm:pt modelId="{C4CF3037-0C98-47E0-89C8-8C065861DD85}">
      <dgm:prSet/>
      <dgm:spPr/>
      <dgm:t>
        <a:bodyPr/>
        <a:lstStyle/>
        <a:p>
          <a:r>
            <a:rPr lang="en-US"/>
            <a:t>Altruism</a:t>
          </a:r>
        </a:p>
      </dgm:t>
    </dgm:pt>
    <dgm:pt modelId="{FDFA6E16-50E0-415B-83A0-29A9C3EE5705}" type="parTrans" cxnId="{ECBDF1D3-DFBD-4294-AC3E-82F4DF5B4D37}">
      <dgm:prSet/>
      <dgm:spPr/>
      <dgm:t>
        <a:bodyPr/>
        <a:lstStyle/>
        <a:p>
          <a:endParaRPr lang="en-US"/>
        </a:p>
      </dgm:t>
    </dgm:pt>
    <dgm:pt modelId="{97A8F7EE-3E2E-45D8-9933-1CCB68634998}" type="sibTrans" cxnId="{ECBDF1D3-DFBD-4294-AC3E-82F4DF5B4D37}">
      <dgm:prSet/>
      <dgm:spPr/>
      <dgm:t>
        <a:bodyPr/>
        <a:lstStyle/>
        <a:p>
          <a:endParaRPr lang="en-US"/>
        </a:p>
      </dgm:t>
    </dgm:pt>
    <dgm:pt modelId="{03EA6EF4-7E99-40C3-8B8B-CF14D14210B3}">
      <dgm:prSet/>
      <dgm:spPr/>
      <dgm:t>
        <a:bodyPr/>
        <a:lstStyle/>
        <a:p>
          <a:r>
            <a:rPr lang="en-US"/>
            <a:t>Rationalization</a:t>
          </a:r>
        </a:p>
      </dgm:t>
    </dgm:pt>
    <dgm:pt modelId="{982EBE95-B397-47A8-A952-555775141931}" type="parTrans" cxnId="{EE4285AB-0723-4A3C-8F56-2623572E9B57}">
      <dgm:prSet/>
      <dgm:spPr/>
      <dgm:t>
        <a:bodyPr/>
        <a:lstStyle/>
        <a:p>
          <a:endParaRPr lang="en-US"/>
        </a:p>
      </dgm:t>
    </dgm:pt>
    <dgm:pt modelId="{09D18608-D0D7-42AC-AF7D-A7F6A20002BC}" type="sibTrans" cxnId="{EE4285AB-0723-4A3C-8F56-2623572E9B57}">
      <dgm:prSet/>
      <dgm:spPr/>
      <dgm:t>
        <a:bodyPr/>
        <a:lstStyle/>
        <a:p>
          <a:endParaRPr lang="en-US"/>
        </a:p>
      </dgm:t>
    </dgm:pt>
    <dgm:pt modelId="{9635421E-ED65-47DE-8DB6-7D3A6A2EC787}">
      <dgm:prSet/>
      <dgm:spPr/>
      <dgm:t>
        <a:bodyPr/>
        <a:lstStyle/>
        <a:p>
          <a:r>
            <a:rPr lang="en-US"/>
            <a:t>Reversal</a:t>
          </a:r>
        </a:p>
      </dgm:t>
    </dgm:pt>
    <dgm:pt modelId="{952D6EEE-F255-4946-A2E0-5F375900E99C}" type="parTrans" cxnId="{3B7E0409-A4BA-4097-9A3E-3D6546AC034B}">
      <dgm:prSet/>
      <dgm:spPr/>
      <dgm:t>
        <a:bodyPr/>
        <a:lstStyle/>
        <a:p>
          <a:endParaRPr lang="en-US"/>
        </a:p>
      </dgm:t>
    </dgm:pt>
    <dgm:pt modelId="{9061DF24-D778-49CF-B9E6-9AAA161860CC}" type="sibTrans" cxnId="{3B7E0409-A4BA-4097-9A3E-3D6546AC034B}">
      <dgm:prSet/>
      <dgm:spPr/>
      <dgm:t>
        <a:bodyPr/>
        <a:lstStyle/>
        <a:p>
          <a:endParaRPr lang="en-US"/>
        </a:p>
      </dgm:t>
    </dgm:pt>
    <dgm:pt modelId="{A9D22914-9C45-49FB-80A6-5E9AA8C20A66}">
      <dgm:prSet/>
      <dgm:spPr/>
      <dgm:t>
        <a:bodyPr/>
        <a:lstStyle/>
        <a:p>
          <a:r>
            <a:rPr lang="en-US"/>
            <a:t>Compartmentalization</a:t>
          </a:r>
        </a:p>
      </dgm:t>
    </dgm:pt>
    <dgm:pt modelId="{F408D10E-18AA-4AA6-A302-925426CB63EA}" type="parTrans" cxnId="{5D9BFFB1-4E5F-4681-ACDB-3CF163E4C076}">
      <dgm:prSet/>
      <dgm:spPr/>
      <dgm:t>
        <a:bodyPr/>
        <a:lstStyle/>
        <a:p>
          <a:endParaRPr lang="en-US"/>
        </a:p>
      </dgm:t>
    </dgm:pt>
    <dgm:pt modelId="{B3B7875F-77D3-4B98-A17C-90E22D2B7291}" type="sibTrans" cxnId="{5D9BFFB1-4E5F-4681-ACDB-3CF163E4C076}">
      <dgm:prSet/>
      <dgm:spPr/>
      <dgm:t>
        <a:bodyPr/>
        <a:lstStyle/>
        <a:p>
          <a:endParaRPr lang="en-US"/>
        </a:p>
      </dgm:t>
    </dgm:pt>
    <dgm:pt modelId="{D51965F5-E9E5-466B-9334-253D3B123B60}" type="pres">
      <dgm:prSet presAssocID="{74899E89-508F-4544-8843-D6473BCB4CF2}" presName="diagram" presStyleCnt="0">
        <dgm:presLayoutVars>
          <dgm:dir/>
          <dgm:resizeHandles val="exact"/>
        </dgm:presLayoutVars>
      </dgm:prSet>
      <dgm:spPr/>
    </dgm:pt>
    <dgm:pt modelId="{CA1B8CD4-D64B-41E5-8909-3B2984CCE185}" type="pres">
      <dgm:prSet presAssocID="{F0F9B912-A07F-4DD9-9BD9-D5DD2A1CB0EF}" presName="node" presStyleLbl="node1" presStyleIdx="0" presStyleCnt="25">
        <dgm:presLayoutVars>
          <dgm:bulletEnabled val="1"/>
        </dgm:presLayoutVars>
      </dgm:prSet>
      <dgm:spPr/>
    </dgm:pt>
    <dgm:pt modelId="{3524EB22-EA7B-452F-8392-78175B3859F2}" type="pres">
      <dgm:prSet presAssocID="{FA518B1F-3F4F-4A5F-9E3B-7822404B732B}" presName="sibTrans" presStyleCnt="0"/>
      <dgm:spPr/>
    </dgm:pt>
    <dgm:pt modelId="{757340E1-53D7-4A04-BDBB-848EAB1AC5AE}" type="pres">
      <dgm:prSet presAssocID="{301FE6C8-30B9-48EB-990A-31C672645593}" presName="node" presStyleLbl="node1" presStyleIdx="1" presStyleCnt="25">
        <dgm:presLayoutVars>
          <dgm:bulletEnabled val="1"/>
        </dgm:presLayoutVars>
      </dgm:prSet>
      <dgm:spPr/>
    </dgm:pt>
    <dgm:pt modelId="{01273B33-E0EF-4DB6-82EB-AB7D4858C5A2}" type="pres">
      <dgm:prSet presAssocID="{74A8F3E2-8B49-4915-9427-F2959E3CEE08}" presName="sibTrans" presStyleCnt="0"/>
      <dgm:spPr/>
    </dgm:pt>
    <dgm:pt modelId="{EF8D7CFB-60A9-4AA1-82C0-6082FFF65A14}" type="pres">
      <dgm:prSet presAssocID="{B3B93AF3-3E5D-4CF6-AA02-D46E49E2B4E0}" presName="node" presStyleLbl="node1" presStyleIdx="2" presStyleCnt="25">
        <dgm:presLayoutVars>
          <dgm:bulletEnabled val="1"/>
        </dgm:presLayoutVars>
      </dgm:prSet>
      <dgm:spPr/>
    </dgm:pt>
    <dgm:pt modelId="{E2218E1E-01DE-4A0D-946A-7C4308C2488E}" type="pres">
      <dgm:prSet presAssocID="{70790BA6-E5A6-4A67-8C19-CDE6232EBD64}" presName="sibTrans" presStyleCnt="0"/>
      <dgm:spPr/>
    </dgm:pt>
    <dgm:pt modelId="{89F244A6-229A-4FC6-B317-9459052F09A3}" type="pres">
      <dgm:prSet presAssocID="{2C372F58-8559-4C53-A510-36579687B7F5}" presName="node" presStyleLbl="node1" presStyleIdx="3" presStyleCnt="25">
        <dgm:presLayoutVars>
          <dgm:bulletEnabled val="1"/>
        </dgm:presLayoutVars>
      </dgm:prSet>
      <dgm:spPr/>
    </dgm:pt>
    <dgm:pt modelId="{1FFEB3E4-8036-4819-9A78-FD4656554624}" type="pres">
      <dgm:prSet presAssocID="{936C8A7D-44DE-48DE-A329-DEA6896B0C8D}" presName="sibTrans" presStyleCnt="0"/>
      <dgm:spPr/>
    </dgm:pt>
    <dgm:pt modelId="{E2D0A887-AF0E-46F8-83DF-E78BAE43C1D9}" type="pres">
      <dgm:prSet presAssocID="{A2321C95-FB6E-4F4C-AF59-2E8EE7DD8FF7}" presName="node" presStyleLbl="node1" presStyleIdx="4" presStyleCnt="25">
        <dgm:presLayoutVars>
          <dgm:bulletEnabled val="1"/>
        </dgm:presLayoutVars>
      </dgm:prSet>
      <dgm:spPr/>
    </dgm:pt>
    <dgm:pt modelId="{85439474-48BB-4985-ABF5-8C6E55955D25}" type="pres">
      <dgm:prSet presAssocID="{958B0A78-C4F5-4781-9C5D-78B1DD0CC9A5}" presName="sibTrans" presStyleCnt="0"/>
      <dgm:spPr/>
    </dgm:pt>
    <dgm:pt modelId="{75474CEA-32DD-42B1-A09D-15A5F99E7BE2}" type="pres">
      <dgm:prSet presAssocID="{D63E9384-D619-4431-9223-119921D7FCFA}" presName="node" presStyleLbl="node1" presStyleIdx="5" presStyleCnt="25">
        <dgm:presLayoutVars>
          <dgm:bulletEnabled val="1"/>
        </dgm:presLayoutVars>
      </dgm:prSet>
      <dgm:spPr/>
    </dgm:pt>
    <dgm:pt modelId="{290DF418-1E3F-4E50-AEBF-3A4A7E3C5D51}" type="pres">
      <dgm:prSet presAssocID="{438ABEB2-6ACE-44AC-AA30-5E02FB3F3804}" presName="sibTrans" presStyleCnt="0"/>
      <dgm:spPr/>
    </dgm:pt>
    <dgm:pt modelId="{233094DB-153D-4D99-B2FA-6C8EBFB6CA1E}" type="pres">
      <dgm:prSet presAssocID="{B8BA33DA-F1B5-4E11-8521-61F246103ACE}" presName="node" presStyleLbl="node1" presStyleIdx="6" presStyleCnt="25">
        <dgm:presLayoutVars>
          <dgm:bulletEnabled val="1"/>
        </dgm:presLayoutVars>
      </dgm:prSet>
      <dgm:spPr/>
    </dgm:pt>
    <dgm:pt modelId="{39E25689-500A-430B-914E-8457C86E84DB}" type="pres">
      <dgm:prSet presAssocID="{B1A7796A-F416-48BF-AC0B-3E733E325DDC}" presName="sibTrans" presStyleCnt="0"/>
      <dgm:spPr/>
    </dgm:pt>
    <dgm:pt modelId="{162A9D76-A0EC-4380-AF48-3570B2185AFD}" type="pres">
      <dgm:prSet presAssocID="{7430AFF7-1391-4D16-9E0D-113163A6B718}" presName="node" presStyleLbl="node1" presStyleIdx="7" presStyleCnt="25">
        <dgm:presLayoutVars>
          <dgm:bulletEnabled val="1"/>
        </dgm:presLayoutVars>
      </dgm:prSet>
      <dgm:spPr/>
    </dgm:pt>
    <dgm:pt modelId="{0BE1E962-0DF3-4584-8F03-DFE7F37E1FD5}" type="pres">
      <dgm:prSet presAssocID="{C5E29322-97C0-4F0A-B647-4865D17F516D}" presName="sibTrans" presStyleCnt="0"/>
      <dgm:spPr/>
    </dgm:pt>
    <dgm:pt modelId="{BED21527-5850-42E4-B59D-FB1B34664EE3}" type="pres">
      <dgm:prSet presAssocID="{427E854D-6AD4-483D-8FF1-8C5728A7CB86}" presName="node" presStyleLbl="node1" presStyleIdx="8" presStyleCnt="25">
        <dgm:presLayoutVars>
          <dgm:bulletEnabled val="1"/>
        </dgm:presLayoutVars>
      </dgm:prSet>
      <dgm:spPr/>
    </dgm:pt>
    <dgm:pt modelId="{82B2A703-6844-4597-8E05-99F2A6673827}" type="pres">
      <dgm:prSet presAssocID="{229F0840-B5D6-4C96-B90E-2A069CBEEA43}" presName="sibTrans" presStyleCnt="0"/>
      <dgm:spPr/>
    </dgm:pt>
    <dgm:pt modelId="{295F09A4-5FA0-4AD0-ADCA-785ECCA5460D}" type="pres">
      <dgm:prSet presAssocID="{1A1B9521-DC74-4B51-BF35-DC009F3FA67F}" presName="node" presStyleLbl="node1" presStyleIdx="9" presStyleCnt="25">
        <dgm:presLayoutVars>
          <dgm:bulletEnabled val="1"/>
        </dgm:presLayoutVars>
      </dgm:prSet>
      <dgm:spPr/>
    </dgm:pt>
    <dgm:pt modelId="{C744C641-21B0-4D9B-8D31-22C8C7D16F7E}" type="pres">
      <dgm:prSet presAssocID="{6E3617F4-5097-4D01-A73D-62DB0D2CD04C}" presName="sibTrans" presStyleCnt="0"/>
      <dgm:spPr/>
    </dgm:pt>
    <dgm:pt modelId="{2EBE77F5-2842-47B8-8A22-80F19F68EAB0}" type="pres">
      <dgm:prSet presAssocID="{90942787-32F9-4897-BF12-A4798BCC09B4}" presName="node" presStyleLbl="node1" presStyleIdx="10" presStyleCnt="25">
        <dgm:presLayoutVars>
          <dgm:bulletEnabled val="1"/>
        </dgm:presLayoutVars>
      </dgm:prSet>
      <dgm:spPr/>
    </dgm:pt>
    <dgm:pt modelId="{7B054ED3-697D-4404-8033-2A71855AD28F}" type="pres">
      <dgm:prSet presAssocID="{D4A4BBB5-32BE-4C05-8529-60512A1F2128}" presName="sibTrans" presStyleCnt="0"/>
      <dgm:spPr/>
    </dgm:pt>
    <dgm:pt modelId="{4DCDA787-2A14-4D6E-91D3-89EA448E1E53}" type="pres">
      <dgm:prSet presAssocID="{EE5083D2-F054-4BE4-8C72-3CF0E76C38E1}" presName="node" presStyleLbl="node1" presStyleIdx="11" presStyleCnt="25">
        <dgm:presLayoutVars>
          <dgm:bulletEnabled val="1"/>
        </dgm:presLayoutVars>
      </dgm:prSet>
      <dgm:spPr/>
    </dgm:pt>
    <dgm:pt modelId="{186435E4-5264-4796-AFCE-20CED38A7A49}" type="pres">
      <dgm:prSet presAssocID="{AD1DED0C-9038-4F3B-8B03-C56CDD7D93FD}" presName="sibTrans" presStyleCnt="0"/>
      <dgm:spPr/>
    </dgm:pt>
    <dgm:pt modelId="{73C04746-0145-42FA-9D06-C6BF1F6C176E}" type="pres">
      <dgm:prSet presAssocID="{096F47AB-67BD-461A-A7D0-976B4A5B12BE}" presName="node" presStyleLbl="node1" presStyleIdx="12" presStyleCnt="25">
        <dgm:presLayoutVars>
          <dgm:bulletEnabled val="1"/>
        </dgm:presLayoutVars>
      </dgm:prSet>
      <dgm:spPr/>
    </dgm:pt>
    <dgm:pt modelId="{5AC5E37A-FFCC-4073-91F9-FB0027A6679A}" type="pres">
      <dgm:prSet presAssocID="{FB1E18A9-73F4-49C5-80CD-07C5BBDD2639}" presName="sibTrans" presStyleCnt="0"/>
      <dgm:spPr/>
    </dgm:pt>
    <dgm:pt modelId="{1696B6EB-254A-405C-AACE-BBCCC84FEC19}" type="pres">
      <dgm:prSet presAssocID="{AAE7DB0D-86DC-4DDC-B9BE-F408A3B1B178}" presName="node" presStyleLbl="node1" presStyleIdx="13" presStyleCnt="25">
        <dgm:presLayoutVars>
          <dgm:bulletEnabled val="1"/>
        </dgm:presLayoutVars>
      </dgm:prSet>
      <dgm:spPr/>
    </dgm:pt>
    <dgm:pt modelId="{FCAE4DC2-2845-4926-816B-00C440344FF7}" type="pres">
      <dgm:prSet presAssocID="{0B1B54A5-73D9-439A-A7BB-D1F91532AB57}" presName="sibTrans" presStyleCnt="0"/>
      <dgm:spPr/>
    </dgm:pt>
    <dgm:pt modelId="{FE6B8FFE-1EAA-4256-800A-69769A07C184}" type="pres">
      <dgm:prSet presAssocID="{7D5123BD-EF33-4530-A50E-EC313AEB08C2}" presName="node" presStyleLbl="node1" presStyleIdx="14" presStyleCnt="25">
        <dgm:presLayoutVars>
          <dgm:bulletEnabled val="1"/>
        </dgm:presLayoutVars>
      </dgm:prSet>
      <dgm:spPr/>
    </dgm:pt>
    <dgm:pt modelId="{7E1847EC-3811-4594-8339-DAFE11B29677}" type="pres">
      <dgm:prSet presAssocID="{0A21A419-68ED-49A4-AA6D-F014AA2662E5}" presName="sibTrans" presStyleCnt="0"/>
      <dgm:spPr/>
    </dgm:pt>
    <dgm:pt modelId="{CE66E573-5C48-4CB0-9AE5-93D6B0330F5F}" type="pres">
      <dgm:prSet presAssocID="{F888E1CE-88F6-4AEA-967E-6E343A4ED228}" presName="node" presStyleLbl="node1" presStyleIdx="15" presStyleCnt="25">
        <dgm:presLayoutVars>
          <dgm:bulletEnabled val="1"/>
        </dgm:presLayoutVars>
      </dgm:prSet>
      <dgm:spPr/>
    </dgm:pt>
    <dgm:pt modelId="{9555A332-BD13-4306-93F1-077F3A4CC278}" type="pres">
      <dgm:prSet presAssocID="{83BB0156-2DB7-4DA1-8B59-006FCFB6B077}" presName="sibTrans" presStyleCnt="0"/>
      <dgm:spPr/>
    </dgm:pt>
    <dgm:pt modelId="{06917D1F-39CE-4CB0-ACA8-F5523854708F}" type="pres">
      <dgm:prSet presAssocID="{49221A36-0D97-468C-A70A-1EAE882F8A3B}" presName="node" presStyleLbl="node1" presStyleIdx="16" presStyleCnt="25">
        <dgm:presLayoutVars>
          <dgm:bulletEnabled val="1"/>
        </dgm:presLayoutVars>
      </dgm:prSet>
      <dgm:spPr/>
    </dgm:pt>
    <dgm:pt modelId="{C16915D4-13F5-4916-871F-055AB1791D22}" type="pres">
      <dgm:prSet presAssocID="{32A729FD-E74B-4B8E-8CEA-698F10895EF2}" presName="sibTrans" presStyleCnt="0"/>
      <dgm:spPr/>
    </dgm:pt>
    <dgm:pt modelId="{67D23F29-7A2F-4CCA-84EB-D9DEBE37E762}" type="pres">
      <dgm:prSet presAssocID="{4A9F0B72-BDAB-44F5-BE9E-9F450A1D86E1}" presName="node" presStyleLbl="node1" presStyleIdx="17" presStyleCnt="25">
        <dgm:presLayoutVars>
          <dgm:bulletEnabled val="1"/>
        </dgm:presLayoutVars>
      </dgm:prSet>
      <dgm:spPr/>
    </dgm:pt>
    <dgm:pt modelId="{4D9B75B5-D7B9-476D-B8C6-0BDE0222F386}" type="pres">
      <dgm:prSet presAssocID="{12CDAB6F-E240-4B98-8E20-C53BFF21468D}" presName="sibTrans" presStyleCnt="0"/>
      <dgm:spPr/>
    </dgm:pt>
    <dgm:pt modelId="{1173C74B-AB7D-47F5-B44B-7E56AB9651E0}" type="pres">
      <dgm:prSet presAssocID="{693C8DE0-EF57-4B98-B5E8-0777B610B248}" presName="node" presStyleLbl="node1" presStyleIdx="18" presStyleCnt="25">
        <dgm:presLayoutVars>
          <dgm:bulletEnabled val="1"/>
        </dgm:presLayoutVars>
      </dgm:prSet>
      <dgm:spPr/>
    </dgm:pt>
    <dgm:pt modelId="{DA3DC38E-C781-4A89-9688-0690125821A5}" type="pres">
      <dgm:prSet presAssocID="{989691C9-B697-49EA-B749-012FB077925D}" presName="sibTrans" presStyleCnt="0"/>
      <dgm:spPr/>
    </dgm:pt>
    <dgm:pt modelId="{071A0DEC-ABB8-49A6-9B76-D66BFFFED0FD}" type="pres">
      <dgm:prSet presAssocID="{EE6DDC2D-11DD-4B73-9402-7856C96C3456}" presName="node" presStyleLbl="node1" presStyleIdx="19" presStyleCnt="25">
        <dgm:presLayoutVars>
          <dgm:bulletEnabled val="1"/>
        </dgm:presLayoutVars>
      </dgm:prSet>
      <dgm:spPr/>
    </dgm:pt>
    <dgm:pt modelId="{A628CA1E-EF22-4D5B-B471-9538FE993245}" type="pres">
      <dgm:prSet presAssocID="{C7A89D02-425B-4DE1-8566-7883A2FFE653}" presName="sibTrans" presStyleCnt="0"/>
      <dgm:spPr/>
    </dgm:pt>
    <dgm:pt modelId="{4FC1B50D-5565-46B5-B1E9-E86B71ED9C69}" type="pres">
      <dgm:prSet presAssocID="{07EE9FB7-D402-4A0F-9813-E29A1F9BDC1B}" presName="node" presStyleLbl="node1" presStyleIdx="20" presStyleCnt="25">
        <dgm:presLayoutVars>
          <dgm:bulletEnabled val="1"/>
        </dgm:presLayoutVars>
      </dgm:prSet>
      <dgm:spPr/>
    </dgm:pt>
    <dgm:pt modelId="{CFA091AD-785E-4FC6-9664-60D8CAB6D1C1}" type="pres">
      <dgm:prSet presAssocID="{31BD923C-7790-4F6C-B1B9-438B915F334F}" presName="sibTrans" presStyleCnt="0"/>
      <dgm:spPr/>
    </dgm:pt>
    <dgm:pt modelId="{9A77CDEE-AF1D-4E00-8BB7-E7FB9CF9AD9E}" type="pres">
      <dgm:prSet presAssocID="{C4CF3037-0C98-47E0-89C8-8C065861DD85}" presName="node" presStyleLbl="node1" presStyleIdx="21" presStyleCnt="25">
        <dgm:presLayoutVars>
          <dgm:bulletEnabled val="1"/>
        </dgm:presLayoutVars>
      </dgm:prSet>
      <dgm:spPr/>
    </dgm:pt>
    <dgm:pt modelId="{258D198C-F146-4638-9AAE-A46E78F5C06A}" type="pres">
      <dgm:prSet presAssocID="{97A8F7EE-3E2E-45D8-9933-1CCB68634998}" presName="sibTrans" presStyleCnt="0"/>
      <dgm:spPr/>
    </dgm:pt>
    <dgm:pt modelId="{168275A6-8FAB-46F4-86D2-FA02AB7D96EF}" type="pres">
      <dgm:prSet presAssocID="{03EA6EF4-7E99-40C3-8B8B-CF14D14210B3}" presName="node" presStyleLbl="node1" presStyleIdx="22" presStyleCnt="25">
        <dgm:presLayoutVars>
          <dgm:bulletEnabled val="1"/>
        </dgm:presLayoutVars>
      </dgm:prSet>
      <dgm:spPr/>
    </dgm:pt>
    <dgm:pt modelId="{FCE3E29E-B0F9-464F-A839-3ECC0D3B0AAA}" type="pres">
      <dgm:prSet presAssocID="{09D18608-D0D7-42AC-AF7D-A7F6A20002BC}" presName="sibTrans" presStyleCnt="0"/>
      <dgm:spPr/>
    </dgm:pt>
    <dgm:pt modelId="{7CA70A25-6DA3-4627-9ACF-C75C24D853BD}" type="pres">
      <dgm:prSet presAssocID="{9635421E-ED65-47DE-8DB6-7D3A6A2EC787}" presName="node" presStyleLbl="node1" presStyleIdx="23" presStyleCnt="25">
        <dgm:presLayoutVars>
          <dgm:bulletEnabled val="1"/>
        </dgm:presLayoutVars>
      </dgm:prSet>
      <dgm:spPr/>
    </dgm:pt>
    <dgm:pt modelId="{44FDB844-1432-427B-B773-8A004947BBFE}" type="pres">
      <dgm:prSet presAssocID="{9061DF24-D778-49CF-B9E6-9AAA161860CC}" presName="sibTrans" presStyleCnt="0"/>
      <dgm:spPr/>
    </dgm:pt>
    <dgm:pt modelId="{D9BC3BB0-C363-4C6B-BBA0-38C897793FCF}" type="pres">
      <dgm:prSet presAssocID="{A9D22914-9C45-49FB-80A6-5E9AA8C20A66}" presName="node" presStyleLbl="node1" presStyleIdx="24" presStyleCnt="25">
        <dgm:presLayoutVars>
          <dgm:bulletEnabled val="1"/>
        </dgm:presLayoutVars>
      </dgm:prSet>
      <dgm:spPr/>
    </dgm:pt>
  </dgm:ptLst>
  <dgm:cxnLst>
    <dgm:cxn modelId="{ED3D5B03-E1BE-4F4E-9610-9D82ACB5890B}" srcId="{74899E89-508F-4544-8843-D6473BCB4CF2}" destId="{693C8DE0-EF57-4B98-B5E8-0777B610B248}" srcOrd="18" destOrd="0" parTransId="{FF68BE70-9990-4815-9DB8-9A8F39A4489D}" sibTransId="{989691C9-B697-49EA-B749-012FB077925D}"/>
    <dgm:cxn modelId="{3B7E0409-A4BA-4097-9A3E-3D6546AC034B}" srcId="{74899E89-508F-4544-8843-D6473BCB4CF2}" destId="{9635421E-ED65-47DE-8DB6-7D3A6A2EC787}" srcOrd="23" destOrd="0" parTransId="{952D6EEE-F255-4946-A2E0-5F375900E99C}" sibTransId="{9061DF24-D778-49CF-B9E6-9AAA161860CC}"/>
    <dgm:cxn modelId="{C993320C-CC93-4D60-B309-D745E44AE816}" type="presOf" srcId="{90942787-32F9-4897-BF12-A4798BCC09B4}" destId="{2EBE77F5-2842-47B8-8A22-80F19F68EAB0}" srcOrd="0" destOrd="0" presId="urn:microsoft.com/office/officeart/2005/8/layout/default"/>
    <dgm:cxn modelId="{F5BE7A0C-E79D-4D6D-ADC0-D935B2F94213}" type="presOf" srcId="{096F47AB-67BD-461A-A7D0-976B4A5B12BE}" destId="{73C04746-0145-42FA-9D06-C6BF1F6C176E}" srcOrd="0" destOrd="0" presId="urn:microsoft.com/office/officeart/2005/8/layout/default"/>
    <dgm:cxn modelId="{4FB54D13-4B9A-405C-B0D9-C1B3818C6392}" type="presOf" srcId="{1A1B9521-DC74-4B51-BF35-DC009F3FA67F}" destId="{295F09A4-5FA0-4AD0-ADCA-785ECCA5460D}" srcOrd="0" destOrd="0" presId="urn:microsoft.com/office/officeart/2005/8/layout/default"/>
    <dgm:cxn modelId="{C451C017-76C6-426A-BD41-C4D7B595169B}" type="presOf" srcId="{AAE7DB0D-86DC-4DDC-B9BE-F408A3B1B178}" destId="{1696B6EB-254A-405C-AACE-BBCCC84FEC19}" srcOrd="0" destOrd="0" presId="urn:microsoft.com/office/officeart/2005/8/layout/default"/>
    <dgm:cxn modelId="{0B576D19-07CC-48C8-ADD1-C0FEF49E0D97}" srcId="{74899E89-508F-4544-8843-D6473BCB4CF2}" destId="{07EE9FB7-D402-4A0F-9813-E29A1F9BDC1B}" srcOrd="20" destOrd="0" parTransId="{56CB784C-AFEA-4F8E-924F-2B2BA1CB3946}" sibTransId="{31BD923C-7790-4F6C-B1B9-438B915F334F}"/>
    <dgm:cxn modelId="{0F952E21-1940-497E-87A7-C79CE45C851C}" srcId="{74899E89-508F-4544-8843-D6473BCB4CF2}" destId="{AAE7DB0D-86DC-4DDC-B9BE-F408A3B1B178}" srcOrd="13" destOrd="0" parTransId="{5E70A258-35B5-491B-BC34-36D17F5D078A}" sibTransId="{0B1B54A5-73D9-439A-A7BB-D1F91532AB57}"/>
    <dgm:cxn modelId="{54902C22-E1FD-4EEC-BA7D-C3BCEFCE52F4}" type="presOf" srcId="{693C8DE0-EF57-4B98-B5E8-0777B610B248}" destId="{1173C74B-AB7D-47F5-B44B-7E56AB9651E0}" srcOrd="0" destOrd="0" presId="urn:microsoft.com/office/officeart/2005/8/layout/default"/>
    <dgm:cxn modelId="{1A2CE022-5618-462B-89CF-6E701A858DF7}" srcId="{74899E89-508F-4544-8843-D6473BCB4CF2}" destId="{B8BA33DA-F1B5-4E11-8521-61F246103ACE}" srcOrd="6" destOrd="0" parTransId="{09C4615C-1703-487E-89CB-BB31286D85D2}" sibTransId="{B1A7796A-F416-48BF-AC0B-3E733E325DDC}"/>
    <dgm:cxn modelId="{98BACF26-BCAF-442F-93CA-51AD57DAB9C0}" type="presOf" srcId="{2C372F58-8559-4C53-A510-36579687B7F5}" destId="{89F244A6-229A-4FC6-B317-9459052F09A3}" srcOrd="0" destOrd="0" presId="urn:microsoft.com/office/officeart/2005/8/layout/default"/>
    <dgm:cxn modelId="{B91E112E-650F-469D-825E-7B8F5CD9CE46}" type="presOf" srcId="{9635421E-ED65-47DE-8DB6-7D3A6A2EC787}" destId="{7CA70A25-6DA3-4627-9ACF-C75C24D853BD}" srcOrd="0" destOrd="0" presId="urn:microsoft.com/office/officeart/2005/8/layout/default"/>
    <dgm:cxn modelId="{0311E432-A6A5-4B21-9718-8B93E2EEAA86}" type="presOf" srcId="{301FE6C8-30B9-48EB-990A-31C672645593}" destId="{757340E1-53D7-4A04-BDBB-848EAB1AC5AE}" srcOrd="0" destOrd="0" presId="urn:microsoft.com/office/officeart/2005/8/layout/default"/>
    <dgm:cxn modelId="{0D7A2833-93F8-4C30-8B55-9A2BC46BE04A}" srcId="{74899E89-508F-4544-8843-D6473BCB4CF2}" destId="{427E854D-6AD4-483D-8FF1-8C5728A7CB86}" srcOrd="8" destOrd="0" parTransId="{9DCC0A07-D2B6-4936-B272-8A334CD879DC}" sibTransId="{229F0840-B5D6-4C96-B90E-2A069CBEEA43}"/>
    <dgm:cxn modelId="{59238639-DA12-4E16-AAC6-86DD075FE149}" srcId="{74899E89-508F-4544-8843-D6473BCB4CF2}" destId="{D63E9384-D619-4431-9223-119921D7FCFA}" srcOrd="5" destOrd="0" parTransId="{8CB59B95-9922-4001-9B92-B297890D9716}" sibTransId="{438ABEB2-6ACE-44AC-AA30-5E02FB3F3804}"/>
    <dgm:cxn modelId="{B99F125C-BE75-4BBC-8BD3-E845E58F0F2A}" type="presOf" srcId="{F888E1CE-88F6-4AEA-967E-6E343A4ED228}" destId="{CE66E573-5C48-4CB0-9AE5-93D6B0330F5F}" srcOrd="0" destOrd="0" presId="urn:microsoft.com/office/officeart/2005/8/layout/default"/>
    <dgm:cxn modelId="{AF14305C-7C29-41BC-B671-8F7EFEB12AEB}" srcId="{74899E89-508F-4544-8843-D6473BCB4CF2}" destId="{B3B93AF3-3E5D-4CF6-AA02-D46E49E2B4E0}" srcOrd="2" destOrd="0" parTransId="{2DF70C3C-BB81-4F7D-BF31-B488DC08C83D}" sibTransId="{70790BA6-E5A6-4A67-8C19-CDE6232EBD64}"/>
    <dgm:cxn modelId="{9ED4BA5E-BBA1-486B-9C2C-63D871A508BF}" srcId="{74899E89-508F-4544-8843-D6473BCB4CF2}" destId="{7D5123BD-EF33-4530-A50E-EC313AEB08C2}" srcOrd="14" destOrd="0" parTransId="{0BAD3D6F-9A2C-44C1-A5F4-2B930271231E}" sibTransId="{0A21A419-68ED-49A4-AA6D-F014AA2662E5}"/>
    <dgm:cxn modelId="{79740D4F-A7AB-4FAB-B347-4BE7E4528176}" type="presOf" srcId="{B3B93AF3-3E5D-4CF6-AA02-D46E49E2B4E0}" destId="{EF8D7CFB-60A9-4AA1-82C0-6082FFF65A14}" srcOrd="0" destOrd="0" presId="urn:microsoft.com/office/officeart/2005/8/layout/default"/>
    <dgm:cxn modelId="{1A793476-AAF2-47D4-A390-8717E3E81D29}" type="presOf" srcId="{7430AFF7-1391-4D16-9E0D-113163A6B718}" destId="{162A9D76-A0EC-4380-AF48-3570B2185AFD}" srcOrd="0" destOrd="0" presId="urn:microsoft.com/office/officeart/2005/8/layout/default"/>
    <dgm:cxn modelId="{7260F759-3D74-400E-95DC-81541EC10293}" srcId="{74899E89-508F-4544-8843-D6473BCB4CF2}" destId="{F0F9B912-A07F-4DD9-9BD9-D5DD2A1CB0EF}" srcOrd="0" destOrd="0" parTransId="{250899F1-BE52-4787-BB46-2A21DCB797AB}" sibTransId="{FA518B1F-3F4F-4A5F-9E3B-7822404B732B}"/>
    <dgm:cxn modelId="{EC3D6D7D-3D35-4F4C-A8FC-D9E38DC65341}" srcId="{74899E89-508F-4544-8843-D6473BCB4CF2}" destId="{F888E1CE-88F6-4AEA-967E-6E343A4ED228}" srcOrd="15" destOrd="0" parTransId="{31CA4956-5B8B-4015-85FF-9C6DEF1DA9A7}" sibTransId="{83BB0156-2DB7-4DA1-8B59-006FCFB6B077}"/>
    <dgm:cxn modelId="{1387047E-AFD1-4829-A350-FF622F99A171}" type="presOf" srcId="{EE6DDC2D-11DD-4B73-9402-7856C96C3456}" destId="{071A0DEC-ABB8-49A6-9B76-D66BFFFED0FD}" srcOrd="0" destOrd="0" presId="urn:microsoft.com/office/officeart/2005/8/layout/default"/>
    <dgm:cxn modelId="{1421D27E-6973-4499-91EC-E3E662ED3D83}" type="presOf" srcId="{A2321C95-FB6E-4F4C-AF59-2E8EE7DD8FF7}" destId="{E2D0A887-AF0E-46F8-83DF-E78BAE43C1D9}" srcOrd="0" destOrd="0" presId="urn:microsoft.com/office/officeart/2005/8/layout/default"/>
    <dgm:cxn modelId="{12465987-8ADB-4CF3-A202-6747E4AF3012}" type="presOf" srcId="{F0F9B912-A07F-4DD9-9BD9-D5DD2A1CB0EF}" destId="{CA1B8CD4-D64B-41E5-8909-3B2984CCE185}" srcOrd="0" destOrd="0" presId="urn:microsoft.com/office/officeart/2005/8/layout/default"/>
    <dgm:cxn modelId="{DA4AA78A-40D8-43CF-BD15-FFD0C0A22558}" type="presOf" srcId="{7D5123BD-EF33-4530-A50E-EC313AEB08C2}" destId="{FE6B8FFE-1EAA-4256-800A-69769A07C184}" srcOrd="0" destOrd="0" presId="urn:microsoft.com/office/officeart/2005/8/layout/default"/>
    <dgm:cxn modelId="{763EDE8D-05D8-4145-B0E7-759D43268AA2}" type="presOf" srcId="{A9D22914-9C45-49FB-80A6-5E9AA8C20A66}" destId="{D9BC3BB0-C363-4C6B-BBA0-38C897793FCF}" srcOrd="0" destOrd="0" presId="urn:microsoft.com/office/officeart/2005/8/layout/default"/>
    <dgm:cxn modelId="{DC4D8198-7C1A-480D-AFE3-5F87DB60AE47}" srcId="{74899E89-508F-4544-8843-D6473BCB4CF2}" destId="{EE5083D2-F054-4BE4-8C72-3CF0E76C38E1}" srcOrd="11" destOrd="0" parTransId="{A1E047CE-6C30-46F8-80E8-61595EB30876}" sibTransId="{AD1DED0C-9038-4F3B-8B03-C56CDD7D93FD}"/>
    <dgm:cxn modelId="{F96A5999-4BF4-40BA-A1B6-4C2F5377DF00}" srcId="{74899E89-508F-4544-8843-D6473BCB4CF2}" destId="{301FE6C8-30B9-48EB-990A-31C672645593}" srcOrd="1" destOrd="0" parTransId="{977E67BE-B84D-4262-B7D6-4F0D92B69E49}" sibTransId="{74A8F3E2-8B49-4915-9427-F2959E3CEE08}"/>
    <dgm:cxn modelId="{2D041A9A-3DF1-4A89-857A-BB0D746EBF98}" srcId="{74899E89-508F-4544-8843-D6473BCB4CF2}" destId="{096F47AB-67BD-461A-A7D0-976B4A5B12BE}" srcOrd="12" destOrd="0" parTransId="{C5BDE723-EA5F-4BD8-8B38-6A4518D22DBB}" sibTransId="{FB1E18A9-73F4-49C5-80CD-07C5BBDD2639}"/>
    <dgm:cxn modelId="{A595C39A-1AAE-47AD-90D2-A25E58FDFA03}" type="presOf" srcId="{B8BA33DA-F1B5-4E11-8521-61F246103ACE}" destId="{233094DB-153D-4D99-B2FA-6C8EBFB6CA1E}" srcOrd="0" destOrd="0" presId="urn:microsoft.com/office/officeart/2005/8/layout/default"/>
    <dgm:cxn modelId="{C4ACC59C-615C-41FF-A7F9-183B1DC0DE53}" srcId="{74899E89-508F-4544-8843-D6473BCB4CF2}" destId="{2C372F58-8559-4C53-A510-36579687B7F5}" srcOrd="3" destOrd="0" parTransId="{F3AF6074-D185-4334-B1AC-9C9D841CBBD4}" sibTransId="{936C8A7D-44DE-48DE-A329-DEA6896B0C8D}"/>
    <dgm:cxn modelId="{6F73CC9F-7E96-41EB-8BF2-701FF4A89C85}" type="presOf" srcId="{49221A36-0D97-468C-A70A-1EAE882F8A3B}" destId="{06917D1F-39CE-4CB0-ACA8-F5523854708F}" srcOrd="0" destOrd="0" presId="urn:microsoft.com/office/officeart/2005/8/layout/default"/>
    <dgm:cxn modelId="{B74D1CA0-BA57-45A3-AEAE-A1338A33B736}" srcId="{74899E89-508F-4544-8843-D6473BCB4CF2}" destId="{49221A36-0D97-468C-A70A-1EAE882F8A3B}" srcOrd="16" destOrd="0" parTransId="{F4E2F9E6-0713-416E-AB3D-43DB2BD68266}" sibTransId="{32A729FD-E74B-4B8E-8CEA-698F10895EF2}"/>
    <dgm:cxn modelId="{372277A6-32F6-4076-8A2A-FDF34C7FCCDB}" type="presOf" srcId="{4A9F0B72-BDAB-44F5-BE9E-9F450A1D86E1}" destId="{67D23F29-7A2F-4CCA-84EB-D9DEBE37E762}" srcOrd="0" destOrd="0" presId="urn:microsoft.com/office/officeart/2005/8/layout/default"/>
    <dgm:cxn modelId="{EE4285AB-0723-4A3C-8F56-2623572E9B57}" srcId="{74899E89-508F-4544-8843-D6473BCB4CF2}" destId="{03EA6EF4-7E99-40C3-8B8B-CF14D14210B3}" srcOrd="22" destOrd="0" parTransId="{982EBE95-B397-47A8-A952-555775141931}" sibTransId="{09D18608-D0D7-42AC-AF7D-A7F6A20002BC}"/>
    <dgm:cxn modelId="{5D9BFFB1-4E5F-4681-ACDB-3CF163E4C076}" srcId="{74899E89-508F-4544-8843-D6473BCB4CF2}" destId="{A9D22914-9C45-49FB-80A6-5E9AA8C20A66}" srcOrd="24" destOrd="0" parTransId="{F408D10E-18AA-4AA6-A302-925426CB63EA}" sibTransId="{B3B7875F-77D3-4B98-A17C-90E22D2B7291}"/>
    <dgm:cxn modelId="{4C40DFB8-7902-4D0C-B62E-6DD7338D1586}" srcId="{74899E89-508F-4544-8843-D6473BCB4CF2}" destId="{7430AFF7-1391-4D16-9E0D-113163A6B718}" srcOrd="7" destOrd="0" parTransId="{A9053BE8-317D-4AC2-AA4C-5A608757CC4D}" sibTransId="{C5E29322-97C0-4F0A-B647-4865D17F516D}"/>
    <dgm:cxn modelId="{6A9B50CC-3B76-4C10-9385-C7FD1A2AF77C}" type="presOf" srcId="{D63E9384-D619-4431-9223-119921D7FCFA}" destId="{75474CEA-32DD-42B1-A09D-15A5F99E7BE2}" srcOrd="0" destOrd="0" presId="urn:microsoft.com/office/officeart/2005/8/layout/default"/>
    <dgm:cxn modelId="{55C2CDCC-769C-4378-A165-AAE39F3CD81B}" srcId="{74899E89-508F-4544-8843-D6473BCB4CF2}" destId="{90942787-32F9-4897-BF12-A4798BCC09B4}" srcOrd="10" destOrd="0" parTransId="{C4557D3D-586B-42D0-B4AA-6718B887EA7C}" sibTransId="{D4A4BBB5-32BE-4C05-8529-60512A1F2128}"/>
    <dgm:cxn modelId="{8BB82DCE-DCA0-41CE-BFE5-7B0183E4B96E}" type="presOf" srcId="{427E854D-6AD4-483D-8FF1-8C5728A7CB86}" destId="{BED21527-5850-42E4-B59D-FB1B34664EE3}" srcOrd="0" destOrd="0" presId="urn:microsoft.com/office/officeart/2005/8/layout/default"/>
    <dgm:cxn modelId="{ECBDF1D3-DFBD-4294-AC3E-82F4DF5B4D37}" srcId="{74899E89-508F-4544-8843-D6473BCB4CF2}" destId="{C4CF3037-0C98-47E0-89C8-8C065861DD85}" srcOrd="21" destOrd="0" parTransId="{FDFA6E16-50E0-415B-83A0-29A9C3EE5705}" sibTransId="{97A8F7EE-3E2E-45D8-9933-1CCB68634998}"/>
    <dgm:cxn modelId="{EF2548D5-9991-4C4A-B971-51591816C030}" type="presOf" srcId="{74899E89-508F-4544-8843-D6473BCB4CF2}" destId="{D51965F5-E9E5-466B-9334-253D3B123B60}" srcOrd="0" destOrd="0" presId="urn:microsoft.com/office/officeart/2005/8/layout/default"/>
    <dgm:cxn modelId="{5EFDFCDA-8004-4B51-909B-E1264EAAC883}" type="presOf" srcId="{07EE9FB7-D402-4A0F-9813-E29A1F9BDC1B}" destId="{4FC1B50D-5565-46B5-B1E9-E86B71ED9C69}" srcOrd="0" destOrd="0" presId="urn:microsoft.com/office/officeart/2005/8/layout/default"/>
    <dgm:cxn modelId="{4109BADD-D6E7-4AFA-8C98-0C33008B08E7}" type="presOf" srcId="{C4CF3037-0C98-47E0-89C8-8C065861DD85}" destId="{9A77CDEE-AF1D-4E00-8BB7-E7FB9CF9AD9E}" srcOrd="0" destOrd="0" presId="urn:microsoft.com/office/officeart/2005/8/layout/default"/>
    <dgm:cxn modelId="{B0B715E5-1122-4DE0-AC3D-79654B355335}" srcId="{74899E89-508F-4544-8843-D6473BCB4CF2}" destId="{A2321C95-FB6E-4F4C-AF59-2E8EE7DD8FF7}" srcOrd="4" destOrd="0" parTransId="{67C4B63C-6C81-418F-B1F4-0C1A4D7EAAE5}" sibTransId="{958B0A78-C4F5-4781-9C5D-78B1DD0CC9A5}"/>
    <dgm:cxn modelId="{E31C7AEE-AE93-410F-BBDA-0EFB79DEC1BF}" type="presOf" srcId="{EE5083D2-F054-4BE4-8C72-3CF0E76C38E1}" destId="{4DCDA787-2A14-4D6E-91D3-89EA448E1E53}" srcOrd="0" destOrd="0" presId="urn:microsoft.com/office/officeart/2005/8/layout/default"/>
    <dgm:cxn modelId="{E93B11EF-EDCC-4E74-94C8-FC710C7F6C21}" type="presOf" srcId="{03EA6EF4-7E99-40C3-8B8B-CF14D14210B3}" destId="{168275A6-8FAB-46F4-86D2-FA02AB7D96EF}" srcOrd="0" destOrd="0" presId="urn:microsoft.com/office/officeart/2005/8/layout/default"/>
    <dgm:cxn modelId="{70E972EF-38BB-442A-82CC-444C055CF538}" srcId="{74899E89-508F-4544-8843-D6473BCB4CF2}" destId="{4A9F0B72-BDAB-44F5-BE9E-9F450A1D86E1}" srcOrd="17" destOrd="0" parTransId="{36895B3D-1E32-4CE8-9152-DFC95EB55B6A}" sibTransId="{12CDAB6F-E240-4B98-8E20-C53BFF21468D}"/>
    <dgm:cxn modelId="{EC441BF1-689E-4DCE-B1D0-179554588863}" srcId="{74899E89-508F-4544-8843-D6473BCB4CF2}" destId="{1A1B9521-DC74-4B51-BF35-DC009F3FA67F}" srcOrd="9" destOrd="0" parTransId="{FFBF9305-79E2-43CE-9294-0C98748B4BFC}" sibTransId="{6E3617F4-5097-4D01-A73D-62DB0D2CD04C}"/>
    <dgm:cxn modelId="{E40C54FB-FEDD-45C2-8C51-020621064709}" srcId="{74899E89-508F-4544-8843-D6473BCB4CF2}" destId="{EE6DDC2D-11DD-4B73-9402-7856C96C3456}" srcOrd="19" destOrd="0" parTransId="{157CD597-4618-4704-BC15-2F718749516B}" sibTransId="{C7A89D02-425B-4DE1-8566-7883A2FFE653}"/>
    <dgm:cxn modelId="{7277453D-4152-4BF7-855F-8C6FC85324A6}" type="presParOf" srcId="{D51965F5-E9E5-466B-9334-253D3B123B60}" destId="{CA1B8CD4-D64B-41E5-8909-3B2984CCE185}" srcOrd="0" destOrd="0" presId="urn:microsoft.com/office/officeart/2005/8/layout/default"/>
    <dgm:cxn modelId="{0A6DA809-A64B-489D-B19F-8BD14CC4623D}" type="presParOf" srcId="{D51965F5-E9E5-466B-9334-253D3B123B60}" destId="{3524EB22-EA7B-452F-8392-78175B3859F2}" srcOrd="1" destOrd="0" presId="urn:microsoft.com/office/officeart/2005/8/layout/default"/>
    <dgm:cxn modelId="{E4AD2B72-5351-4462-9486-DDEAF8FB0040}" type="presParOf" srcId="{D51965F5-E9E5-466B-9334-253D3B123B60}" destId="{757340E1-53D7-4A04-BDBB-848EAB1AC5AE}" srcOrd="2" destOrd="0" presId="urn:microsoft.com/office/officeart/2005/8/layout/default"/>
    <dgm:cxn modelId="{8F556E1C-A6AD-4A8A-8F57-7014C3360436}" type="presParOf" srcId="{D51965F5-E9E5-466B-9334-253D3B123B60}" destId="{01273B33-E0EF-4DB6-82EB-AB7D4858C5A2}" srcOrd="3" destOrd="0" presId="urn:microsoft.com/office/officeart/2005/8/layout/default"/>
    <dgm:cxn modelId="{94DC0177-DC28-4BDB-98D7-2423EF64D1F3}" type="presParOf" srcId="{D51965F5-E9E5-466B-9334-253D3B123B60}" destId="{EF8D7CFB-60A9-4AA1-82C0-6082FFF65A14}" srcOrd="4" destOrd="0" presId="urn:microsoft.com/office/officeart/2005/8/layout/default"/>
    <dgm:cxn modelId="{D61F2A4D-3D18-4AEA-9492-63A79856FC97}" type="presParOf" srcId="{D51965F5-E9E5-466B-9334-253D3B123B60}" destId="{E2218E1E-01DE-4A0D-946A-7C4308C2488E}" srcOrd="5" destOrd="0" presId="urn:microsoft.com/office/officeart/2005/8/layout/default"/>
    <dgm:cxn modelId="{08E64F7B-ACFC-4BE0-BAF4-7496A6BBF63B}" type="presParOf" srcId="{D51965F5-E9E5-466B-9334-253D3B123B60}" destId="{89F244A6-229A-4FC6-B317-9459052F09A3}" srcOrd="6" destOrd="0" presId="urn:microsoft.com/office/officeart/2005/8/layout/default"/>
    <dgm:cxn modelId="{B209CE51-A73C-4F30-998D-55C190464C7A}" type="presParOf" srcId="{D51965F5-E9E5-466B-9334-253D3B123B60}" destId="{1FFEB3E4-8036-4819-9A78-FD4656554624}" srcOrd="7" destOrd="0" presId="urn:microsoft.com/office/officeart/2005/8/layout/default"/>
    <dgm:cxn modelId="{E398CD6E-6E76-48D3-A364-F96316976CFD}" type="presParOf" srcId="{D51965F5-E9E5-466B-9334-253D3B123B60}" destId="{E2D0A887-AF0E-46F8-83DF-E78BAE43C1D9}" srcOrd="8" destOrd="0" presId="urn:microsoft.com/office/officeart/2005/8/layout/default"/>
    <dgm:cxn modelId="{CE9EC615-93B2-4E95-9B70-717257697BF2}" type="presParOf" srcId="{D51965F5-E9E5-466B-9334-253D3B123B60}" destId="{85439474-48BB-4985-ABF5-8C6E55955D25}" srcOrd="9" destOrd="0" presId="urn:microsoft.com/office/officeart/2005/8/layout/default"/>
    <dgm:cxn modelId="{5761F214-925F-4244-ABB6-1D125E91739D}" type="presParOf" srcId="{D51965F5-E9E5-466B-9334-253D3B123B60}" destId="{75474CEA-32DD-42B1-A09D-15A5F99E7BE2}" srcOrd="10" destOrd="0" presId="urn:microsoft.com/office/officeart/2005/8/layout/default"/>
    <dgm:cxn modelId="{6E41B78A-671B-48E9-A3B2-3B8828036566}" type="presParOf" srcId="{D51965F5-E9E5-466B-9334-253D3B123B60}" destId="{290DF418-1E3F-4E50-AEBF-3A4A7E3C5D51}" srcOrd="11" destOrd="0" presId="urn:microsoft.com/office/officeart/2005/8/layout/default"/>
    <dgm:cxn modelId="{49A33FF9-AED9-4F23-9B44-E9A9FAFB92A1}" type="presParOf" srcId="{D51965F5-E9E5-466B-9334-253D3B123B60}" destId="{233094DB-153D-4D99-B2FA-6C8EBFB6CA1E}" srcOrd="12" destOrd="0" presId="urn:microsoft.com/office/officeart/2005/8/layout/default"/>
    <dgm:cxn modelId="{96033DEA-F4FE-41AC-867E-E8BE80DD90FB}" type="presParOf" srcId="{D51965F5-E9E5-466B-9334-253D3B123B60}" destId="{39E25689-500A-430B-914E-8457C86E84DB}" srcOrd="13" destOrd="0" presId="urn:microsoft.com/office/officeart/2005/8/layout/default"/>
    <dgm:cxn modelId="{8A14F8B1-FAC4-4D82-9689-03223DF5B819}" type="presParOf" srcId="{D51965F5-E9E5-466B-9334-253D3B123B60}" destId="{162A9D76-A0EC-4380-AF48-3570B2185AFD}" srcOrd="14" destOrd="0" presId="urn:microsoft.com/office/officeart/2005/8/layout/default"/>
    <dgm:cxn modelId="{E1C21409-17EC-4363-91DD-2D220204A9AB}" type="presParOf" srcId="{D51965F5-E9E5-466B-9334-253D3B123B60}" destId="{0BE1E962-0DF3-4584-8F03-DFE7F37E1FD5}" srcOrd="15" destOrd="0" presId="urn:microsoft.com/office/officeart/2005/8/layout/default"/>
    <dgm:cxn modelId="{C9F31AEE-755E-4183-9A30-D71AF167F396}" type="presParOf" srcId="{D51965F5-E9E5-466B-9334-253D3B123B60}" destId="{BED21527-5850-42E4-B59D-FB1B34664EE3}" srcOrd="16" destOrd="0" presId="urn:microsoft.com/office/officeart/2005/8/layout/default"/>
    <dgm:cxn modelId="{9E12B91F-2732-4C2A-969E-DB927458392C}" type="presParOf" srcId="{D51965F5-E9E5-466B-9334-253D3B123B60}" destId="{82B2A703-6844-4597-8E05-99F2A6673827}" srcOrd="17" destOrd="0" presId="urn:microsoft.com/office/officeart/2005/8/layout/default"/>
    <dgm:cxn modelId="{9B34BD1A-75E7-469C-8F7A-0297FD6E48BA}" type="presParOf" srcId="{D51965F5-E9E5-466B-9334-253D3B123B60}" destId="{295F09A4-5FA0-4AD0-ADCA-785ECCA5460D}" srcOrd="18" destOrd="0" presId="urn:microsoft.com/office/officeart/2005/8/layout/default"/>
    <dgm:cxn modelId="{088CDF77-7720-4A61-8246-4EA9A721DD70}" type="presParOf" srcId="{D51965F5-E9E5-466B-9334-253D3B123B60}" destId="{C744C641-21B0-4D9B-8D31-22C8C7D16F7E}" srcOrd="19" destOrd="0" presId="urn:microsoft.com/office/officeart/2005/8/layout/default"/>
    <dgm:cxn modelId="{C5EC314D-39D8-4C36-8F65-4725E5685C9F}" type="presParOf" srcId="{D51965F5-E9E5-466B-9334-253D3B123B60}" destId="{2EBE77F5-2842-47B8-8A22-80F19F68EAB0}" srcOrd="20" destOrd="0" presId="urn:microsoft.com/office/officeart/2005/8/layout/default"/>
    <dgm:cxn modelId="{D82CAB96-D46E-48D9-8448-ECCDBF9B0EA9}" type="presParOf" srcId="{D51965F5-E9E5-466B-9334-253D3B123B60}" destId="{7B054ED3-697D-4404-8033-2A71855AD28F}" srcOrd="21" destOrd="0" presId="urn:microsoft.com/office/officeart/2005/8/layout/default"/>
    <dgm:cxn modelId="{8C705BB8-6061-49D7-8805-159BB11F62B7}" type="presParOf" srcId="{D51965F5-E9E5-466B-9334-253D3B123B60}" destId="{4DCDA787-2A14-4D6E-91D3-89EA448E1E53}" srcOrd="22" destOrd="0" presId="urn:microsoft.com/office/officeart/2005/8/layout/default"/>
    <dgm:cxn modelId="{CEFF359C-6B11-42A4-A429-7ADDFC11CB49}" type="presParOf" srcId="{D51965F5-E9E5-466B-9334-253D3B123B60}" destId="{186435E4-5264-4796-AFCE-20CED38A7A49}" srcOrd="23" destOrd="0" presId="urn:microsoft.com/office/officeart/2005/8/layout/default"/>
    <dgm:cxn modelId="{4F80A264-B87F-4383-A55C-4EA4F2BDEB9E}" type="presParOf" srcId="{D51965F5-E9E5-466B-9334-253D3B123B60}" destId="{73C04746-0145-42FA-9D06-C6BF1F6C176E}" srcOrd="24" destOrd="0" presId="urn:microsoft.com/office/officeart/2005/8/layout/default"/>
    <dgm:cxn modelId="{1DEA6E5C-9C89-409A-9291-36D9198D92A8}" type="presParOf" srcId="{D51965F5-E9E5-466B-9334-253D3B123B60}" destId="{5AC5E37A-FFCC-4073-91F9-FB0027A6679A}" srcOrd="25" destOrd="0" presId="urn:microsoft.com/office/officeart/2005/8/layout/default"/>
    <dgm:cxn modelId="{348C6651-0332-4BD0-802B-EB4DDCFA2AD2}" type="presParOf" srcId="{D51965F5-E9E5-466B-9334-253D3B123B60}" destId="{1696B6EB-254A-405C-AACE-BBCCC84FEC19}" srcOrd="26" destOrd="0" presId="urn:microsoft.com/office/officeart/2005/8/layout/default"/>
    <dgm:cxn modelId="{495CDACA-8797-4239-8EA8-F5DCCB8A938B}" type="presParOf" srcId="{D51965F5-E9E5-466B-9334-253D3B123B60}" destId="{FCAE4DC2-2845-4926-816B-00C440344FF7}" srcOrd="27" destOrd="0" presId="urn:microsoft.com/office/officeart/2005/8/layout/default"/>
    <dgm:cxn modelId="{BDFA536D-6ACA-42F1-A1DD-CC2266D0291D}" type="presParOf" srcId="{D51965F5-E9E5-466B-9334-253D3B123B60}" destId="{FE6B8FFE-1EAA-4256-800A-69769A07C184}" srcOrd="28" destOrd="0" presId="urn:microsoft.com/office/officeart/2005/8/layout/default"/>
    <dgm:cxn modelId="{B584F24B-883C-43EB-9C8A-D91C052303CB}" type="presParOf" srcId="{D51965F5-E9E5-466B-9334-253D3B123B60}" destId="{7E1847EC-3811-4594-8339-DAFE11B29677}" srcOrd="29" destOrd="0" presId="urn:microsoft.com/office/officeart/2005/8/layout/default"/>
    <dgm:cxn modelId="{F5162DCE-C9F4-4CE4-A147-F19F88DB14EB}" type="presParOf" srcId="{D51965F5-E9E5-466B-9334-253D3B123B60}" destId="{CE66E573-5C48-4CB0-9AE5-93D6B0330F5F}" srcOrd="30" destOrd="0" presId="urn:microsoft.com/office/officeart/2005/8/layout/default"/>
    <dgm:cxn modelId="{94E3B7D1-E636-40CD-87E4-3EA9F9C29785}" type="presParOf" srcId="{D51965F5-E9E5-466B-9334-253D3B123B60}" destId="{9555A332-BD13-4306-93F1-077F3A4CC278}" srcOrd="31" destOrd="0" presId="urn:microsoft.com/office/officeart/2005/8/layout/default"/>
    <dgm:cxn modelId="{33CA0D0D-EE09-47C0-8F48-D42CDB3012A6}" type="presParOf" srcId="{D51965F5-E9E5-466B-9334-253D3B123B60}" destId="{06917D1F-39CE-4CB0-ACA8-F5523854708F}" srcOrd="32" destOrd="0" presId="urn:microsoft.com/office/officeart/2005/8/layout/default"/>
    <dgm:cxn modelId="{9BE8455E-C5E2-42BC-B1BD-AFA365EEF2FF}" type="presParOf" srcId="{D51965F5-E9E5-466B-9334-253D3B123B60}" destId="{C16915D4-13F5-4916-871F-055AB1791D22}" srcOrd="33" destOrd="0" presId="urn:microsoft.com/office/officeart/2005/8/layout/default"/>
    <dgm:cxn modelId="{F918585A-F8CA-4D6F-9258-054DC3FA14AE}" type="presParOf" srcId="{D51965F5-E9E5-466B-9334-253D3B123B60}" destId="{67D23F29-7A2F-4CCA-84EB-D9DEBE37E762}" srcOrd="34" destOrd="0" presId="urn:microsoft.com/office/officeart/2005/8/layout/default"/>
    <dgm:cxn modelId="{56641CC4-FAA3-4FDB-9C9E-CE01B8A46172}" type="presParOf" srcId="{D51965F5-E9E5-466B-9334-253D3B123B60}" destId="{4D9B75B5-D7B9-476D-B8C6-0BDE0222F386}" srcOrd="35" destOrd="0" presId="urn:microsoft.com/office/officeart/2005/8/layout/default"/>
    <dgm:cxn modelId="{B9E70034-5EE2-46D8-BAE0-E50EECA62CAD}" type="presParOf" srcId="{D51965F5-E9E5-466B-9334-253D3B123B60}" destId="{1173C74B-AB7D-47F5-B44B-7E56AB9651E0}" srcOrd="36" destOrd="0" presId="urn:microsoft.com/office/officeart/2005/8/layout/default"/>
    <dgm:cxn modelId="{A8F65955-6CD8-4164-9B9F-407333218AA9}" type="presParOf" srcId="{D51965F5-E9E5-466B-9334-253D3B123B60}" destId="{DA3DC38E-C781-4A89-9688-0690125821A5}" srcOrd="37" destOrd="0" presId="urn:microsoft.com/office/officeart/2005/8/layout/default"/>
    <dgm:cxn modelId="{CD99582A-55FF-4904-8D78-0E960B854923}" type="presParOf" srcId="{D51965F5-E9E5-466B-9334-253D3B123B60}" destId="{071A0DEC-ABB8-49A6-9B76-D66BFFFED0FD}" srcOrd="38" destOrd="0" presId="urn:microsoft.com/office/officeart/2005/8/layout/default"/>
    <dgm:cxn modelId="{C57E079D-488E-46FC-856E-37B10EBA0630}" type="presParOf" srcId="{D51965F5-E9E5-466B-9334-253D3B123B60}" destId="{A628CA1E-EF22-4D5B-B471-9538FE993245}" srcOrd="39" destOrd="0" presId="urn:microsoft.com/office/officeart/2005/8/layout/default"/>
    <dgm:cxn modelId="{C546A961-DF34-4944-BE62-73549464CBCF}" type="presParOf" srcId="{D51965F5-E9E5-466B-9334-253D3B123B60}" destId="{4FC1B50D-5565-46B5-B1E9-E86B71ED9C69}" srcOrd="40" destOrd="0" presId="urn:microsoft.com/office/officeart/2005/8/layout/default"/>
    <dgm:cxn modelId="{C7BABDB3-DB6A-49CD-AF63-A9A929ADDDAF}" type="presParOf" srcId="{D51965F5-E9E5-466B-9334-253D3B123B60}" destId="{CFA091AD-785E-4FC6-9664-60D8CAB6D1C1}" srcOrd="41" destOrd="0" presId="urn:microsoft.com/office/officeart/2005/8/layout/default"/>
    <dgm:cxn modelId="{18A762D2-B476-4731-ADE3-E360CFD38EF3}" type="presParOf" srcId="{D51965F5-E9E5-466B-9334-253D3B123B60}" destId="{9A77CDEE-AF1D-4E00-8BB7-E7FB9CF9AD9E}" srcOrd="42" destOrd="0" presId="urn:microsoft.com/office/officeart/2005/8/layout/default"/>
    <dgm:cxn modelId="{1A1CC147-8869-412F-BF4D-66744E481483}" type="presParOf" srcId="{D51965F5-E9E5-466B-9334-253D3B123B60}" destId="{258D198C-F146-4638-9AAE-A46E78F5C06A}" srcOrd="43" destOrd="0" presId="urn:microsoft.com/office/officeart/2005/8/layout/default"/>
    <dgm:cxn modelId="{C9260A2D-CE97-4FB9-8573-F4F5F1680292}" type="presParOf" srcId="{D51965F5-E9E5-466B-9334-253D3B123B60}" destId="{168275A6-8FAB-46F4-86D2-FA02AB7D96EF}" srcOrd="44" destOrd="0" presId="urn:microsoft.com/office/officeart/2005/8/layout/default"/>
    <dgm:cxn modelId="{AD5ACCB4-4F4C-4A99-9A3C-1A18A98CF8B0}" type="presParOf" srcId="{D51965F5-E9E5-466B-9334-253D3B123B60}" destId="{FCE3E29E-B0F9-464F-A839-3ECC0D3B0AAA}" srcOrd="45" destOrd="0" presId="urn:microsoft.com/office/officeart/2005/8/layout/default"/>
    <dgm:cxn modelId="{AD7CE1AD-9899-4DDD-ACFD-44959EDADA42}" type="presParOf" srcId="{D51965F5-E9E5-466B-9334-253D3B123B60}" destId="{7CA70A25-6DA3-4627-9ACF-C75C24D853BD}" srcOrd="46" destOrd="0" presId="urn:microsoft.com/office/officeart/2005/8/layout/default"/>
    <dgm:cxn modelId="{114A96A9-470C-4264-AB7B-317F6F08500B}" type="presParOf" srcId="{D51965F5-E9E5-466B-9334-253D3B123B60}" destId="{44FDB844-1432-427B-B773-8A004947BBFE}" srcOrd="47" destOrd="0" presId="urn:microsoft.com/office/officeart/2005/8/layout/default"/>
    <dgm:cxn modelId="{F58A5194-CD0D-4147-A6C8-715991ED9810}" type="presParOf" srcId="{D51965F5-E9E5-466B-9334-253D3B123B60}" destId="{D9BC3BB0-C363-4C6B-BBA0-38C897793FCF}" srcOrd="4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348CE-0862-420E-8218-CDCD1FB1A9F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5A70403-5274-4D98-8770-6561ACE19A1E}">
      <dgm:prSet/>
      <dgm:spPr/>
      <dgm:t>
        <a:bodyPr/>
        <a:lstStyle/>
        <a:p>
          <a:r>
            <a:rPr lang="en-US" baseline="0"/>
            <a:t>Before vs NOW</a:t>
          </a:r>
          <a:endParaRPr lang="en-US"/>
        </a:p>
      </dgm:t>
    </dgm:pt>
    <dgm:pt modelId="{D78722D7-C12D-49F2-9D52-4E6B0A7A6BFB}" type="parTrans" cxnId="{678630BA-F0E9-4500-8EBE-B39279251416}">
      <dgm:prSet/>
      <dgm:spPr/>
      <dgm:t>
        <a:bodyPr/>
        <a:lstStyle/>
        <a:p>
          <a:endParaRPr lang="en-US"/>
        </a:p>
      </dgm:t>
    </dgm:pt>
    <dgm:pt modelId="{6FC6A299-2BCB-48E2-802A-7BB726A5A743}" type="sibTrans" cxnId="{678630BA-F0E9-4500-8EBE-B39279251416}">
      <dgm:prSet/>
      <dgm:spPr/>
      <dgm:t>
        <a:bodyPr/>
        <a:lstStyle/>
        <a:p>
          <a:endParaRPr lang="en-US"/>
        </a:p>
      </dgm:t>
    </dgm:pt>
    <dgm:pt modelId="{DEC4BF13-BD3B-4B9E-A031-6F7086B644D4}">
      <dgm:prSet/>
      <dgm:spPr/>
      <dgm:t>
        <a:bodyPr/>
        <a:lstStyle/>
        <a:p>
          <a:r>
            <a:rPr lang="en-US" baseline="0"/>
            <a:t>Blame vs Ownership</a:t>
          </a:r>
          <a:endParaRPr lang="en-US"/>
        </a:p>
      </dgm:t>
    </dgm:pt>
    <dgm:pt modelId="{ACAF1063-DA76-4E0F-8E6D-7743F40932BF}" type="parTrans" cxnId="{6D5811B0-CEEF-4517-8C8B-60A3C5B0D1FF}">
      <dgm:prSet/>
      <dgm:spPr/>
      <dgm:t>
        <a:bodyPr/>
        <a:lstStyle/>
        <a:p>
          <a:endParaRPr lang="en-US"/>
        </a:p>
      </dgm:t>
    </dgm:pt>
    <dgm:pt modelId="{70829B4A-9A66-4367-B43B-52DD159273C0}" type="sibTrans" cxnId="{6D5811B0-CEEF-4517-8C8B-60A3C5B0D1FF}">
      <dgm:prSet/>
      <dgm:spPr/>
      <dgm:t>
        <a:bodyPr/>
        <a:lstStyle/>
        <a:p>
          <a:endParaRPr lang="en-US"/>
        </a:p>
      </dgm:t>
    </dgm:pt>
    <dgm:pt modelId="{680BBD1B-4379-489E-A0F4-DEF7FDF13827}">
      <dgm:prSet/>
      <dgm:spPr/>
      <dgm:t>
        <a:bodyPr/>
        <a:lstStyle/>
        <a:p>
          <a:r>
            <a:rPr lang="en-US" baseline="0"/>
            <a:t>Control vs Acceptance</a:t>
          </a:r>
          <a:endParaRPr lang="en-US"/>
        </a:p>
      </dgm:t>
    </dgm:pt>
    <dgm:pt modelId="{AA977D04-BAEC-42D3-9C14-8A28AA1BA848}" type="parTrans" cxnId="{E59773BE-661B-4C98-ACB0-72082E05F2C9}">
      <dgm:prSet/>
      <dgm:spPr/>
      <dgm:t>
        <a:bodyPr/>
        <a:lstStyle/>
        <a:p>
          <a:endParaRPr lang="en-US"/>
        </a:p>
      </dgm:t>
    </dgm:pt>
    <dgm:pt modelId="{283A75C8-27E1-4F5A-8752-A993F03454B5}" type="sibTrans" cxnId="{E59773BE-661B-4C98-ACB0-72082E05F2C9}">
      <dgm:prSet/>
      <dgm:spPr/>
      <dgm:t>
        <a:bodyPr/>
        <a:lstStyle/>
        <a:p>
          <a:endParaRPr lang="en-US"/>
        </a:p>
      </dgm:t>
    </dgm:pt>
    <dgm:pt modelId="{F18FE40E-FF6B-41A3-A075-BD7709AD3D39}">
      <dgm:prSet/>
      <dgm:spPr/>
      <dgm:t>
        <a:bodyPr/>
        <a:lstStyle/>
        <a:p>
          <a:r>
            <a:rPr lang="en-US" baseline="0"/>
            <a:t>Peanut Gallery vs Internal Tuning Fork</a:t>
          </a:r>
          <a:endParaRPr lang="en-US"/>
        </a:p>
      </dgm:t>
    </dgm:pt>
    <dgm:pt modelId="{BEA4EE83-536B-4493-8343-12A7B2C3DCD1}" type="parTrans" cxnId="{74428006-A27E-49E6-8C33-46B20668B3E9}">
      <dgm:prSet/>
      <dgm:spPr/>
      <dgm:t>
        <a:bodyPr/>
        <a:lstStyle/>
        <a:p>
          <a:endParaRPr lang="en-US"/>
        </a:p>
      </dgm:t>
    </dgm:pt>
    <dgm:pt modelId="{A98293C7-E659-452A-A354-6D2052B1CBB2}" type="sibTrans" cxnId="{74428006-A27E-49E6-8C33-46B20668B3E9}">
      <dgm:prSet/>
      <dgm:spPr/>
      <dgm:t>
        <a:bodyPr/>
        <a:lstStyle/>
        <a:p>
          <a:endParaRPr lang="en-US"/>
        </a:p>
      </dgm:t>
    </dgm:pt>
    <dgm:pt modelId="{E2A958BB-3612-4BDC-AD03-689A7550415F}">
      <dgm:prSet/>
      <dgm:spPr/>
      <dgm:t>
        <a:bodyPr/>
        <a:lstStyle/>
        <a:p>
          <a:r>
            <a:rPr lang="en-US" baseline="0"/>
            <a:t>Blind Spot vs Common Denominator</a:t>
          </a:r>
          <a:endParaRPr lang="en-US"/>
        </a:p>
      </dgm:t>
    </dgm:pt>
    <dgm:pt modelId="{4AE1A696-DDC7-4E0F-88FE-EB9AF0252EF6}" type="parTrans" cxnId="{B27B5743-08C2-4F0A-87F8-F02D50F7A868}">
      <dgm:prSet/>
      <dgm:spPr/>
      <dgm:t>
        <a:bodyPr/>
        <a:lstStyle/>
        <a:p>
          <a:endParaRPr lang="en-US"/>
        </a:p>
      </dgm:t>
    </dgm:pt>
    <dgm:pt modelId="{8EDCDCDA-0995-4061-AF56-1AD29C68C16A}" type="sibTrans" cxnId="{B27B5743-08C2-4F0A-87F8-F02D50F7A868}">
      <dgm:prSet/>
      <dgm:spPr/>
      <dgm:t>
        <a:bodyPr/>
        <a:lstStyle/>
        <a:p>
          <a:endParaRPr lang="en-US"/>
        </a:p>
      </dgm:t>
    </dgm:pt>
    <dgm:pt modelId="{FEE2E29F-3D92-408C-BD63-0F87E79A6B47}">
      <dgm:prSet/>
      <dgm:spPr/>
      <dgm:t>
        <a:bodyPr/>
        <a:lstStyle/>
        <a:p>
          <a:r>
            <a:rPr lang="en-US" baseline="0"/>
            <a:t>Envy vs Celebration</a:t>
          </a:r>
          <a:endParaRPr lang="en-US"/>
        </a:p>
      </dgm:t>
    </dgm:pt>
    <dgm:pt modelId="{A9A301EC-1317-45C4-BA45-A7A30B88B8E3}" type="parTrans" cxnId="{D1282E23-F02C-4DC1-8075-2280E9F717EC}">
      <dgm:prSet/>
      <dgm:spPr/>
      <dgm:t>
        <a:bodyPr/>
        <a:lstStyle/>
        <a:p>
          <a:endParaRPr lang="en-US"/>
        </a:p>
      </dgm:t>
    </dgm:pt>
    <dgm:pt modelId="{9DFF3EB4-EB4A-4774-A0DA-7BD103DCB941}" type="sibTrans" cxnId="{D1282E23-F02C-4DC1-8075-2280E9F717EC}">
      <dgm:prSet/>
      <dgm:spPr/>
      <dgm:t>
        <a:bodyPr/>
        <a:lstStyle/>
        <a:p>
          <a:endParaRPr lang="en-US"/>
        </a:p>
      </dgm:t>
    </dgm:pt>
    <dgm:pt modelId="{39A7778E-488F-49BC-99E5-501C8CB19B3B}">
      <dgm:prSet/>
      <dgm:spPr/>
      <dgm:t>
        <a:bodyPr/>
        <a:lstStyle/>
        <a:p>
          <a:r>
            <a:rPr lang="en-US" baseline="0"/>
            <a:t>Lonely vs Alone</a:t>
          </a:r>
          <a:endParaRPr lang="en-US"/>
        </a:p>
      </dgm:t>
    </dgm:pt>
    <dgm:pt modelId="{A547D45A-C077-4955-A600-E04B45D05776}" type="parTrans" cxnId="{A0297B93-B65E-4B4C-A30B-6145D46578EA}">
      <dgm:prSet/>
      <dgm:spPr/>
      <dgm:t>
        <a:bodyPr/>
        <a:lstStyle/>
        <a:p>
          <a:endParaRPr lang="en-US"/>
        </a:p>
      </dgm:t>
    </dgm:pt>
    <dgm:pt modelId="{BEE89920-32B1-4FA0-A7EB-7136BAA727D7}" type="sibTrans" cxnId="{A0297B93-B65E-4B4C-A30B-6145D46578EA}">
      <dgm:prSet/>
      <dgm:spPr/>
      <dgm:t>
        <a:bodyPr/>
        <a:lstStyle/>
        <a:p>
          <a:endParaRPr lang="en-US"/>
        </a:p>
      </dgm:t>
    </dgm:pt>
    <dgm:pt modelId="{9176C940-77E4-4B73-902A-B3DBE4CDE52C}">
      <dgm:prSet/>
      <dgm:spPr/>
      <dgm:t>
        <a:bodyPr/>
        <a:lstStyle/>
        <a:p>
          <a:r>
            <a:rPr lang="en-US" baseline="0"/>
            <a:t>Entitlement vs Commission</a:t>
          </a:r>
          <a:endParaRPr lang="en-US"/>
        </a:p>
      </dgm:t>
    </dgm:pt>
    <dgm:pt modelId="{16B9405D-7E81-4C59-95F7-54FC379E8DBD}" type="parTrans" cxnId="{E17EB462-D738-45A4-A6D9-8975ADB961A8}">
      <dgm:prSet/>
      <dgm:spPr/>
      <dgm:t>
        <a:bodyPr/>
        <a:lstStyle/>
        <a:p>
          <a:endParaRPr lang="en-US"/>
        </a:p>
      </dgm:t>
    </dgm:pt>
    <dgm:pt modelId="{8BB5C308-4862-4A6B-A993-6096D8D7F19C}" type="sibTrans" cxnId="{E17EB462-D738-45A4-A6D9-8975ADB961A8}">
      <dgm:prSet/>
      <dgm:spPr/>
      <dgm:t>
        <a:bodyPr/>
        <a:lstStyle/>
        <a:p>
          <a:endParaRPr lang="en-US"/>
        </a:p>
      </dgm:t>
    </dgm:pt>
    <dgm:pt modelId="{11554997-B44E-4484-BC71-DF9E43682C25}">
      <dgm:prSet/>
      <dgm:spPr/>
      <dgm:t>
        <a:bodyPr/>
        <a:lstStyle/>
        <a:p>
          <a:r>
            <a:rPr lang="en-US" baseline="0"/>
            <a:t>Now vs Later</a:t>
          </a:r>
          <a:endParaRPr lang="en-US"/>
        </a:p>
      </dgm:t>
    </dgm:pt>
    <dgm:pt modelId="{1A9A0385-8FEB-4C32-8A04-A5935DEC4FD4}" type="parTrans" cxnId="{68D1F1A5-E32D-416F-B70B-D10C416EA72F}">
      <dgm:prSet/>
      <dgm:spPr/>
      <dgm:t>
        <a:bodyPr/>
        <a:lstStyle/>
        <a:p>
          <a:endParaRPr lang="en-US"/>
        </a:p>
      </dgm:t>
    </dgm:pt>
    <dgm:pt modelId="{55085DA8-6A06-4224-BC3E-1F77F51F0564}" type="sibTrans" cxnId="{68D1F1A5-E32D-416F-B70B-D10C416EA72F}">
      <dgm:prSet/>
      <dgm:spPr/>
      <dgm:t>
        <a:bodyPr/>
        <a:lstStyle/>
        <a:p>
          <a:endParaRPr lang="en-US"/>
        </a:p>
      </dgm:t>
    </dgm:pt>
    <dgm:pt modelId="{9BE5FBAC-4390-4437-B216-4BA45DBACEFD}">
      <dgm:prSet/>
      <dgm:spPr/>
      <dgm:t>
        <a:bodyPr/>
        <a:lstStyle/>
        <a:p>
          <a:r>
            <a:rPr lang="en-US" baseline="0"/>
            <a:t>Ability vs Effort</a:t>
          </a:r>
          <a:endParaRPr lang="en-US"/>
        </a:p>
      </dgm:t>
    </dgm:pt>
    <dgm:pt modelId="{AFDFBCB1-0AEF-4870-97D9-3BEFB4B8C32B}" type="parTrans" cxnId="{FA1D6496-D8F9-4A6B-9C71-9040141AEAD8}">
      <dgm:prSet/>
      <dgm:spPr/>
      <dgm:t>
        <a:bodyPr/>
        <a:lstStyle/>
        <a:p>
          <a:endParaRPr lang="en-US"/>
        </a:p>
      </dgm:t>
    </dgm:pt>
    <dgm:pt modelId="{F5B70AD1-B545-441A-8596-8025B509FE3D}" type="sibTrans" cxnId="{FA1D6496-D8F9-4A6B-9C71-9040141AEAD8}">
      <dgm:prSet/>
      <dgm:spPr/>
      <dgm:t>
        <a:bodyPr/>
        <a:lstStyle/>
        <a:p>
          <a:endParaRPr lang="en-US"/>
        </a:p>
      </dgm:t>
    </dgm:pt>
    <dgm:pt modelId="{18F669C5-6EE0-4E99-9883-958BED81B7FC}" type="pres">
      <dgm:prSet presAssocID="{108348CE-0862-420E-8218-CDCD1FB1A9F2}" presName="diagram" presStyleCnt="0">
        <dgm:presLayoutVars>
          <dgm:dir/>
          <dgm:resizeHandles val="exact"/>
        </dgm:presLayoutVars>
      </dgm:prSet>
      <dgm:spPr/>
    </dgm:pt>
    <dgm:pt modelId="{DA13007E-EFB7-4844-B026-9990D00F66EE}" type="pres">
      <dgm:prSet presAssocID="{E5A70403-5274-4D98-8770-6561ACE19A1E}" presName="node" presStyleLbl="node1" presStyleIdx="0" presStyleCnt="10">
        <dgm:presLayoutVars>
          <dgm:bulletEnabled val="1"/>
        </dgm:presLayoutVars>
      </dgm:prSet>
      <dgm:spPr/>
    </dgm:pt>
    <dgm:pt modelId="{4EEB6551-440D-4C38-8AAC-6D19AFEFC23C}" type="pres">
      <dgm:prSet presAssocID="{6FC6A299-2BCB-48E2-802A-7BB726A5A743}" presName="sibTrans" presStyleCnt="0"/>
      <dgm:spPr/>
    </dgm:pt>
    <dgm:pt modelId="{638E3CDF-6009-49DB-BFD9-0867A3C52B36}" type="pres">
      <dgm:prSet presAssocID="{DEC4BF13-BD3B-4B9E-A031-6F7086B644D4}" presName="node" presStyleLbl="node1" presStyleIdx="1" presStyleCnt="10">
        <dgm:presLayoutVars>
          <dgm:bulletEnabled val="1"/>
        </dgm:presLayoutVars>
      </dgm:prSet>
      <dgm:spPr/>
    </dgm:pt>
    <dgm:pt modelId="{4AEFF70B-B99C-4E0E-8629-0CEAEAF70662}" type="pres">
      <dgm:prSet presAssocID="{70829B4A-9A66-4367-B43B-52DD159273C0}" presName="sibTrans" presStyleCnt="0"/>
      <dgm:spPr/>
    </dgm:pt>
    <dgm:pt modelId="{705A1F1A-D20F-4257-8014-C85F97738F40}" type="pres">
      <dgm:prSet presAssocID="{680BBD1B-4379-489E-A0F4-DEF7FDF13827}" presName="node" presStyleLbl="node1" presStyleIdx="2" presStyleCnt="10">
        <dgm:presLayoutVars>
          <dgm:bulletEnabled val="1"/>
        </dgm:presLayoutVars>
      </dgm:prSet>
      <dgm:spPr/>
    </dgm:pt>
    <dgm:pt modelId="{7156B584-8FD2-4BF1-9D03-4432D327D519}" type="pres">
      <dgm:prSet presAssocID="{283A75C8-27E1-4F5A-8752-A993F03454B5}" presName="sibTrans" presStyleCnt="0"/>
      <dgm:spPr/>
    </dgm:pt>
    <dgm:pt modelId="{37C34EE9-F19E-426F-B7EC-FF0C5C22241C}" type="pres">
      <dgm:prSet presAssocID="{F18FE40E-FF6B-41A3-A075-BD7709AD3D39}" presName="node" presStyleLbl="node1" presStyleIdx="3" presStyleCnt="10">
        <dgm:presLayoutVars>
          <dgm:bulletEnabled val="1"/>
        </dgm:presLayoutVars>
      </dgm:prSet>
      <dgm:spPr/>
    </dgm:pt>
    <dgm:pt modelId="{20C9A345-2F33-460F-A958-9E8CE1EE1909}" type="pres">
      <dgm:prSet presAssocID="{A98293C7-E659-452A-A354-6D2052B1CBB2}" presName="sibTrans" presStyleCnt="0"/>
      <dgm:spPr/>
    </dgm:pt>
    <dgm:pt modelId="{F8AEAC88-14A1-445C-8C2E-48D0425ECFEA}" type="pres">
      <dgm:prSet presAssocID="{E2A958BB-3612-4BDC-AD03-689A7550415F}" presName="node" presStyleLbl="node1" presStyleIdx="4" presStyleCnt="10">
        <dgm:presLayoutVars>
          <dgm:bulletEnabled val="1"/>
        </dgm:presLayoutVars>
      </dgm:prSet>
      <dgm:spPr/>
    </dgm:pt>
    <dgm:pt modelId="{E3A34FD4-ABEE-41B5-9568-CEA2D1F1D279}" type="pres">
      <dgm:prSet presAssocID="{8EDCDCDA-0995-4061-AF56-1AD29C68C16A}" presName="sibTrans" presStyleCnt="0"/>
      <dgm:spPr/>
    </dgm:pt>
    <dgm:pt modelId="{0B079688-B9BC-40CE-AF26-65282E212974}" type="pres">
      <dgm:prSet presAssocID="{FEE2E29F-3D92-408C-BD63-0F87E79A6B47}" presName="node" presStyleLbl="node1" presStyleIdx="5" presStyleCnt="10">
        <dgm:presLayoutVars>
          <dgm:bulletEnabled val="1"/>
        </dgm:presLayoutVars>
      </dgm:prSet>
      <dgm:spPr/>
    </dgm:pt>
    <dgm:pt modelId="{82508DED-87E0-40DA-BDDA-F362D453B05A}" type="pres">
      <dgm:prSet presAssocID="{9DFF3EB4-EB4A-4774-A0DA-7BD103DCB941}" presName="sibTrans" presStyleCnt="0"/>
      <dgm:spPr/>
    </dgm:pt>
    <dgm:pt modelId="{52A46FAA-E6E9-4B2E-9FFE-1523543C946F}" type="pres">
      <dgm:prSet presAssocID="{39A7778E-488F-49BC-99E5-501C8CB19B3B}" presName="node" presStyleLbl="node1" presStyleIdx="6" presStyleCnt="10">
        <dgm:presLayoutVars>
          <dgm:bulletEnabled val="1"/>
        </dgm:presLayoutVars>
      </dgm:prSet>
      <dgm:spPr/>
    </dgm:pt>
    <dgm:pt modelId="{3536B79D-5D7D-4C70-AABE-CF0412A37A2A}" type="pres">
      <dgm:prSet presAssocID="{BEE89920-32B1-4FA0-A7EB-7136BAA727D7}" presName="sibTrans" presStyleCnt="0"/>
      <dgm:spPr/>
    </dgm:pt>
    <dgm:pt modelId="{68A40C25-1821-40C8-B6CD-4D04CDB4A378}" type="pres">
      <dgm:prSet presAssocID="{9176C940-77E4-4B73-902A-B3DBE4CDE52C}" presName="node" presStyleLbl="node1" presStyleIdx="7" presStyleCnt="10">
        <dgm:presLayoutVars>
          <dgm:bulletEnabled val="1"/>
        </dgm:presLayoutVars>
      </dgm:prSet>
      <dgm:spPr/>
    </dgm:pt>
    <dgm:pt modelId="{391698A5-190C-47E3-832F-AA8B05EBCB7D}" type="pres">
      <dgm:prSet presAssocID="{8BB5C308-4862-4A6B-A993-6096D8D7F19C}" presName="sibTrans" presStyleCnt="0"/>
      <dgm:spPr/>
    </dgm:pt>
    <dgm:pt modelId="{F8C5946B-004F-4292-B6B1-72FE49305EB6}" type="pres">
      <dgm:prSet presAssocID="{11554997-B44E-4484-BC71-DF9E43682C25}" presName="node" presStyleLbl="node1" presStyleIdx="8" presStyleCnt="10">
        <dgm:presLayoutVars>
          <dgm:bulletEnabled val="1"/>
        </dgm:presLayoutVars>
      </dgm:prSet>
      <dgm:spPr/>
    </dgm:pt>
    <dgm:pt modelId="{EB37899E-0F61-49B6-A617-7F079CB79B0D}" type="pres">
      <dgm:prSet presAssocID="{55085DA8-6A06-4224-BC3E-1F77F51F0564}" presName="sibTrans" presStyleCnt="0"/>
      <dgm:spPr/>
    </dgm:pt>
    <dgm:pt modelId="{82EBEFDC-4F51-4B1C-8F65-7BEF0F1BEF61}" type="pres">
      <dgm:prSet presAssocID="{9BE5FBAC-4390-4437-B216-4BA45DBACEFD}" presName="node" presStyleLbl="node1" presStyleIdx="9" presStyleCnt="10">
        <dgm:presLayoutVars>
          <dgm:bulletEnabled val="1"/>
        </dgm:presLayoutVars>
      </dgm:prSet>
      <dgm:spPr/>
    </dgm:pt>
  </dgm:ptLst>
  <dgm:cxnLst>
    <dgm:cxn modelId="{74428006-A27E-49E6-8C33-46B20668B3E9}" srcId="{108348CE-0862-420E-8218-CDCD1FB1A9F2}" destId="{F18FE40E-FF6B-41A3-A075-BD7709AD3D39}" srcOrd="3" destOrd="0" parTransId="{BEA4EE83-536B-4493-8343-12A7B2C3DCD1}" sibTransId="{A98293C7-E659-452A-A354-6D2052B1CBB2}"/>
    <dgm:cxn modelId="{CBF4C509-C559-4F88-A09F-2CED1CF72DEA}" type="presOf" srcId="{39A7778E-488F-49BC-99E5-501C8CB19B3B}" destId="{52A46FAA-E6E9-4B2E-9FFE-1523543C946F}" srcOrd="0" destOrd="0" presId="urn:microsoft.com/office/officeart/2005/8/layout/default"/>
    <dgm:cxn modelId="{81C52812-86BC-4EEF-882F-E2BEE34AC81E}" type="presOf" srcId="{680BBD1B-4379-489E-A0F4-DEF7FDF13827}" destId="{705A1F1A-D20F-4257-8014-C85F97738F40}" srcOrd="0" destOrd="0" presId="urn:microsoft.com/office/officeart/2005/8/layout/default"/>
    <dgm:cxn modelId="{D1282E23-F02C-4DC1-8075-2280E9F717EC}" srcId="{108348CE-0862-420E-8218-CDCD1FB1A9F2}" destId="{FEE2E29F-3D92-408C-BD63-0F87E79A6B47}" srcOrd="5" destOrd="0" parTransId="{A9A301EC-1317-45C4-BA45-A7A30B88B8E3}" sibTransId="{9DFF3EB4-EB4A-4774-A0DA-7BD103DCB941}"/>
    <dgm:cxn modelId="{0574CE2E-B528-4006-9B7D-CCE030447669}" type="presOf" srcId="{11554997-B44E-4484-BC71-DF9E43682C25}" destId="{F8C5946B-004F-4292-B6B1-72FE49305EB6}" srcOrd="0" destOrd="0" presId="urn:microsoft.com/office/officeart/2005/8/layout/default"/>
    <dgm:cxn modelId="{E446F82F-BE51-4A77-9B07-31F26EF56825}" type="presOf" srcId="{F18FE40E-FF6B-41A3-A075-BD7709AD3D39}" destId="{37C34EE9-F19E-426F-B7EC-FF0C5C22241C}" srcOrd="0" destOrd="0" presId="urn:microsoft.com/office/officeart/2005/8/layout/default"/>
    <dgm:cxn modelId="{BF6D3342-11C0-43EF-A0B6-5F36407873C6}" type="presOf" srcId="{FEE2E29F-3D92-408C-BD63-0F87E79A6B47}" destId="{0B079688-B9BC-40CE-AF26-65282E212974}" srcOrd="0" destOrd="0" presId="urn:microsoft.com/office/officeart/2005/8/layout/default"/>
    <dgm:cxn modelId="{E17EB462-D738-45A4-A6D9-8975ADB961A8}" srcId="{108348CE-0862-420E-8218-CDCD1FB1A9F2}" destId="{9176C940-77E4-4B73-902A-B3DBE4CDE52C}" srcOrd="7" destOrd="0" parTransId="{16B9405D-7E81-4C59-95F7-54FC379E8DBD}" sibTransId="{8BB5C308-4862-4A6B-A993-6096D8D7F19C}"/>
    <dgm:cxn modelId="{B27B5743-08C2-4F0A-87F8-F02D50F7A868}" srcId="{108348CE-0862-420E-8218-CDCD1FB1A9F2}" destId="{E2A958BB-3612-4BDC-AD03-689A7550415F}" srcOrd="4" destOrd="0" parTransId="{4AE1A696-DDC7-4E0F-88FE-EB9AF0252EF6}" sibTransId="{8EDCDCDA-0995-4061-AF56-1AD29C68C16A}"/>
    <dgm:cxn modelId="{B4FF1D78-D931-4B60-8196-2D790506B576}" type="presOf" srcId="{E5A70403-5274-4D98-8770-6561ACE19A1E}" destId="{DA13007E-EFB7-4844-B026-9990D00F66EE}" srcOrd="0" destOrd="0" presId="urn:microsoft.com/office/officeart/2005/8/layout/default"/>
    <dgm:cxn modelId="{5FF83579-EAB2-4EB6-9942-3EA8E2026773}" type="presOf" srcId="{108348CE-0862-420E-8218-CDCD1FB1A9F2}" destId="{18F669C5-6EE0-4E99-9883-958BED81B7FC}" srcOrd="0" destOrd="0" presId="urn:microsoft.com/office/officeart/2005/8/layout/default"/>
    <dgm:cxn modelId="{B3A6E387-1AE7-4E30-BB65-8FFDC99DC389}" type="presOf" srcId="{E2A958BB-3612-4BDC-AD03-689A7550415F}" destId="{F8AEAC88-14A1-445C-8C2E-48D0425ECFEA}" srcOrd="0" destOrd="0" presId="urn:microsoft.com/office/officeart/2005/8/layout/default"/>
    <dgm:cxn modelId="{A0297B93-B65E-4B4C-A30B-6145D46578EA}" srcId="{108348CE-0862-420E-8218-CDCD1FB1A9F2}" destId="{39A7778E-488F-49BC-99E5-501C8CB19B3B}" srcOrd="6" destOrd="0" parTransId="{A547D45A-C077-4955-A600-E04B45D05776}" sibTransId="{BEE89920-32B1-4FA0-A7EB-7136BAA727D7}"/>
    <dgm:cxn modelId="{FA1D6496-D8F9-4A6B-9C71-9040141AEAD8}" srcId="{108348CE-0862-420E-8218-CDCD1FB1A9F2}" destId="{9BE5FBAC-4390-4437-B216-4BA45DBACEFD}" srcOrd="9" destOrd="0" parTransId="{AFDFBCB1-0AEF-4870-97D9-3BEFB4B8C32B}" sibTransId="{F5B70AD1-B545-441A-8596-8025B509FE3D}"/>
    <dgm:cxn modelId="{68D1F1A5-E32D-416F-B70B-D10C416EA72F}" srcId="{108348CE-0862-420E-8218-CDCD1FB1A9F2}" destId="{11554997-B44E-4484-BC71-DF9E43682C25}" srcOrd="8" destOrd="0" parTransId="{1A9A0385-8FEB-4C32-8A04-A5935DEC4FD4}" sibTransId="{55085DA8-6A06-4224-BC3E-1F77F51F0564}"/>
    <dgm:cxn modelId="{6D5811B0-CEEF-4517-8C8B-60A3C5B0D1FF}" srcId="{108348CE-0862-420E-8218-CDCD1FB1A9F2}" destId="{DEC4BF13-BD3B-4B9E-A031-6F7086B644D4}" srcOrd="1" destOrd="0" parTransId="{ACAF1063-DA76-4E0F-8E6D-7743F40932BF}" sibTransId="{70829B4A-9A66-4367-B43B-52DD159273C0}"/>
    <dgm:cxn modelId="{678630BA-F0E9-4500-8EBE-B39279251416}" srcId="{108348CE-0862-420E-8218-CDCD1FB1A9F2}" destId="{E5A70403-5274-4D98-8770-6561ACE19A1E}" srcOrd="0" destOrd="0" parTransId="{D78722D7-C12D-49F2-9D52-4E6B0A7A6BFB}" sibTransId="{6FC6A299-2BCB-48E2-802A-7BB726A5A743}"/>
    <dgm:cxn modelId="{730171BC-3956-4C5A-9BD1-B8C71FA41017}" type="presOf" srcId="{9BE5FBAC-4390-4437-B216-4BA45DBACEFD}" destId="{82EBEFDC-4F51-4B1C-8F65-7BEF0F1BEF61}" srcOrd="0" destOrd="0" presId="urn:microsoft.com/office/officeart/2005/8/layout/default"/>
    <dgm:cxn modelId="{E59773BE-661B-4C98-ACB0-72082E05F2C9}" srcId="{108348CE-0862-420E-8218-CDCD1FB1A9F2}" destId="{680BBD1B-4379-489E-A0F4-DEF7FDF13827}" srcOrd="2" destOrd="0" parTransId="{AA977D04-BAEC-42D3-9C14-8A28AA1BA848}" sibTransId="{283A75C8-27E1-4F5A-8752-A993F03454B5}"/>
    <dgm:cxn modelId="{295C0FD6-BB04-47C6-8227-53C7075A9F85}" type="presOf" srcId="{DEC4BF13-BD3B-4B9E-A031-6F7086B644D4}" destId="{638E3CDF-6009-49DB-BFD9-0867A3C52B36}" srcOrd="0" destOrd="0" presId="urn:microsoft.com/office/officeart/2005/8/layout/default"/>
    <dgm:cxn modelId="{EDD6A2F2-6459-40D4-B7C3-D599802E5771}" type="presOf" srcId="{9176C940-77E4-4B73-902A-B3DBE4CDE52C}" destId="{68A40C25-1821-40C8-B6CD-4D04CDB4A378}" srcOrd="0" destOrd="0" presId="urn:microsoft.com/office/officeart/2005/8/layout/default"/>
    <dgm:cxn modelId="{F5605485-DE3A-41A3-AA8B-2AE1F4CA4396}" type="presParOf" srcId="{18F669C5-6EE0-4E99-9883-958BED81B7FC}" destId="{DA13007E-EFB7-4844-B026-9990D00F66EE}" srcOrd="0" destOrd="0" presId="urn:microsoft.com/office/officeart/2005/8/layout/default"/>
    <dgm:cxn modelId="{1F6DC3A2-E9B1-4EA7-BF27-281CF1A34198}" type="presParOf" srcId="{18F669C5-6EE0-4E99-9883-958BED81B7FC}" destId="{4EEB6551-440D-4C38-8AAC-6D19AFEFC23C}" srcOrd="1" destOrd="0" presId="urn:microsoft.com/office/officeart/2005/8/layout/default"/>
    <dgm:cxn modelId="{EF1F60F0-2526-4F2C-A7B2-CB371A45E8FE}" type="presParOf" srcId="{18F669C5-6EE0-4E99-9883-958BED81B7FC}" destId="{638E3CDF-6009-49DB-BFD9-0867A3C52B36}" srcOrd="2" destOrd="0" presId="urn:microsoft.com/office/officeart/2005/8/layout/default"/>
    <dgm:cxn modelId="{9C33D32C-B96D-41F5-A6E8-EF5F719728FF}" type="presParOf" srcId="{18F669C5-6EE0-4E99-9883-958BED81B7FC}" destId="{4AEFF70B-B99C-4E0E-8629-0CEAEAF70662}" srcOrd="3" destOrd="0" presId="urn:microsoft.com/office/officeart/2005/8/layout/default"/>
    <dgm:cxn modelId="{1F08D3BF-2B7D-4176-952A-E31CCDAF48FB}" type="presParOf" srcId="{18F669C5-6EE0-4E99-9883-958BED81B7FC}" destId="{705A1F1A-D20F-4257-8014-C85F97738F40}" srcOrd="4" destOrd="0" presId="urn:microsoft.com/office/officeart/2005/8/layout/default"/>
    <dgm:cxn modelId="{56BF64BD-8DAA-4E66-AF5F-C6520AF0F2C7}" type="presParOf" srcId="{18F669C5-6EE0-4E99-9883-958BED81B7FC}" destId="{7156B584-8FD2-4BF1-9D03-4432D327D519}" srcOrd="5" destOrd="0" presId="urn:microsoft.com/office/officeart/2005/8/layout/default"/>
    <dgm:cxn modelId="{A9A48A7C-1D81-4D3A-B9FE-2E6CC5D08ACC}" type="presParOf" srcId="{18F669C5-6EE0-4E99-9883-958BED81B7FC}" destId="{37C34EE9-F19E-426F-B7EC-FF0C5C22241C}" srcOrd="6" destOrd="0" presId="urn:microsoft.com/office/officeart/2005/8/layout/default"/>
    <dgm:cxn modelId="{27BFFCD3-F419-455E-866F-5607C7875CEA}" type="presParOf" srcId="{18F669C5-6EE0-4E99-9883-958BED81B7FC}" destId="{20C9A345-2F33-460F-A958-9E8CE1EE1909}" srcOrd="7" destOrd="0" presId="urn:microsoft.com/office/officeart/2005/8/layout/default"/>
    <dgm:cxn modelId="{4051BF9D-F4B2-4C62-914C-24E53213FEF1}" type="presParOf" srcId="{18F669C5-6EE0-4E99-9883-958BED81B7FC}" destId="{F8AEAC88-14A1-445C-8C2E-48D0425ECFEA}" srcOrd="8" destOrd="0" presId="urn:microsoft.com/office/officeart/2005/8/layout/default"/>
    <dgm:cxn modelId="{A9851217-53C5-4F32-A16F-5BFF065DBF2C}" type="presParOf" srcId="{18F669C5-6EE0-4E99-9883-958BED81B7FC}" destId="{E3A34FD4-ABEE-41B5-9568-CEA2D1F1D279}" srcOrd="9" destOrd="0" presId="urn:microsoft.com/office/officeart/2005/8/layout/default"/>
    <dgm:cxn modelId="{6CD5E2AA-932C-4065-B191-BFD81ABAAAD7}" type="presParOf" srcId="{18F669C5-6EE0-4E99-9883-958BED81B7FC}" destId="{0B079688-B9BC-40CE-AF26-65282E212974}" srcOrd="10" destOrd="0" presId="urn:microsoft.com/office/officeart/2005/8/layout/default"/>
    <dgm:cxn modelId="{32449DAC-5140-48A1-97AE-4543436A4AB2}" type="presParOf" srcId="{18F669C5-6EE0-4E99-9883-958BED81B7FC}" destId="{82508DED-87E0-40DA-BDDA-F362D453B05A}" srcOrd="11" destOrd="0" presId="urn:microsoft.com/office/officeart/2005/8/layout/default"/>
    <dgm:cxn modelId="{2B5C284E-C5DC-40EE-9436-F5F723D31CBE}" type="presParOf" srcId="{18F669C5-6EE0-4E99-9883-958BED81B7FC}" destId="{52A46FAA-E6E9-4B2E-9FFE-1523543C946F}" srcOrd="12" destOrd="0" presId="urn:microsoft.com/office/officeart/2005/8/layout/default"/>
    <dgm:cxn modelId="{E99E0DB5-DC01-48C2-B2D0-DBF0CCC2402F}" type="presParOf" srcId="{18F669C5-6EE0-4E99-9883-958BED81B7FC}" destId="{3536B79D-5D7D-4C70-AABE-CF0412A37A2A}" srcOrd="13" destOrd="0" presId="urn:microsoft.com/office/officeart/2005/8/layout/default"/>
    <dgm:cxn modelId="{EFEEA87E-3C18-442D-8D48-64ED0533DE81}" type="presParOf" srcId="{18F669C5-6EE0-4E99-9883-958BED81B7FC}" destId="{68A40C25-1821-40C8-B6CD-4D04CDB4A378}" srcOrd="14" destOrd="0" presId="urn:microsoft.com/office/officeart/2005/8/layout/default"/>
    <dgm:cxn modelId="{780A328A-C335-437F-BBEB-86719E95F45D}" type="presParOf" srcId="{18F669C5-6EE0-4E99-9883-958BED81B7FC}" destId="{391698A5-190C-47E3-832F-AA8B05EBCB7D}" srcOrd="15" destOrd="0" presId="urn:microsoft.com/office/officeart/2005/8/layout/default"/>
    <dgm:cxn modelId="{5B4632DE-7ED8-4CF4-A07D-F97B22FAF893}" type="presParOf" srcId="{18F669C5-6EE0-4E99-9883-958BED81B7FC}" destId="{F8C5946B-004F-4292-B6B1-72FE49305EB6}" srcOrd="16" destOrd="0" presId="urn:microsoft.com/office/officeart/2005/8/layout/default"/>
    <dgm:cxn modelId="{9580480C-7001-4AAB-B7B9-90DCEA0EC321}" type="presParOf" srcId="{18F669C5-6EE0-4E99-9883-958BED81B7FC}" destId="{EB37899E-0F61-49B6-A617-7F079CB79B0D}" srcOrd="17" destOrd="0" presId="urn:microsoft.com/office/officeart/2005/8/layout/default"/>
    <dgm:cxn modelId="{3AF0B861-1B28-431B-B53B-55C844E950BC}" type="presParOf" srcId="{18F669C5-6EE0-4E99-9883-958BED81B7FC}" destId="{82EBEFDC-4F51-4B1C-8F65-7BEF0F1BEF6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B3997-0B73-4371-96A7-D1AEB9110062}">
      <dsp:nvSpPr>
        <dsp:cNvPr id="0" name=""/>
        <dsp:cNvSpPr/>
      </dsp:nvSpPr>
      <dsp:spPr>
        <a:xfrm>
          <a:off x="438705" y="1612"/>
          <a:ext cx="4029668" cy="25588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5AB2D0-61B6-4371-9A04-D579C20949C9}">
      <dsp:nvSpPr>
        <dsp:cNvPr id="0" name=""/>
        <dsp:cNvSpPr/>
      </dsp:nvSpPr>
      <dsp:spPr>
        <a:xfrm>
          <a:off x="886446" y="426966"/>
          <a:ext cx="4029668" cy="25588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did they </a:t>
          </a:r>
          <a:r>
            <a:rPr lang="en-US" sz="3700" b="1" kern="1200"/>
            <a:t>DO </a:t>
          </a:r>
          <a:r>
            <a:rPr lang="en-US" sz="3700" kern="1200"/>
            <a:t>that made them tough?</a:t>
          </a:r>
        </a:p>
      </dsp:txBody>
      <dsp:txXfrm>
        <a:off x="961392" y="501912"/>
        <a:ext cx="3879776" cy="2408947"/>
      </dsp:txXfrm>
    </dsp:sp>
    <dsp:sp modelId="{23F931F7-1432-4338-AAF3-AB27BD430536}">
      <dsp:nvSpPr>
        <dsp:cNvPr id="0" name=""/>
        <dsp:cNvSpPr/>
      </dsp:nvSpPr>
      <dsp:spPr>
        <a:xfrm>
          <a:off x="5363855" y="1612"/>
          <a:ext cx="4029668" cy="25588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B83128-47A8-4782-9954-4F30234070F3}">
      <dsp:nvSpPr>
        <dsp:cNvPr id="0" name=""/>
        <dsp:cNvSpPr/>
      </dsp:nvSpPr>
      <dsp:spPr>
        <a:xfrm>
          <a:off x="5811596" y="426966"/>
          <a:ext cx="4029668" cy="25588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What did they </a:t>
          </a:r>
          <a:r>
            <a:rPr lang="en-US" sz="3700" b="1" kern="1200"/>
            <a:t>BELIEVE</a:t>
          </a:r>
          <a:r>
            <a:rPr lang="en-US" sz="3700" kern="1200"/>
            <a:t> that made them tough?</a:t>
          </a:r>
        </a:p>
      </dsp:txBody>
      <dsp:txXfrm>
        <a:off x="5886542" y="501912"/>
        <a:ext cx="3879776" cy="2408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C9893-3CAE-4175-AED4-FF7F817B380B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54A69-BBB5-4304-B4ED-BD796C493385}">
      <dsp:nvSpPr>
        <dsp:cNvPr id="0" name=""/>
        <dsp:cNvSpPr/>
      </dsp:nvSpPr>
      <dsp:spPr>
        <a:xfrm>
          <a:off x="5599" y="1625600"/>
          <a:ext cx="192234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feeling</a:t>
          </a:r>
        </a:p>
      </dsp:txBody>
      <dsp:txXfrm>
        <a:off x="99440" y="1719441"/>
        <a:ext cx="1734659" cy="1979784"/>
      </dsp:txXfrm>
    </dsp:sp>
    <dsp:sp modelId="{933CE45F-6F5E-44FA-8BB0-1EB4FDEB57B1}">
      <dsp:nvSpPr>
        <dsp:cNvPr id="0" name=""/>
        <dsp:cNvSpPr/>
      </dsp:nvSpPr>
      <dsp:spPr>
        <a:xfrm>
          <a:off x="2070419" y="1625600"/>
          <a:ext cx="192234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mood</a:t>
          </a:r>
        </a:p>
      </dsp:txBody>
      <dsp:txXfrm>
        <a:off x="2164260" y="1719441"/>
        <a:ext cx="1734659" cy="1979784"/>
      </dsp:txXfrm>
    </dsp:sp>
    <dsp:sp modelId="{67898240-8F61-4562-9D58-03B865F86C4F}">
      <dsp:nvSpPr>
        <dsp:cNvPr id="0" name=""/>
        <dsp:cNvSpPr/>
      </dsp:nvSpPr>
      <dsp:spPr>
        <a:xfrm>
          <a:off x="4135239" y="1625600"/>
          <a:ext cx="192234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temperament</a:t>
          </a:r>
        </a:p>
      </dsp:txBody>
      <dsp:txXfrm>
        <a:off x="4229080" y="1719441"/>
        <a:ext cx="1734659" cy="1979784"/>
      </dsp:txXfrm>
    </dsp:sp>
    <dsp:sp modelId="{EE66FF76-5E21-4B75-9749-A6806DC8EF73}">
      <dsp:nvSpPr>
        <dsp:cNvPr id="0" name=""/>
        <dsp:cNvSpPr/>
      </dsp:nvSpPr>
      <dsp:spPr>
        <a:xfrm>
          <a:off x="6200058" y="1625600"/>
          <a:ext cx="1922341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disorder</a:t>
          </a:r>
        </a:p>
      </dsp:txBody>
      <dsp:txXfrm>
        <a:off x="6293899" y="1719441"/>
        <a:ext cx="1734659" cy="1979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B8CD4-D64B-41E5-8909-3B2984CCE185}">
      <dsp:nvSpPr>
        <dsp:cNvPr id="0" name=""/>
        <dsp:cNvSpPr/>
      </dsp:nvSpPr>
      <dsp:spPr>
        <a:xfrm>
          <a:off x="9513" y="345645"/>
          <a:ext cx="1421692" cy="8530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Repression</a:t>
          </a:r>
        </a:p>
      </dsp:txBody>
      <dsp:txXfrm>
        <a:off x="9513" y="345645"/>
        <a:ext cx="1421692" cy="853015"/>
      </dsp:txXfrm>
    </dsp:sp>
    <dsp:sp modelId="{757340E1-53D7-4A04-BDBB-848EAB1AC5AE}">
      <dsp:nvSpPr>
        <dsp:cNvPr id="0" name=""/>
        <dsp:cNvSpPr/>
      </dsp:nvSpPr>
      <dsp:spPr>
        <a:xfrm>
          <a:off x="1573375" y="345645"/>
          <a:ext cx="1421692" cy="853015"/>
        </a:xfrm>
        <a:prstGeom prst="rect">
          <a:avLst/>
        </a:prstGeom>
        <a:solidFill>
          <a:schemeClr val="accent2">
            <a:hueOff val="52693"/>
            <a:satOff val="-155"/>
            <a:lumOff val="-114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Denial</a:t>
          </a:r>
        </a:p>
      </dsp:txBody>
      <dsp:txXfrm>
        <a:off x="1573375" y="345645"/>
        <a:ext cx="1421692" cy="853015"/>
      </dsp:txXfrm>
    </dsp:sp>
    <dsp:sp modelId="{EF8D7CFB-60A9-4AA1-82C0-6082FFF65A14}">
      <dsp:nvSpPr>
        <dsp:cNvPr id="0" name=""/>
        <dsp:cNvSpPr/>
      </dsp:nvSpPr>
      <dsp:spPr>
        <a:xfrm>
          <a:off x="3137237" y="345645"/>
          <a:ext cx="1421692" cy="853015"/>
        </a:xfrm>
        <a:prstGeom prst="rect">
          <a:avLst/>
        </a:prstGeom>
        <a:solidFill>
          <a:schemeClr val="accent2">
            <a:hueOff val="105386"/>
            <a:satOff val="-310"/>
            <a:lumOff val="-229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Displacement</a:t>
          </a:r>
        </a:p>
      </dsp:txBody>
      <dsp:txXfrm>
        <a:off x="3137237" y="345645"/>
        <a:ext cx="1421692" cy="853015"/>
      </dsp:txXfrm>
    </dsp:sp>
    <dsp:sp modelId="{89F244A6-229A-4FC6-B317-9459052F09A3}">
      <dsp:nvSpPr>
        <dsp:cNvPr id="0" name=""/>
        <dsp:cNvSpPr/>
      </dsp:nvSpPr>
      <dsp:spPr>
        <a:xfrm>
          <a:off x="4701099" y="345645"/>
          <a:ext cx="1421692" cy="853015"/>
        </a:xfrm>
        <a:prstGeom prst="rect">
          <a:avLst/>
        </a:prstGeom>
        <a:solidFill>
          <a:schemeClr val="accent2">
            <a:hueOff val="158080"/>
            <a:satOff val="-465"/>
            <a:lumOff val="-343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Sublimation</a:t>
          </a:r>
        </a:p>
      </dsp:txBody>
      <dsp:txXfrm>
        <a:off x="4701099" y="345645"/>
        <a:ext cx="1421692" cy="853015"/>
      </dsp:txXfrm>
    </dsp:sp>
    <dsp:sp modelId="{E2D0A887-AF0E-46F8-83DF-E78BAE43C1D9}">
      <dsp:nvSpPr>
        <dsp:cNvPr id="0" name=""/>
        <dsp:cNvSpPr/>
      </dsp:nvSpPr>
      <dsp:spPr>
        <a:xfrm>
          <a:off x="6264961" y="345645"/>
          <a:ext cx="1421692" cy="853015"/>
        </a:xfrm>
        <a:prstGeom prst="rect">
          <a:avLst/>
        </a:prstGeom>
        <a:solidFill>
          <a:schemeClr val="accent2">
            <a:hueOff val="210773"/>
            <a:satOff val="-620"/>
            <a:lumOff val="-457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Projection</a:t>
          </a:r>
        </a:p>
      </dsp:txBody>
      <dsp:txXfrm>
        <a:off x="6264961" y="345645"/>
        <a:ext cx="1421692" cy="853015"/>
      </dsp:txXfrm>
    </dsp:sp>
    <dsp:sp modelId="{75474CEA-32DD-42B1-A09D-15A5F99E7BE2}">
      <dsp:nvSpPr>
        <dsp:cNvPr id="0" name=""/>
        <dsp:cNvSpPr/>
      </dsp:nvSpPr>
      <dsp:spPr>
        <a:xfrm>
          <a:off x="7828823" y="345645"/>
          <a:ext cx="1421692" cy="853015"/>
        </a:xfrm>
        <a:prstGeom prst="rect">
          <a:avLst/>
        </a:prstGeom>
        <a:solidFill>
          <a:schemeClr val="accent2">
            <a:hueOff val="263466"/>
            <a:satOff val="-775"/>
            <a:lumOff val="-572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Intellectualization</a:t>
          </a:r>
        </a:p>
      </dsp:txBody>
      <dsp:txXfrm>
        <a:off x="7828823" y="345645"/>
        <a:ext cx="1421692" cy="853015"/>
      </dsp:txXfrm>
    </dsp:sp>
    <dsp:sp modelId="{233094DB-153D-4D99-B2FA-6C8EBFB6CA1E}">
      <dsp:nvSpPr>
        <dsp:cNvPr id="0" name=""/>
        <dsp:cNvSpPr/>
      </dsp:nvSpPr>
      <dsp:spPr>
        <a:xfrm>
          <a:off x="9392685" y="345645"/>
          <a:ext cx="1421692" cy="853015"/>
        </a:xfrm>
        <a:prstGeom prst="rect">
          <a:avLst/>
        </a:prstGeom>
        <a:solidFill>
          <a:schemeClr val="accent2">
            <a:hueOff val="316159"/>
            <a:satOff val="-930"/>
            <a:lumOff val="-686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Avoidance</a:t>
          </a:r>
        </a:p>
      </dsp:txBody>
      <dsp:txXfrm>
        <a:off x="9392685" y="345645"/>
        <a:ext cx="1421692" cy="853015"/>
      </dsp:txXfrm>
    </dsp:sp>
    <dsp:sp modelId="{162A9D76-A0EC-4380-AF48-3570B2185AFD}">
      <dsp:nvSpPr>
        <dsp:cNvPr id="0" name=""/>
        <dsp:cNvSpPr/>
      </dsp:nvSpPr>
      <dsp:spPr>
        <a:xfrm>
          <a:off x="9513" y="1340830"/>
          <a:ext cx="1421692" cy="853015"/>
        </a:xfrm>
        <a:prstGeom prst="rect">
          <a:avLst/>
        </a:prstGeom>
        <a:solidFill>
          <a:schemeClr val="accent2">
            <a:hueOff val="368852"/>
            <a:satOff val="-1084"/>
            <a:lumOff val="-801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Compensation</a:t>
          </a:r>
        </a:p>
      </dsp:txBody>
      <dsp:txXfrm>
        <a:off x="9513" y="1340830"/>
        <a:ext cx="1421692" cy="853015"/>
      </dsp:txXfrm>
    </dsp:sp>
    <dsp:sp modelId="{BED21527-5850-42E4-B59D-FB1B34664EE3}">
      <dsp:nvSpPr>
        <dsp:cNvPr id="0" name=""/>
        <dsp:cNvSpPr/>
      </dsp:nvSpPr>
      <dsp:spPr>
        <a:xfrm>
          <a:off x="1573375" y="1340830"/>
          <a:ext cx="1421692" cy="853015"/>
        </a:xfrm>
        <a:prstGeom prst="rect">
          <a:avLst/>
        </a:prstGeom>
        <a:solidFill>
          <a:schemeClr val="accent2">
            <a:hueOff val="421546"/>
            <a:satOff val="-1239"/>
            <a:lumOff val="-915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Humor</a:t>
          </a:r>
        </a:p>
      </dsp:txBody>
      <dsp:txXfrm>
        <a:off x="1573375" y="1340830"/>
        <a:ext cx="1421692" cy="853015"/>
      </dsp:txXfrm>
    </dsp:sp>
    <dsp:sp modelId="{295F09A4-5FA0-4AD0-ADCA-785ECCA5460D}">
      <dsp:nvSpPr>
        <dsp:cNvPr id="0" name=""/>
        <dsp:cNvSpPr/>
      </dsp:nvSpPr>
      <dsp:spPr>
        <a:xfrm>
          <a:off x="3137237" y="1340830"/>
          <a:ext cx="1421692" cy="853015"/>
        </a:xfrm>
        <a:prstGeom prst="rect">
          <a:avLst/>
        </a:prstGeom>
        <a:solidFill>
          <a:schemeClr val="accent2">
            <a:hueOff val="474239"/>
            <a:satOff val="-1394"/>
            <a:lumOff val="-1029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Passive Aggression</a:t>
          </a:r>
        </a:p>
      </dsp:txBody>
      <dsp:txXfrm>
        <a:off x="3137237" y="1340830"/>
        <a:ext cx="1421692" cy="853015"/>
      </dsp:txXfrm>
    </dsp:sp>
    <dsp:sp modelId="{2EBE77F5-2842-47B8-8A22-80F19F68EAB0}">
      <dsp:nvSpPr>
        <dsp:cNvPr id="0" name=""/>
        <dsp:cNvSpPr/>
      </dsp:nvSpPr>
      <dsp:spPr>
        <a:xfrm>
          <a:off x="4701099" y="1340830"/>
          <a:ext cx="1421692" cy="853015"/>
        </a:xfrm>
        <a:prstGeom prst="rect">
          <a:avLst/>
        </a:prstGeom>
        <a:solidFill>
          <a:schemeClr val="accent2">
            <a:hueOff val="526932"/>
            <a:satOff val="-1549"/>
            <a:lumOff val="-1144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Undoing</a:t>
          </a:r>
        </a:p>
      </dsp:txBody>
      <dsp:txXfrm>
        <a:off x="4701099" y="1340830"/>
        <a:ext cx="1421692" cy="853015"/>
      </dsp:txXfrm>
    </dsp:sp>
    <dsp:sp modelId="{4DCDA787-2A14-4D6E-91D3-89EA448E1E53}">
      <dsp:nvSpPr>
        <dsp:cNvPr id="0" name=""/>
        <dsp:cNvSpPr/>
      </dsp:nvSpPr>
      <dsp:spPr>
        <a:xfrm>
          <a:off x="6264961" y="1340830"/>
          <a:ext cx="1421692" cy="853015"/>
        </a:xfrm>
        <a:prstGeom prst="rect">
          <a:avLst/>
        </a:prstGeom>
        <a:solidFill>
          <a:schemeClr val="accent2">
            <a:hueOff val="579625"/>
            <a:satOff val="-1704"/>
            <a:lumOff val="-1258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Introjection</a:t>
          </a:r>
        </a:p>
      </dsp:txBody>
      <dsp:txXfrm>
        <a:off x="6264961" y="1340830"/>
        <a:ext cx="1421692" cy="853015"/>
      </dsp:txXfrm>
    </dsp:sp>
    <dsp:sp modelId="{73C04746-0145-42FA-9D06-C6BF1F6C176E}">
      <dsp:nvSpPr>
        <dsp:cNvPr id="0" name=""/>
        <dsp:cNvSpPr/>
      </dsp:nvSpPr>
      <dsp:spPr>
        <a:xfrm>
          <a:off x="7828823" y="1340830"/>
          <a:ext cx="1421692" cy="853015"/>
        </a:xfrm>
        <a:prstGeom prst="rect">
          <a:avLst/>
        </a:prstGeom>
        <a:solidFill>
          <a:schemeClr val="accent2">
            <a:hueOff val="632318"/>
            <a:satOff val="-1859"/>
            <a:lumOff val="-1372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Turning Against Self</a:t>
          </a:r>
        </a:p>
      </dsp:txBody>
      <dsp:txXfrm>
        <a:off x="7828823" y="1340830"/>
        <a:ext cx="1421692" cy="853015"/>
      </dsp:txXfrm>
    </dsp:sp>
    <dsp:sp modelId="{1696B6EB-254A-405C-AACE-BBCCC84FEC19}">
      <dsp:nvSpPr>
        <dsp:cNvPr id="0" name=""/>
        <dsp:cNvSpPr/>
      </dsp:nvSpPr>
      <dsp:spPr>
        <a:xfrm>
          <a:off x="9392685" y="1340830"/>
          <a:ext cx="1421692" cy="853015"/>
        </a:xfrm>
        <a:prstGeom prst="rect">
          <a:avLst/>
        </a:prstGeom>
        <a:solidFill>
          <a:schemeClr val="accent2">
            <a:hueOff val="685012"/>
            <a:satOff val="-2014"/>
            <a:lumOff val="-1487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Splitting</a:t>
          </a:r>
        </a:p>
      </dsp:txBody>
      <dsp:txXfrm>
        <a:off x="9392685" y="1340830"/>
        <a:ext cx="1421692" cy="853015"/>
      </dsp:txXfrm>
    </dsp:sp>
    <dsp:sp modelId="{FE6B8FFE-1EAA-4256-800A-69769A07C184}">
      <dsp:nvSpPr>
        <dsp:cNvPr id="0" name=""/>
        <dsp:cNvSpPr/>
      </dsp:nvSpPr>
      <dsp:spPr>
        <a:xfrm>
          <a:off x="9513" y="2336015"/>
          <a:ext cx="1421692" cy="853015"/>
        </a:xfrm>
        <a:prstGeom prst="rect">
          <a:avLst/>
        </a:prstGeom>
        <a:solidFill>
          <a:schemeClr val="accent2">
            <a:hueOff val="737705"/>
            <a:satOff val="-2169"/>
            <a:lumOff val="-1601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Devaluation</a:t>
          </a:r>
        </a:p>
      </dsp:txBody>
      <dsp:txXfrm>
        <a:off x="9513" y="2336015"/>
        <a:ext cx="1421692" cy="853015"/>
      </dsp:txXfrm>
    </dsp:sp>
    <dsp:sp modelId="{CE66E573-5C48-4CB0-9AE5-93D6B0330F5F}">
      <dsp:nvSpPr>
        <dsp:cNvPr id="0" name=""/>
        <dsp:cNvSpPr/>
      </dsp:nvSpPr>
      <dsp:spPr>
        <a:xfrm>
          <a:off x="1573375" y="2336015"/>
          <a:ext cx="1421692" cy="853015"/>
        </a:xfrm>
        <a:prstGeom prst="rect">
          <a:avLst/>
        </a:prstGeom>
        <a:solidFill>
          <a:schemeClr val="accent2">
            <a:hueOff val="790398"/>
            <a:satOff val="-2324"/>
            <a:lumOff val="-1716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Dissociation</a:t>
          </a:r>
        </a:p>
      </dsp:txBody>
      <dsp:txXfrm>
        <a:off x="1573375" y="2336015"/>
        <a:ext cx="1421692" cy="853015"/>
      </dsp:txXfrm>
    </dsp:sp>
    <dsp:sp modelId="{06917D1F-39CE-4CB0-ACA8-F5523854708F}">
      <dsp:nvSpPr>
        <dsp:cNvPr id="0" name=""/>
        <dsp:cNvSpPr/>
      </dsp:nvSpPr>
      <dsp:spPr>
        <a:xfrm>
          <a:off x="3137237" y="2336015"/>
          <a:ext cx="1421692" cy="853015"/>
        </a:xfrm>
        <a:prstGeom prst="rect">
          <a:avLst/>
        </a:prstGeom>
        <a:solidFill>
          <a:schemeClr val="accent2">
            <a:hueOff val="843091"/>
            <a:satOff val="-2479"/>
            <a:lumOff val="-183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Isolation</a:t>
          </a:r>
        </a:p>
      </dsp:txBody>
      <dsp:txXfrm>
        <a:off x="3137237" y="2336015"/>
        <a:ext cx="1421692" cy="853015"/>
      </dsp:txXfrm>
    </dsp:sp>
    <dsp:sp modelId="{67D23F29-7A2F-4CCA-84EB-D9DEBE37E762}">
      <dsp:nvSpPr>
        <dsp:cNvPr id="0" name=""/>
        <dsp:cNvSpPr/>
      </dsp:nvSpPr>
      <dsp:spPr>
        <a:xfrm>
          <a:off x="4701099" y="2336015"/>
          <a:ext cx="1421692" cy="853015"/>
        </a:xfrm>
        <a:prstGeom prst="rect">
          <a:avLst/>
        </a:prstGeom>
        <a:solidFill>
          <a:schemeClr val="accent2">
            <a:hueOff val="895784"/>
            <a:satOff val="-2634"/>
            <a:lumOff val="-1944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Acting out</a:t>
          </a:r>
        </a:p>
      </dsp:txBody>
      <dsp:txXfrm>
        <a:off x="4701099" y="2336015"/>
        <a:ext cx="1421692" cy="853015"/>
      </dsp:txXfrm>
    </dsp:sp>
    <dsp:sp modelId="{1173C74B-AB7D-47F5-B44B-7E56AB9651E0}">
      <dsp:nvSpPr>
        <dsp:cNvPr id="0" name=""/>
        <dsp:cNvSpPr/>
      </dsp:nvSpPr>
      <dsp:spPr>
        <a:xfrm>
          <a:off x="6264961" y="2336015"/>
          <a:ext cx="1421692" cy="853015"/>
        </a:xfrm>
        <a:prstGeom prst="rect">
          <a:avLst/>
        </a:prstGeom>
        <a:solidFill>
          <a:schemeClr val="accent2">
            <a:hueOff val="948478"/>
            <a:satOff val="-2789"/>
            <a:lumOff val="-2059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Regression</a:t>
          </a:r>
        </a:p>
      </dsp:txBody>
      <dsp:txXfrm>
        <a:off x="6264961" y="2336015"/>
        <a:ext cx="1421692" cy="853015"/>
      </dsp:txXfrm>
    </dsp:sp>
    <dsp:sp modelId="{071A0DEC-ABB8-49A6-9B76-D66BFFFED0FD}">
      <dsp:nvSpPr>
        <dsp:cNvPr id="0" name=""/>
        <dsp:cNvSpPr/>
      </dsp:nvSpPr>
      <dsp:spPr>
        <a:xfrm>
          <a:off x="7828823" y="2336015"/>
          <a:ext cx="1421692" cy="853015"/>
        </a:xfrm>
        <a:prstGeom prst="rect">
          <a:avLst/>
        </a:prstGeom>
        <a:solidFill>
          <a:schemeClr val="accent2">
            <a:hueOff val="1001171"/>
            <a:satOff val="-2943"/>
            <a:lumOff val="-2173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Affiliation</a:t>
          </a:r>
        </a:p>
      </dsp:txBody>
      <dsp:txXfrm>
        <a:off x="7828823" y="2336015"/>
        <a:ext cx="1421692" cy="853015"/>
      </dsp:txXfrm>
    </dsp:sp>
    <dsp:sp modelId="{4FC1B50D-5565-46B5-B1E9-E86B71ED9C69}">
      <dsp:nvSpPr>
        <dsp:cNvPr id="0" name=""/>
        <dsp:cNvSpPr/>
      </dsp:nvSpPr>
      <dsp:spPr>
        <a:xfrm>
          <a:off x="9392685" y="2336015"/>
          <a:ext cx="1421692" cy="853015"/>
        </a:xfrm>
        <a:prstGeom prst="rect">
          <a:avLst/>
        </a:prstGeom>
        <a:solidFill>
          <a:schemeClr val="accent2">
            <a:hueOff val="1053864"/>
            <a:satOff val="-3098"/>
            <a:lumOff val="-2287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Reaction Formation</a:t>
          </a:r>
        </a:p>
      </dsp:txBody>
      <dsp:txXfrm>
        <a:off x="9392685" y="2336015"/>
        <a:ext cx="1421692" cy="853015"/>
      </dsp:txXfrm>
    </dsp:sp>
    <dsp:sp modelId="{9A77CDEE-AF1D-4E00-8BB7-E7FB9CF9AD9E}">
      <dsp:nvSpPr>
        <dsp:cNvPr id="0" name=""/>
        <dsp:cNvSpPr/>
      </dsp:nvSpPr>
      <dsp:spPr>
        <a:xfrm>
          <a:off x="2355306" y="3331200"/>
          <a:ext cx="1421692" cy="853015"/>
        </a:xfrm>
        <a:prstGeom prst="rect">
          <a:avLst/>
        </a:prstGeom>
        <a:solidFill>
          <a:schemeClr val="accent2">
            <a:hueOff val="1106557"/>
            <a:satOff val="-3253"/>
            <a:lumOff val="-2402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Altruism</a:t>
          </a:r>
        </a:p>
      </dsp:txBody>
      <dsp:txXfrm>
        <a:off x="2355306" y="3331200"/>
        <a:ext cx="1421692" cy="853015"/>
      </dsp:txXfrm>
    </dsp:sp>
    <dsp:sp modelId="{168275A6-8FAB-46F4-86D2-FA02AB7D96EF}">
      <dsp:nvSpPr>
        <dsp:cNvPr id="0" name=""/>
        <dsp:cNvSpPr/>
      </dsp:nvSpPr>
      <dsp:spPr>
        <a:xfrm>
          <a:off x="3919168" y="3331200"/>
          <a:ext cx="1421692" cy="853015"/>
        </a:xfrm>
        <a:prstGeom prst="rect">
          <a:avLst/>
        </a:prstGeom>
        <a:solidFill>
          <a:schemeClr val="accent2">
            <a:hueOff val="1159251"/>
            <a:satOff val="-3408"/>
            <a:lumOff val="-2516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Rationalization</a:t>
          </a:r>
        </a:p>
      </dsp:txBody>
      <dsp:txXfrm>
        <a:off x="3919168" y="3331200"/>
        <a:ext cx="1421692" cy="853015"/>
      </dsp:txXfrm>
    </dsp:sp>
    <dsp:sp modelId="{7CA70A25-6DA3-4627-9ACF-C75C24D853BD}">
      <dsp:nvSpPr>
        <dsp:cNvPr id="0" name=""/>
        <dsp:cNvSpPr/>
      </dsp:nvSpPr>
      <dsp:spPr>
        <a:xfrm>
          <a:off x="5483030" y="3331200"/>
          <a:ext cx="1421692" cy="853015"/>
        </a:xfrm>
        <a:prstGeom prst="rect">
          <a:avLst/>
        </a:prstGeom>
        <a:solidFill>
          <a:schemeClr val="accent2">
            <a:hueOff val="1211944"/>
            <a:satOff val="-3563"/>
            <a:lumOff val="-2631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Reversal</a:t>
          </a:r>
        </a:p>
      </dsp:txBody>
      <dsp:txXfrm>
        <a:off x="5483030" y="3331200"/>
        <a:ext cx="1421692" cy="853015"/>
      </dsp:txXfrm>
    </dsp:sp>
    <dsp:sp modelId="{D9BC3BB0-C363-4C6B-BBA0-38C897793FCF}">
      <dsp:nvSpPr>
        <dsp:cNvPr id="0" name=""/>
        <dsp:cNvSpPr/>
      </dsp:nvSpPr>
      <dsp:spPr>
        <a:xfrm>
          <a:off x="7046892" y="3331200"/>
          <a:ext cx="1421692" cy="853015"/>
        </a:xfrm>
        <a:prstGeom prst="rect">
          <a:avLst/>
        </a:prstGeom>
        <a:solidFill>
          <a:schemeClr val="accent2">
            <a:hueOff val="1264637"/>
            <a:satOff val="-3718"/>
            <a:lumOff val="-2745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Compartmentalization</a:t>
          </a:r>
        </a:p>
      </dsp:txBody>
      <dsp:txXfrm>
        <a:off x="7046892" y="3331200"/>
        <a:ext cx="1421692" cy="853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3007E-EFB7-4844-B026-9990D00F66EE}">
      <dsp:nvSpPr>
        <dsp:cNvPr id="0" name=""/>
        <dsp:cNvSpPr/>
      </dsp:nvSpPr>
      <dsp:spPr>
        <a:xfrm>
          <a:off x="0" y="191293"/>
          <a:ext cx="1952625" cy="1171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Before vs NOW</a:t>
          </a:r>
          <a:endParaRPr lang="en-US" sz="2300" kern="1200"/>
        </a:p>
      </dsp:txBody>
      <dsp:txXfrm>
        <a:off x="0" y="191293"/>
        <a:ext cx="1952625" cy="1171575"/>
      </dsp:txXfrm>
    </dsp:sp>
    <dsp:sp modelId="{638E3CDF-6009-49DB-BFD9-0867A3C52B36}">
      <dsp:nvSpPr>
        <dsp:cNvPr id="0" name=""/>
        <dsp:cNvSpPr/>
      </dsp:nvSpPr>
      <dsp:spPr>
        <a:xfrm>
          <a:off x="2147887" y="191293"/>
          <a:ext cx="1952625" cy="11715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Blame vs Ownership</a:t>
          </a:r>
          <a:endParaRPr lang="en-US" sz="2300" kern="1200"/>
        </a:p>
      </dsp:txBody>
      <dsp:txXfrm>
        <a:off x="2147887" y="191293"/>
        <a:ext cx="1952625" cy="1171575"/>
      </dsp:txXfrm>
    </dsp:sp>
    <dsp:sp modelId="{705A1F1A-D20F-4257-8014-C85F97738F40}">
      <dsp:nvSpPr>
        <dsp:cNvPr id="0" name=""/>
        <dsp:cNvSpPr/>
      </dsp:nvSpPr>
      <dsp:spPr>
        <a:xfrm>
          <a:off x="4295775" y="191293"/>
          <a:ext cx="1952625" cy="1171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Control vs Acceptance</a:t>
          </a:r>
          <a:endParaRPr lang="en-US" sz="2300" kern="1200"/>
        </a:p>
      </dsp:txBody>
      <dsp:txXfrm>
        <a:off x="4295775" y="191293"/>
        <a:ext cx="1952625" cy="1171575"/>
      </dsp:txXfrm>
    </dsp:sp>
    <dsp:sp modelId="{37C34EE9-F19E-426F-B7EC-FF0C5C22241C}">
      <dsp:nvSpPr>
        <dsp:cNvPr id="0" name=""/>
        <dsp:cNvSpPr/>
      </dsp:nvSpPr>
      <dsp:spPr>
        <a:xfrm>
          <a:off x="0" y="1558131"/>
          <a:ext cx="1952625" cy="11715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Peanut Gallery vs Internal Tuning Fork</a:t>
          </a:r>
          <a:endParaRPr lang="en-US" sz="2300" kern="1200"/>
        </a:p>
      </dsp:txBody>
      <dsp:txXfrm>
        <a:off x="0" y="1558131"/>
        <a:ext cx="1952625" cy="1171575"/>
      </dsp:txXfrm>
    </dsp:sp>
    <dsp:sp modelId="{F8AEAC88-14A1-445C-8C2E-48D0425ECFEA}">
      <dsp:nvSpPr>
        <dsp:cNvPr id="0" name=""/>
        <dsp:cNvSpPr/>
      </dsp:nvSpPr>
      <dsp:spPr>
        <a:xfrm>
          <a:off x="2147887" y="1558131"/>
          <a:ext cx="1952625" cy="11715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Blind Spot vs Common Denominator</a:t>
          </a:r>
          <a:endParaRPr lang="en-US" sz="2300" kern="1200"/>
        </a:p>
      </dsp:txBody>
      <dsp:txXfrm>
        <a:off x="2147887" y="1558131"/>
        <a:ext cx="1952625" cy="1171575"/>
      </dsp:txXfrm>
    </dsp:sp>
    <dsp:sp modelId="{0B079688-B9BC-40CE-AF26-65282E212974}">
      <dsp:nvSpPr>
        <dsp:cNvPr id="0" name=""/>
        <dsp:cNvSpPr/>
      </dsp:nvSpPr>
      <dsp:spPr>
        <a:xfrm>
          <a:off x="4295775" y="1558131"/>
          <a:ext cx="1952625" cy="1171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Envy vs Celebration</a:t>
          </a:r>
          <a:endParaRPr lang="en-US" sz="2300" kern="1200"/>
        </a:p>
      </dsp:txBody>
      <dsp:txXfrm>
        <a:off x="4295775" y="1558131"/>
        <a:ext cx="1952625" cy="1171575"/>
      </dsp:txXfrm>
    </dsp:sp>
    <dsp:sp modelId="{52A46FAA-E6E9-4B2E-9FFE-1523543C946F}">
      <dsp:nvSpPr>
        <dsp:cNvPr id="0" name=""/>
        <dsp:cNvSpPr/>
      </dsp:nvSpPr>
      <dsp:spPr>
        <a:xfrm>
          <a:off x="0" y="2924968"/>
          <a:ext cx="1952625" cy="11715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Lonely vs Alone</a:t>
          </a:r>
          <a:endParaRPr lang="en-US" sz="2300" kern="1200"/>
        </a:p>
      </dsp:txBody>
      <dsp:txXfrm>
        <a:off x="0" y="2924968"/>
        <a:ext cx="1952625" cy="1171575"/>
      </dsp:txXfrm>
    </dsp:sp>
    <dsp:sp modelId="{68A40C25-1821-40C8-B6CD-4D04CDB4A378}">
      <dsp:nvSpPr>
        <dsp:cNvPr id="0" name=""/>
        <dsp:cNvSpPr/>
      </dsp:nvSpPr>
      <dsp:spPr>
        <a:xfrm>
          <a:off x="2147887" y="2924968"/>
          <a:ext cx="1952625" cy="11715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Entitlement vs Commission</a:t>
          </a:r>
          <a:endParaRPr lang="en-US" sz="2300" kern="1200"/>
        </a:p>
      </dsp:txBody>
      <dsp:txXfrm>
        <a:off x="2147887" y="2924968"/>
        <a:ext cx="1952625" cy="1171575"/>
      </dsp:txXfrm>
    </dsp:sp>
    <dsp:sp modelId="{F8C5946B-004F-4292-B6B1-72FE49305EB6}">
      <dsp:nvSpPr>
        <dsp:cNvPr id="0" name=""/>
        <dsp:cNvSpPr/>
      </dsp:nvSpPr>
      <dsp:spPr>
        <a:xfrm>
          <a:off x="4295775" y="2924968"/>
          <a:ext cx="1952625" cy="11715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Now vs Later</a:t>
          </a:r>
          <a:endParaRPr lang="en-US" sz="2300" kern="1200"/>
        </a:p>
      </dsp:txBody>
      <dsp:txXfrm>
        <a:off x="4295775" y="2924968"/>
        <a:ext cx="1952625" cy="1171575"/>
      </dsp:txXfrm>
    </dsp:sp>
    <dsp:sp modelId="{82EBEFDC-4F51-4B1C-8F65-7BEF0F1BEF61}">
      <dsp:nvSpPr>
        <dsp:cNvPr id="0" name=""/>
        <dsp:cNvSpPr/>
      </dsp:nvSpPr>
      <dsp:spPr>
        <a:xfrm>
          <a:off x="2147887" y="4291806"/>
          <a:ext cx="1952625" cy="11715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baseline="0"/>
            <a:t>Ability vs Effort</a:t>
          </a:r>
          <a:endParaRPr lang="en-US" sz="2300" kern="1200"/>
        </a:p>
      </dsp:txBody>
      <dsp:txXfrm>
        <a:off x="2147887" y="4291806"/>
        <a:ext cx="1952625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65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4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57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631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0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8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6FEF5E-FE52-48B9-A383-E7B80EE2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D64D93D4-DEF0-40CF-95F9-0E73D10B886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3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drmelissa@behaveforward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Who is the TOUGHEST person you have ever known?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9B04D6-EC20-4716-98EC-432679A263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60120" y="2917149"/>
          <a:ext cx="10279971" cy="298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345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C:\Users\Melissa\Downloads\iStock_000066886037_Large.jpg">
            <a:extLst>
              <a:ext uri="{FF2B5EF4-FFF2-40B4-BE49-F238E27FC236}">
                <a16:creationId xmlns:a16="http://schemas.microsoft.com/office/drawing/2014/main" id="{D7D36B4F-17FF-447C-8B05-92381652078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8" b="2482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619FD-A03B-4BF6-8655-4976CDF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12" y="1143293"/>
            <a:ext cx="7635987" cy="426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6000" cap="all">
                <a:solidFill>
                  <a:schemeClr val="tx2"/>
                </a:solidFill>
              </a:rPr>
              <a:t>Anxiety KILLS empathy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94FB8C-E571-44EE-B6FB-9D4D378B5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97EF6CE1-A1CD-4E7C-836A-7FE57149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860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D069AD6-6C92-4BC4-9260-165D14C96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3940" y="643466"/>
            <a:ext cx="6136461" cy="4912795"/>
          </a:xfrm>
        </p:spPr>
        <p:txBody>
          <a:bodyPr anchor="ctr">
            <a:normAutofit/>
          </a:bodyPr>
          <a:lstStyle/>
          <a:p>
            <a:pPr algn="l"/>
            <a:r>
              <a:rPr lang="en-US" sz="6000">
                <a:solidFill>
                  <a:schemeClr val="bg2"/>
                </a:solidFill>
              </a:rPr>
              <a:t>Mental Toughness Is 21</a:t>
            </a:r>
            <a:r>
              <a:rPr lang="en-US" sz="6000" baseline="30000">
                <a:solidFill>
                  <a:schemeClr val="bg2"/>
                </a:solidFill>
              </a:rPr>
              <a:t>st</a:t>
            </a:r>
            <a:r>
              <a:rPr lang="en-US" sz="6000">
                <a:solidFill>
                  <a:schemeClr val="bg2"/>
                </a:solidFill>
              </a:rPr>
              <a:t> Century Emotional Intelligence 2.0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255597-A71E-4CDC-8CCB-93CC4D09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010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3B39673-4CAC-4142-821B-CBD9F946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73155" y="643466"/>
            <a:ext cx="3475379" cy="55784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2000"/>
              </a:lnSpc>
              <a:buNone/>
            </a:pPr>
            <a:r>
              <a:rPr lang="en-US" sz="1700" dirty="0">
                <a:solidFill>
                  <a:schemeClr val="tx2"/>
                </a:solidFill>
              </a:rPr>
              <a:t>1. Self-Awareness</a:t>
            </a:r>
          </a:p>
          <a:p>
            <a:pPr lvl="1">
              <a:lnSpc>
                <a:spcPct val="102000"/>
              </a:lnSpc>
            </a:pPr>
            <a:r>
              <a:rPr lang="en-US" sz="1700" dirty="0">
                <a:solidFill>
                  <a:schemeClr val="tx2"/>
                </a:solidFill>
              </a:rPr>
              <a:t>Knowing what you feel is only the starting block!</a:t>
            </a:r>
          </a:p>
          <a:p>
            <a:pPr marL="0" indent="0">
              <a:lnSpc>
                <a:spcPct val="102000"/>
              </a:lnSpc>
              <a:buNone/>
            </a:pPr>
            <a:r>
              <a:rPr lang="en-US" sz="1700" dirty="0">
                <a:solidFill>
                  <a:schemeClr val="tx2"/>
                </a:solidFill>
              </a:rPr>
              <a:t>2. Self-Management</a:t>
            </a:r>
          </a:p>
          <a:p>
            <a:pPr lvl="1">
              <a:lnSpc>
                <a:spcPct val="102000"/>
              </a:lnSpc>
            </a:pPr>
            <a:r>
              <a:rPr lang="en-US" sz="1700" dirty="0">
                <a:solidFill>
                  <a:schemeClr val="tx2"/>
                </a:solidFill>
              </a:rPr>
              <a:t>Knowing how to self sooth, manage behavior in spite of mood, execute strategically</a:t>
            </a:r>
          </a:p>
          <a:p>
            <a:pPr marL="0" indent="0">
              <a:lnSpc>
                <a:spcPct val="102000"/>
              </a:lnSpc>
              <a:buNone/>
            </a:pPr>
            <a:r>
              <a:rPr lang="en-US" sz="1700" b="1" i="1" u="sng" dirty="0">
                <a:solidFill>
                  <a:schemeClr val="tx2"/>
                </a:solidFill>
              </a:rPr>
              <a:t>3. Other-Awareness</a:t>
            </a:r>
          </a:p>
          <a:p>
            <a:pPr lvl="1">
              <a:lnSpc>
                <a:spcPct val="102000"/>
              </a:lnSpc>
            </a:pPr>
            <a:r>
              <a:rPr lang="en-US" sz="1700" b="1" i="1" u="sng" dirty="0">
                <a:solidFill>
                  <a:schemeClr val="tx2"/>
                </a:solidFill>
              </a:rPr>
              <a:t>Empathy</a:t>
            </a:r>
          </a:p>
          <a:p>
            <a:pPr marL="0" indent="0">
              <a:lnSpc>
                <a:spcPct val="102000"/>
              </a:lnSpc>
              <a:buNone/>
            </a:pPr>
            <a:r>
              <a:rPr lang="en-US" sz="1700" dirty="0">
                <a:solidFill>
                  <a:schemeClr val="tx2"/>
                </a:solidFill>
              </a:rPr>
              <a:t>4. Management of the interaction of Self/Other (</a:t>
            </a:r>
            <a:r>
              <a:rPr lang="en-US" sz="1700" dirty="0" err="1">
                <a:solidFill>
                  <a:schemeClr val="tx2"/>
                </a:solidFill>
              </a:rPr>
              <a:t>i.e</a:t>
            </a:r>
            <a:r>
              <a:rPr lang="en-US" sz="1700" dirty="0">
                <a:solidFill>
                  <a:schemeClr val="tx2"/>
                </a:solidFill>
              </a:rPr>
              <a:t>, relationships) with thoughtfulness and strategy</a:t>
            </a:r>
          </a:p>
          <a:p>
            <a:pPr lvl="1">
              <a:lnSpc>
                <a:spcPct val="102000"/>
              </a:lnSpc>
            </a:pPr>
            <a:r>
              <a:rPr lang="en-US" sz="1700" dirty="0">
                <a:solidFill>
                  <a:schemeClr val="tx2"/>
                </a:solidFill>
              </a:rPr>
              <a:t>Conflict resolution, giving feedback, maintaining a marriage, making a sale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37A3AED6-20FF-46BC-B176-29CE10681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16889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6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4" name="Rectangle 38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Defense Mechanisms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E3DC781-1B32-47E3-A9AA-C2A8393C20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053" y="2285999"/>
          <a:ext cx="10823891" cy="4529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17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73736-2E38-4387-871E-C7689C1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10 Point Mental Toughness Bootcamp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D2F1B6-4E44-4F08-9D59-27F06A84C8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0563" y="601663"/>
          <a:ext cx="6248400" cy="565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6323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BEFORE vs. </a:t>
            </a:r>
            <a:r>
              <a:rPr lang="en-US">
                <a:solidFill>
                  <a:schemeClr val="bg1"/>
                </a:solidFill>
                <a:latin typeface="AR DARLING" panose="02000000000000000000" pitchFamily="2" charset="0"/>
              </a:rPr>
              <a:t>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No one else had to deal with what I had to deal with, I got screwed over,  There was nothing I could do about it, I was stuck there because it was not fair…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  <a:p>
            <a:pPr marL="0" indent="0">
              <a:buNone/>
            </a:pPr>
            <a:r>
              <a:rPr lang="en-US" dirty="0"/>
              <a:t>PITY PARTY=NOT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What do I know about myself now, I did not know then?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697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sz="4300">
                <a:solidFill>
                  <a:schemeClr val="bg1"/>
                </a:solidFill>
                <a:latin typeface="AR DARLING" panose="02000000000000000000" pitchFamily="2" charset="0"/>
              </a:rPr>
              <a:t>Ownership</a:t>
            </a:r>
            <a:r>
              <a:rPr lang="en-US" sz="4300">
                <a:solidFill>
                  <a:schemeClr val="bg1"/>
                </a:solidFill>
              </a:rPr>
              <a:t> vs. BLAME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He makes me feel bad about myself, My kids make me feel unimportant, My in-laws make me furious…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pPr marL="0" indent="0">
              <a:buNone/>
            </a:pPr>
            <a:r>
              <a:rPr lang="en-US" dirty="0"/>
              <a:t>GIVE AWAY YOUR MOOD= NOT mentally tough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 </a:t>
            </a:r>
          </a:p>
          <a:p>
            <a:pPr lvl="1"/>
            <a:r>
              <a:rPr lang="en-US" dirty="0"/>
              <a:t>What am I avoiding having to decide or do for myself by blaming this person for my feelings?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0319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solidFill>
                  <a:schemeClr val="bg1"/>
                </a:solidFill>
                <a:latin typeface="AR DARLING" panose="02000000000000000000" pitchFamily="2" charset="0"/>
              </a:rPr>
              <a:t>ACCEPTANCE</a:t>
            </a:r>
            <a:r>
              <a:rPr lang="en-US" sz="3100" dirty="0">
                <a:solidFill>
                  <a:schemeClr val="bg1"/>
                </a:solidFill>
              </a:rPr>
              <a:t> vs.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What if he stops loving me, What if she gets sicker, What if the storm is huge, What if the buyout leads to a layoff, What if his family hates me?</a:t>
            </a:r>
          </a:p>
          <a:p>
            <a:pPr marL="0" indent="0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r>
              <a:rPr lang="en-US" dirty="0"/>
              <a:t>RUMINATE ABOUT WHAT YOU CANNOT CONTROL=NOT mentally tough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What is the one thing I CAN DO right now to alleviate my anxiety?</a:t>
            </a:r>
          </a:p>
          <a:p>
            <a:pPr lvl="1"/>
            <a:r>
              <a:rPr lang="en-US" dirty="0"/>
              <a:t>STOP making movies!</a:t>
            </a:r>
          </a:p>
          <a:p>
            <a:pPr marL="402336" lvl="1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54093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sz="4300">
                <a:solidFill>
                  <a:schemeClr val="bg1"/>
                </a:solidFill>
                <a:latin typeface="AR DARLING" panose="02000000000000000000" pitchFamily="2" charset="0"/>
              </a:rPr>
              <a:t>INTERNAL TUNING FORK </a:t>
            </a:r>
            <a:r>
              <a:rPr lang="en-US" sz="4300">
                <a:solidFill>
                  <a:schemeClr val="bg1"/>
                </a:solidFill>
              </a:rPr>
              <a:t>vs. PEANUT GALLERY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 like: I really hope they don’t make fun of me, I bet they will judge me for this, I better ask 67 people what they think I should do…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OBSESSION WITH APPROVAL=NOT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When I imagine bleacher seats populated with people who are evaluating and judging my choices, who is sitting there? What is stopping you from asking them to leave?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8339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sz="3100">
                <a:solidFill>
                  <a:schemeClr val="bg1"/>
                </a:solidFill>
                <a:latin typeface="AR DARLING" panose="02000000000000000000" pitchFamily="2" charset="0"/>
              </a:rPr>
              <a:t>COMMON DENOMINATOR </a:t>
            </a:r>
            <a:r>
              <a:rPr lang="en-US" sz="3100">
                <a:solidFill>
                  <a:schemeClr val="bg1"/>
                </a:solidFill>
              </a:rPr>
              <a:t>vs. </a:t>
            </a:r>
            <a:br>
              <a:rPr lang="en-US" sz="3100">
                <a:solidFill>
                  <a:schemeClr val="bg1"/>
                </a:solidFill>
              </a:rPr>
            </a:br>
            <a:r>
              <a:rPr lang="en-US" sz="3100">
                <a:solidFill>
                  <a:schemeClr val="bg1"/>
                </a:solidFill>
              </a:rPr>
              <a:t>BLIND 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lnSpc>
                <a:spcPct val="102000"/>
              </a:lnSpc>
              <a:buNone/>
            </a:pPr>
            <a:r>
              <a:rPr lang="en-US" sz="1500" dirty="0"/>
              <a:t>If you say things like: I keep dating the same person in another body over and over again! I keep getting fired from stupid companies for no reason, I am always bored at my jobs, people are all such morons, this system is full of idiots…</a:t>
            </a:r>
          </a:p>
          <a:p>
            <a:pPr marL="0" indent="0">
              <a:lnSpc>
                <a:spcPct val="102000"/>
              </a:lnSpc>
              <a:buNone/>
            </a:pPr>
            <a:r>
              <a:rPr lang="en-US" sz="1500" dirty="0"/>
              <a:t>					</a:t>
            </a:r>
          </a:p>
          <a:p>
            <a:pPr marL="0" indent="0">
              <a:lnSpc>
                <a:spcPct val="102000"/>
              </a:lnSpc>
              <a:buNone/>
            </a:pPr>
            <a:r>
              <a:rPr lang="en-US" sz="1500" dirty="0"/>
              <a:t>AVOIDING THE MIRROR AND SHORT TERM MEMORY=NOT mentally tough</a:t>
            </a:r>
          </a:p>
          <a:p>
            <a:pPr marL="0" indent="0">
              <a:lnSpc>
                <a:spcPct val="102000"/>
              </a:lnSpc>
              <a:buNone/>
            </a:pPr>
            <a:endParaRPr lang="en-US" sz="1500" dirty="0"/>
          </a:p>
          <a:p>
            <a:pPr>
              <a:lnSpc>
                <a:spcPct val="102000"/>
              </a:lnSpc>
            </a:pPr>
            <a:r>
              <a:rPr lang="en-US" sz="1500" dirty="0"/>
              <a:t>Answer these questions:</a:t>
            </a:r>
          </a:p>
          <a:p>
            <a:pPr lvl="1">
              <a:lnSpc>
                <a:spcPct val="102000"/>
              </a:lnSpc>
            </a:pPr>
            <a:r>
              <a:rPr lang="en-US" sz="1500" dirty="0"/>
              <a:t>Why do I keep ignoring signs that something is “off” until it is too late?</a:t>
            </a:r>
          </a:p>
          <a:p>
            <a:pPr lvl="1">
              <a:lnSpc>
                <a:spcPct val="102000"/>
              </a:lnSpc>
            </a:pPr>
            <a:r>
              <a:rPr lang="en-US" sz="1500" dirty="0"/>
              <a:t>What am I accusing other people of on a routine basis?</a:t>
            </a:r>
          </a:p>
          <a:p>
            <a:pPr lvl="1">
              <a:lnSpc>
                <a:spcPct val="102000"/>
              </a:lnSpc>
            </a:pPr>
            <a:r>
              <a:rPr lang="en-US" sz="1500" dirty="0"/>
              <a:t>What mistakes have I made in my life, do I spend a lot of time hiding from others?</a:t>
            </a:r>
          </a:p>
          <a:p>
            <a:pPr lvl="1">
              <a:lnSpc>
                <a:spcPct val="102000"/>
              </a:lnSpc>
            </a:pPr>
            <a:r>
              <a:rPr lang="en-US" sz="1500" dirty="0"/>
              <a:t>What do I demonstrate, when I feel I have not been heard?</a:t>
            </a:r>
          </a:p>
          <a:p>
            <a:pPr lvl="1">
              <a:lnSpc>
                <a:spcPct val="102000"/>
              </a:lnSpc>
            </a:pPr>
            <a:endParaRPr lang="en-US" sz="1500" dirty="0"/>
          </a:p>
          <a:p>
            <a:pPr lvl="1">
              <a:lnSpc>
                <a:spcPct val="102000"/>
              </a:lnSpc>
            </a:pPr>
            <a:endParaRPr lang="en-US" sz="15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886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sz="3100">
                <a:solidFill>
                  <a:schemeClr val="bg1"/>
                </a:solidFill>
              </a:rPr>
              <a:t>ENVY vs. </a:t>
            </a:r>
            <a:r>
              <a:rPr lang="en-US" sz="3100">
                <a:solidFill>
                  <a:schemeClr val="bg1"/>
                </a:solidFill>
                <a:latin typeface="AR DARLING" panose="02000000000000000000" pitchFamily="2" charset="0"/>
              </a:rPr>
              <a:t>CELEBRATION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579936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Why should she get that promotion and not me? How does good stuff always seem to happen for them and not me? I cannot talk to you right now because I am too angry I lost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RESENTMENT OF OTHERS SUCCESS=NOT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What is your first memory of coveting something a friend had in childhood that you desperately wanted? (Atari, </a:t>
            </a:r>
            <a:r>
              <a:rPr lang="en-US" dirty="0" err="1"/>
              <a:t>Jordache</a:t>
            </a:r>
            <a:r>
              <a:rPr lang="en-US" dirty="0"/>
              <a:t> Jeans, Flintstone Vitamins are on my list)</a:t>
            </a:r>
          </a:p>
          <a:p>
            <a:pPr lvl="1"/>
            <a:r>
              <a:rPr lang="en-US" dirty="0"/>
              <a:t>What did you do with that then? Have you matured in how you handle this experience as an adult?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614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4192772" cy="4952492"/>
          </a:xfrm>
        </p:spPr>
        <p:txBody>
          <a:bodyPr/>
          <a:lstStyle/>
          <a:p>
            <a:r>
              <a:rPr lang="en-US" dirty="0">
                <a:latin typeface="AR DARLING" panose="02000000000000000000" pitchFamily="2" charset="0"/>
              </a:rPr>
              <a:t>Toughness</a:t>
            </a:r>
            <a:r>
              <a:rPr lang="en-US" dirty="0"/>
              <a:t> 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Learning to tolerate psychological uncomfortable-ness</a:t>
            </a:r>
          </a:p>
          <a:p>
            <a:pPr marL="0" indent="0">
              <a:buNone/>
            </a:pPr>
            <a:r>
              <a:rPr lang="en-US" dirty="0"/>
              <a:t>(otherwise known as anxiety)</a:t>
            </a:r>
          </a:p>
        </p:txBody>
      </p:sp>
    </p:spTree>
    <p:extLst>
      <p:ext uri="{BB962C8B-B14F-4D97-AF65-F5344CB8AC3E}">
        <p14:creationId xmlns:p14="http://schemas.microsoft.com/office/powerpoint/2010/main" val="4117178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R DARLING" panose="02000000000000000000" pitchFamily="2" charset="0"/>
              </a:rPr>
              <a:t>ALONE</a:t>
            </a:r>
            <a:r>
              <a:rPr lang="en-US">
                <a:solidFill>
                  <a:schemeClr val="bg1"/>
                </a:solidFill>
              </a:rPr>
              <a:t> vs. LONELY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I am </a:t>
            </a:r>
            <a:r>
              <a:rPr lang="en-US" dirty="0" err="1"/>
              <a:t>sooooooo</a:t>
            </a:r>
            <a:r>
              <a:rPr lang="en-US" dirty="0"/>
              <a:t> bored, I cannot sit still, I need to find something to do, I always have Instagram/Twitter/FB open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AVOIDANCE OF SOLITUDE=NOT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What are the first three things that happen to your body and what are the first three thoughts that pop into your head when you are in silence?</a:t>
            </a:r>
          </a:p>
          <a:p>
            <a:pPr lvl="1"/>
            <a:r>
              <a:rPr lang="en-US" dirty="0"/>
              <a:t>Practice embodiment meditations, 3 times a day, 2 minutes each time.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3298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 sz="3100">
                <a:solidFill>
                  <a:schemeClr val="bg1"/>
                </a:solidFill>
              </a:rPr>
              <a:t>ENTITLEMENT vs. </a:t>
            </a:r>
            <a:r>
              <a:rPr lang="en-US" sz="3100">
                <a:solidFill>
                  <a:schemeClr val="bg1"/>
                </a:solidFill>
                <a:latin typeface="AR DARLING" panose="02000000000000000000" pitchFamily="2" charset="0"/>
              </a:rPr>
              <a:t>COMMISSION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Well, I work hard, I deserve this (fill in the blank); It’s not fair! People hurt me, I should be taken care of, How dare you!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DETERMINING THE WORLD OWES YOU=NOT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Do you routinely tell stories about loss and getting an “unfair” deal in the past to justify bad behavior in the present?</a:t>
            </a:r>
          </a:p>
          <a:p>
            <a:pPr lvl="1"/>
            <a:r>
              <a:rPr lang="en-US" dirty="0"/>
              <a:t>Read about the “just world hypothesis” and write out what you think.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562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NOW vs. </a:t>
            </a:r>
            <a:r>
              <a:rPr lang="en-US">
                <a:solidFill>
                  <a:schemeClr val="bg1"/>
                </a:solidFill>
                <a:latin typeface="AR DARLING" panose="02000000000000000000" pitchFamily="2" charset="0"/>
              </a:rPr>
              <a:t>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I will never be able to wear a size 8 again, I will never be able to graduate, I want these shoes/chips/beach vacation NOW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INABILITY TO DELAY GRATIFICATION= 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The last time I remember sacrificing and waiting to purchase/eat/say something I wanted was…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8271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501A84-E03A-4644-83BE-A65F0ACCC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1EE1F-6738-485F-A620-2602F7683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7" y="0"/>
            <a:ext cx="46573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48" y="1257300"/>
            <a:ext cx="3505240" cy="4254869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latin typeface="AR DARLING" panose="02000000000000000000" pitchFamily="2" charset="0"/>
              </a:rPr>
              <a:t>EFFORT</a:t>
            </a:r>
            <a:r>
              <a:rPr lang="en-US">
                <a:solidFill>
                  <a:schemeClr val="bg1"/>
                </a:solidFill>
              </a:rPr>
              <a:t> vs. 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66755" y="569066"/>
            <a:ext cx="6248398" cy="5655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say things like: I just wasn’t born with a silver spoon, I am unlucky, I am not smart enough,  I do not have the right background for that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LACK OF PERSISTENCE=NOT mentally tough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Answer this question:</a:t>
            </a:r>
          </a:p>
          <a:p>
            <a:pPr lvl="1"/>
            <a:r>
              <a:rPr lang="en-US" dirty="0"/>
              <a:t>When is the last time I solved a complicated problem or puzzle in my life? What did it take? When do I tend to give up when facing challenges?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C544FB-7860-4381-935B-43879C94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86703" y="1257300"/>
            <a:ext cx="0" cy="56007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D9949DD4-1FB3-4162-9489-E2488DEC3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39374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4699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CEA861C5-3CE8-4AD0-925C-836509B2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DB3FAAF-5FDF-4576-8E8B-8BE25DB82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dn.designsrazzi.com/wp-content/uploads/2013/09/free-flat-social-media-icon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912" y="1143293"/>
            <a:ext cx="7635987" cy="42689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6000" cap="all">
                <a:solidFill>
                  <a:schemeClr val="tx2"/>
                </a:solidFill>
              </a:rPr>
              <a:t>   NO ONE CARES HOW YOU FEEL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A94FB8C-E571-44EE-B6FB-9D4D378B5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6">
            <a:extLst>
              <a:ext uri="{FF2B5EF4-FFF2-40B4-BE49-F238E27FC236}">
                <a16:creationId xmlns:a16="http://schemas.microsoft.com/office/drawing/2014/main" id="{97EF6CE1-A1CD-4E7C-836A-7FE57149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92871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E232EE-B512-46E5-A5BD-10F13D777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AFD176-D4C4-45B9-8D6E-C25F94C5C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434101"/>
            <a:ext cx="6574535" cy="1232750"/>
          </a:xfrm>
        </p:spPr>
        <p:txBody>
          <a:bodyPr anchor="b">
            <a:normAutofit/>
          </a:bodyPr>
          <a:lstStyle/>
          <a:p>
            <a:r>
              <a:rPr lang="en-US" sz="3900">
                <a:solidFill>
                  <a:schemeClr val="bg1"/>
                </a:solidFill>
              </a:rPr>
              <a:t>BEHAVIOR is HUMAN CURRENCY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5B2D6B-877E-4599-A643-756FB860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1676579"/>
            <a:ext cx="7534656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6">
            <a:extLst>
              <a:ext uri="{FF2B5EF4-FFF2-40B4-BE49-F238E27FC236}">
                <a16:creationId xmlns:a16="http://schemas.microsoft.com/office/drawing/2014/main" id="{9514E575-433A-4266-8C2D-C2BD62D81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20" y="2762501"/>
            <a:ext cx="6578948" cy="3498599"/>
          </a:xfrm>
        </p:spPr>
        <p:txBody>
          <a:bodyPr>
            <a:normAutofit/>
          </a:bodyPr>
          <a:lstStyle/>
          <a:p>
            <a:r>
              <a:rPr lang="en-US" dirty="0"/>
              <a:t>All but about 9% of the population can learn to BEHAVE in spite of their emotions</a:t>
            </a:r>
          </a:p>
          <a:p>
            <a:r>
              <a:rPr lang="en-US" dirty="0"/>
              <a:t>Behaving strategically is not being FAKE</a:t>
            </a:r>
          </a:p>
        </p:txBody>
      </p:sp>
      <p:pic>
        <p:nvPicPr>
          <p:cNvPr id="7" name="Graphic 6" descr="Team">
            <a:extLst>
              <a:ext uri="{FF2B5EF4-FFF2-40B4-BE49-F238E27FC236}">
                <a16:creationId xmlns:a16="http://schemas.microsoft.com/office/drawing/2014/main" id="{32B1967F-4BD0-4A38-99F0-1C89F296B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9588" y="2762500"/>
            <a:ext cx="3409699" cy="3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6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069AD6-6C92-4BC4-9260-165D14C96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40" y="643466"/>
            <a:ext cx="6136461" cy="4912795"/>
          </a:xfrm>
        </p:spPr>
        <p:txBody>
          <a:bodyPr anchor="ctr">
            <a:normAutofit/>
          </a:bodyPr>
          <a:lstStyle/>
          <a:p>
            <a:pPr algn="l"/>
            <a:r>
              <a:rPr lang="en-US" sz="6000">
                <a:solidFill>
                  <a:schemeClr val="bg2"/>
                </a:solidFill>
                <a:latin typeface="AR DARLING" panose="02000000000000000000" pitchFamily="2" charset="0"/>
              </a:rPr>
              <a:t>TOUGHNESS</a:t>
            </a:r>
            <a:r>
              <a:rPr lang="en-US" sz="6000">
                <a:solidFill>
                  <a:schemeClr val="bg2"/>
                </a:solidFill>
              </a:rPr>
              <a:t> is: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255597-A71E-4CDC-8CCB-93CC4D09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010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3B39673-4CAC-4142-821B-CBD9F946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155" y="643466"/>
            <a:ext cx="3475379" cy="55784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backspace, backspace, backspace….delete.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7A3AED6-20FF-46BC-B176-29CE10681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02516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4750526" cy="4952492"/>
          </a:xfrm>
        </p:spPr>
        <p:txBody>
          <a:bodyPr>
            <a:noAutofit/>
          </a:bodyPr>
          <a:lstStyle/>
          <a:p>
            <a:r>
              <a:rPr lang="en-US" sz="6000" dirty="0">
                <a:latin typeface="AR DARLING" panose="02000000000000000000" pitchFamily="2" charset="0"/>
              </a:rPr>
              <a:t>Change your BRAIN with G.R.I.T.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u="sng" dirty="0">
                <a:latin typeface="AR DARLING" panose="02000000000000000000" pitchFamily="2" charset="0"/>
              </a:rPr>
              <a:t>G</a:t>
            </a:r>
            <a:r>
              <a:rPr lang="en-US" sz="3200" dirty="0">
                <a:latin typeface="AR DARLING" panose="02000000000000000000" pitchFamily="2" charset="0"/>
              </a:rPr>
              <a:t>RATITUDE</a:t>
            </a:r>
          </a:p>
          <a:p>
            <a:pPr marL="0" indent="0" algn="ctr">
              <a:buNone/>
            </a:pPr>
            <a:r>
              <a:rPr lang="en-US" sz="4400" b="1" u="sng" dirty="0">
                <a:latin typeface="AR DARLING" panose="02000000000000000000" pitchFamily="2" charset="0"/>
              </a:rPr>
              <a:t>R</a:t>
            </a:r>
            <a:r>
              <a:rPr lang="en-US" sz="3200" dirty="0">
                <a:latin typeface="AR DARLING" panose="02000000000000000000" pitchFamily="2" charset="0"/>
              </a:rPr>
              <a:t>ESPONSIBILITY</a:t>
            </a:r>
          </a:p>
          <a:p>
            <a:pPr marL="0" indent="0" algn="ctr">
              <a:buNone/>
            </a:pPr>
            <a:r>
              <a:rPr lang="en-US" sz="4400" b="1" u="sng" dirty="0">
                <a:latin typeface="AR DARLING" panose="02000000000000000000" pitchFamily="2" charset="0"/>
              </a:rPr>
              <a:t>I</a:t>
            </a:r>
            <a:r>
              <a:rPr lang="en-US" sz="3200" dirty="0">
                <a:latin typeface="AR DARLING" panose="02000000000000000000" pitchFamily="2" charset="0"/>
              </a:rPr>
              <a:t>NTENTION</a:t>
            </a:r>
          </a:p>
          <a:p>
            <a:pPr marL="0" indent="0" algn="ctr">
              <a:buNone/>
            </a:pPr>
            <a:r>
              <a:rPr lang="en-US" sz="4400" b="1" u="sng" dirty="0">
                <a:latin typeface="AR DARLING" panose="02000000000000000000" pitchFamily="2" charset="0"/>
              </a:rPr>
              <a:t>T</a:t>
            </a:r>
            <a:r>
              <a:rPr lang="en-US" sz="3200" dirty="0">
                <a:latin typeface="AR DARLING" panose="02000000000000000000" pitchFamily="2" charset="0"/>
              </a:rPr>
              <a:t>OUGHNESS</a:t>
            </a:r>
          </a:p>
        </p:txBody>
      </p:sp>
    </p:spTree>
    <p:extLst>
      <p:ext uri="{BB962C8B-B14F-4D97-AF65-F5344CB8AC3E}">
        <p14:creationId xmlns:p14="http://schemas.microsoft.com/office/powerpoint/2010/main" val="3723036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</p:spPr>
        <p:txBody>
          <a:bodyPr>
            <a:normAutofit/>
          </a:bodyPr>
          <a:lstStyle/>
          <a:p>
            <a:r>
              <a:rPr lang="en-US" sz="4600" dirty="0"/>
              <a:t> G.R.I.T.=The willingness and capacity to</a:t>
            </a:r>
            <a:br>
              <a:rPr lang="en-US" sz="4600" dirty="0"/>
            </a:br>
            <a:r>
              <a:rPr lang="en-US" sz="4600" dirty="0"/>
              <a:t> </a:t>
            </a:r>
            <a:r>
              <a:rPr lang="en-US" sz="4600" b="1" dirty="0"/>
              <a:t>BEHAVE FORWARD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808"/>
          <a:stretch/>
        </p:blipFill>
        <p:spPr>
          <a:xfrm>
            <a:off x="5181600" y="1754846"/>
            <a:ext cx="6248400" cy="3348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3562998"/>
            <a:ext cx="6248398" cy="2931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85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CBT for free…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4" name="Picture 6" descr="Image result for press pause but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6" y="2932514"/>
            <a:ext cx="221932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e/9/f/d/11949849751056341160traffic_light_dan_gerhar_01.svg.h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55" y="2556932"/>
            <a:ext cx="2188380" cy="286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dc.gov/ncbddd/fasd/images/movie-ree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462" y="308967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61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695D5710-232A-4392-B5E2-6C3FC0C4A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64E464-C539-4C5A-9949-AC80F510C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0585629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1868F-6186-4F8B-B1C8-65ADC462D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51" y="643467"/>
            <a:ext cx="5585028" cy="5571066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E9C79DBE-30BD-4584-96F9-4CC2DB7CD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48006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3149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C9DF7-74C8-4F5C-B5B7-4E51ECE21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59678"/>
            <a:ext cx="6248398" cy="1484275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bg2"/>
                </a:solidFill>
              </a:rPr>
              <a:t>Thank you!!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F90CCA-C2FA-41B1-AE81-67DC467E3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53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394305"/>
            <a:ext cx="6248398" cy="2931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2"/>
                </a:solidFill>
                <a:hlinkClick r:id="rId2"/>
              </a:rPr>
              <a:t>drmelissa@behaveforward.com</a:t>
            </a:r>
            <a:endParaRPr lang="en-US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</a:rPr>
              <a:t>behaveforward.com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</a:rPr>
              <a:t>800 570 1509</a:t>
            </a:r>
          </a:p>
          <a:p>
            <a:pPr marL="0" indent="0">
              <a:buNone/>
            </a:pPr>
            <a:r>
              <a:rPr lang="en-US">
                <a:solidFill>
                  <a:schemeClr val="bg2"/>
                </a:solidFill>
              </a:rPr>
              <a:t>@drmlbp</a:t>
            </a:r>
          </a:p>
          <a:p>
            <a:pPr marL="0" indent="0">
              <a:buNone/>
            </a:pPr>
            <a:endParaRPr lang="en-US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51967EE5-2075-4573-AE19-C4D28E27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498750"/>
            <a:ext cx="3681275" cy="353402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353A75-FFE1-403B-BAAC-E7CB1DC77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6199730"/>
            <a:ext cx="70104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33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354" y="620721"/>
            <a:ext cx="6593180" cy="1651140"/>
          </a:xfrm>
        </p:spPr>
        <p:txBody>
          <a:bodyPr>
            <a:normAutofit/>
          </a:bodyPr>
          <a:lstStyle/>
          <a:p>
            <a:pPr algn="l"/>
            <a:r>
              <a:rPr lang="en-US"/>
              <a:t>Why are emotions critical?</a:t>
            </a:r>
          </a:p>
        </p:txBody>
      </p:sp>
      <p:pic>
        <p:nvPicPr>
          <p:cNvPr id="5" name="Picture 2" descr="http://salzmanlab.neuroscience.columbia.edu/pic_limbic.jpg">
            <a:extLst>
              <a:ext uri="{FF2B5EF4-FFF2-40B4-BE49-F238E27FC236}">
                <a16:creationId xmlns:a16="http://schemas.microsoft.com/office/drawing/2014/main" id="{05C2EDBA-EDC2-4902-BD97-99BE4B2209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8" r="1" b="1473"/>
          <a:stretch/>
        </p:blipFill>
        <p:spPr bwMode="auto">
          <a:xfrm>
            <a:off x="1066622" y="631686"/>
            <a:ext cx="3427443" cy="25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.telegraph.co.uk/multimedia/archive/01117/sabre-tooth-tiger-_1117360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9296" b="-2"/>
          <a:stretch/>
        </p:blipFill>
        <p:spPr bwMode="auto">
          <a:xfrm>
            <a:off x="1066626" y="3346196"/>
            <a:ext cx="3427439" cy="25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5354" y="2422688"/>
            <a:ext cx="6593180" cy="3801533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</a:pPr>
            <a:r>
              <a:rPr lang="en-US" sz="1900">
                <a:latin typeface="+mj-lt"/>
              </a:rPr>
              <a:t>“First” emotions were a neural response mechanism that helped us avoid danger.</a:t>
            </a:r>
          </a:p>
          <a:p>
            <a:pPr>
              <a:lnSpc>
                <a:spcPct val="102000"/>
              </a:lnSpc>
            </a:pPr>
            <a:r>
              <a:rPr lang="en-US" sz="1900">
                <a:latin typeface="+mj-lt"/>
              </a:rPr>
              <a:t>Emotions are instant plans for dealing with life events!</a:t>
            </a:r>
          </a:p>
          <a:p>
            <a:pPr marL="0" indent="0">
              <a:lnSpc>
                <a:spcPct val="102000"/>
              </a:lnSpc>
              <a:buNone/>
            </a:pPr>
            <a:endParaRPr lang="en-US" sz="1900"/>
          </a:p>
          <a:p>
            <a:pPr marL="0" indent="0">
              <a:lnSpc>
                <a:spcPct val="102000"/>
              </a:lnSpc>
              <a:buNone/>
            </a:pPr>
            <a:endParaRPr lang="en-US" sz="1900"/>
          </a:p>
          <a:p>
            <a:pPr marL="0" indent="0">
              <a:lnSpc>
                <a:spcPct val="102000"/>
              </a:lnSpc>
              <a:buNone/>
            </a:pPr>
            <a:endParaRPr lang="en-US" sz="1900"/>
          </a:p>
          <a:p>
            <a:pPr marL="0" indent="0">
              <a:lnSpc>
                <a:spcPct val="102000"/>
              </a:lnSpc>
              <a:buNone/>
            </a:pPr>
            <a:endParaRPr lang="en-US" sz="1900"/>
          </a:p>
          <a:p>
            <a:pPr>
              <a:lnSpc>
                <a:spcPct val="102000"/>
              </a:lnSpc>
            </a:pPr>
            <a:r>
              <a:rPr lang="en-US" sz="1900">
                <a:latin typeface="+mj-lt"/>
              </a:rPr>
              <a:t>PROBLEM: neural alarms were meant to be SHORT AND SWIFT…</a:t>
            </a:r>
          </a:p>
        </p:txBody>
      </p:sp>
    </p:spTree>
    <p:extLst>
      <p:ext uri="{BB962C8B-B14F-4D97-AF65-F5344CB8AC3E}">
        <p14:creationId xmlns:p14="http://schemas.microsoft.com/office/powerpoint/2010/main" val="159707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4168346" cy="4952492"/>
          </a:xfrm>
        </p:spPr>
        <p:txBody>
          <a:bodyPr/>
          <a:lstStyle/>
          <a:p>
            <a:r>
              <a:rPr lang="en-US" dirty="0"/>
              <a:t>OH NO! PROBLEMS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400" dirty="0"/>
              <a:t>Permanent </a:t>
            </a:r>
          </a:p>
          <a:p>
            <a:pPr marL="0" indent="0">
              <a:buNone/>
            </a:pPr>
            <a:r>
              <a:rPr lang="en-US" sz="4400" dirty="0"/>
              <a:t>Pervasive</a:t>
            </a:r>
          </a:p>
          <a:p>
            <a:pPr marL="0" indent="0">
              <a:buNone/>
            </a:pPr>
            <a:r>
              <a:rPr lang="en-US" sz="4400" dirty="0"/>
              <a:t>Out of your control</a:t>
            </a:r>
          </a:p>
        </p:txBody>
      </p:sp>
    </p:spTree>
    <p:extLst>
      <p:ext uri="{BB962C8B-B14F-4D97-AF65-F5344CB8AC3E}">
        <p14:creationId xmlns:p14="http://schemas.microsoft.com/office/powerpoint/2010/main" val="39164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“Problems” </a:t>
            </a:r>
            <a:r>
              <a:rPr lang="en-US" i="1" dirty="0"/>
              <a:t>Actually</a:t>
            </a:r>
            <a:r>
              <a:rPr lang="en-US" dirty="0"/>
              <a:t>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4400" dirty="0"/>
              <a:t>Temporary</a:t>
            </a:r>
          </a:p>
          <a:p>
            <a:pPr marL="0" indent="0">
              <a:buNone/>
            </a:pPr>
            <a:r>
              <a:rPr lang="en-US" sz="4400" dirty="0"/>
              <a:t>Local</a:t>
            </a:r>
          </a:p>
          <a:p>
            <a:pPr marL="0" indent="0">
              <a:buNone/>
            </a:pPr>
            <a:r>
              <a:rPr lang="en-US" sz="4400" dirty="0"/>
              <a:t>Changeable</a:t>
            </a:r>
          </a:p>
        </p:txBody>
      </p:sp>
    </p:spTree>
    <p:extLst>
      <p:ext uri="{BB962C8B-B14F-4D97-AF65-F5344CB8AC3E}">
        <p14:creationId xmlns:p14="http://schemas.microsoft.com/office/powerpoint/2010/main" val="62824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66AE-F282-4E8A-8BD2-F826F5410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emotions drive the train…it tends to be a cluster</a:t>
            </a:r>
          </a:p>
        </p:txBody>
      </p:sp>
      <p:pic>
        <p:nvPicPr>
          <p:cNvPr id="5" name="Content Placeholder 4" descr="Duck">
            <a:extLst>
              <a:ext uri="{FF2B5EF4-FFF2-40B4-BE49-F238E27FC236}">
                <a16:creationId xmlns:a16="http://schemas.microsoft.com/office/drawing/2014/main" id="{2AE76402-3BCF-48FC-BD16-0DF4CFC6E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5028" y="799840"/>
            <a:ext cx="5706318" cy="4472168"/>
          </a:xfrm>
        </p:spPr>
      </p:pic>
    </p:spTree>
    <p:extLst>
      <p:ext uri="{BB962C8B-B14F-4D97-AF65-F5344CB8AC3E}">
        <p14:creationId xmlns:p14="http://schemas.microsoft.com/office/powerpoint/2010/main" val="246226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538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FF0EA-428F-47B7-BB96-0F89F390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Generational Differences</a:t>
            </a:r>
            <a:br>
              <a:rPr lang="en-US" sz="4400" dirty="0"/>
            </a:br>
            <a:r>
              <a:rPr lang="en-US" sz="4400" dirty="0"/>
              <a:t>in approaches to EMOTIONS and what is</a:t>
            </a:r>
            <a:br>
              <a:rPr lang="en-US" sz="4400" dirty="0"/>
            </a:br>
            <a:r>
              <a:rPr lang="en-US" sz="4400" dirty="0"/>
              <a:t>thought of as “THREAT”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EC0F4-CB8A-4300-8F7D-E71D84279F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BB=1946-1964</a:t>
            </a:r>
          </a:p>
          <a:p>
            <a:r>
              <a:rPr lang="en-US" dirty="0">
                <a:latin typeface="+mj-lt"/>
              </a:rPr>
              <a:t>X=1965-1980</a:t>
            </a:r>
          </a:p>
          <a:p>
            <a:r>
              <a:rPr lang="en-US" dirty="0">
                <a:latin typeface="+mj-lt"/>
              </a:rPr>
              <a:t>M=1981-1996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A0C365-603F-4585-AD82-A71A8DC46A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YOU</a:t>
            </a:r>
          </a:p>
          <a:p>
            <a:r>
              <a:rPr lang="en-US" dirty="0">
                <a:latin typeface="+mj-lt"/>
              </a:rPr>
              <a:t>WE</a:t>
            </a:r>
          </a:p>
          <a:p>
            <a:r>
              <a:rPr lang="en-US" dirty="0">
                <a:latin typeface="+mj-lt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403370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1039</Words>
  <Application>Microsoft Office PowerPoint</Application>
  <PresentationFormat>Widescreen</PresentationFormat>
  <Paragraphs>186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 DARLING</vt:lpstr>
      <vt:lpstr>Arial</vt:lpstr>
      <vt:lpstr>Century Schoolbook</vt:lpstr>
      <vt:lpstr>Corbel</vt:lpstr>
      <vt:lpstr>Headlines</vt:lpstr>
      <vt:lpstr>Who is the TOUGHEST person you have ever known?</vt:lpstr>
      <vt:lpstr>Toughness is:</vt:lpstr>
      <vt:lpstr>PowerPoint Presentation</vt:lpstr>
      <vt:lpstr>Why are emotions critical?</vt:lpstr>
      <vt:lpstr>OH NO! PROBLEMS ARE:</vt:lpstr>
      <vt:lpstr>Most “Problems” Actually are:</vt:lpstr>
      <vt:lpstr>When emotions drive the train…it tends to be a cluster</vt:lpstr>
      <vt:lpstr>PowerPoint Presentation</vt:lpstr>
      <vt:lpstr>Generational Differences in approaches to EMOTIONS and what is thought of as “THREAT”</vt:lpstr>
      <vt:lpstr>Anxiety KILLS empathy</vt:lpstr>
      <vt:lpstr>Mental Toughness Is 21st Century Emotional Intelligence 2.0 </vt:lpstr>
      <vt:lpstr>Defense Mechanisms</vt:lpstr>
      <vt:lpstr>10 Point Mental Toughness Bootcamp</vt:lpstr>
      <vt:lpstr>BEFORE vs. NOW</vt:lpstr>
      <vt:lpstr>Ownership vs. BLAME</vt:lpstr>
      <vt:lpstr>ACCEPTANCE vs. CONTROL</vt:lpstr>
      <vt:lpstr>INTERNAL TUNING FORK vs. PEANUT GALLERY</vt:lpstr>
      <vt:lpstr>COMMON DENOMINATOR vs.  BLIND SPOT</vt:lpstr>
      <vt:lpstr>ENVY vs. CELEBRATION</vt:lpstr>
      <vt:lpstr>ALONE vs. LONELY</vt:lpstr>
      <vt:lpstr>ENTITLEMENT vs. COMMISSION</vt:lpstr>
      <vt:lpstr>NOW vs. LATER</vt:lpstr>
      <vt:lpstr>EFFORT vs. ABILITY</vt:lpstr>
      <vt:lpstr>   NO ONE CARES HOW YOU FEEL</vt:lpstr>
      <vt:lpstr>BEHAVIOR is HUMAN CURRENCY</vt:lpstr>
      <vt:lpstr>TOUGHNESS is:</vt:lpstr>
      <vt:lpstr>Change your BRAIN with G.R.I.T.</vt:lpstr>
      <vt:lpstr> G.R.I.T.=The willingness and capacity to  BEHAVE FORWARD</vt:lpstr>
      <vt:lpstr>CBT for free…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the TOUGHEST person you have ever known?</dc:title>
  <dc:creator>owner</dc:creator>
  <cp:lastModifiedBy>owner</cp:lastModifiedBy>
  <cp:revision>2</cp:revision>
  <dcterms:created xsi:type="dcterms:W3CDTF">2020-05-27T01:39:35Z</dcterms:created>
  <dcterms:modified xsi:type="dcterms:W3CDTF">2020-05-27T01:45:35Z</dcterms:modified>
</cp:coreProperties>
</file>