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4"/>
  </p:sldMasterIdLst>
  <p:notesMasterIdLst>
    <p:notesMasterId r:id="rId26"/>
  </p:notesMasterIdLst>
  <p:handoutMasterIdLst>
    <p:handoutMasterId r:id="rId27"/>
  </p:handoutMasterIdLst>
  <p:sldIdLst>
    <p:sldId id="314" r:id="rId5"/>
    <p:sldId id="325" r:id="rId6"/>
    <p:sldId id="317" r:id="rId7"/>
    <p:sldId id="315" r:id="rId8"/>
    <p:sldId id="320" r:id="rId9"/>
    <p:sldId id="330" r:id="rId10"/>
    <p:sldId id="331" r:id="rId11"/>
    <p:sldId id="326" r:id="rId12"/>
    <p:sldId id="322" r:id="rId13"/>
    <p:sldId id="339" r:id="rId14"/>
    <p:sldId id="328" r:id="rId15"/>
    <p:sldId id="333" r:id="rId16"/>
    <p:sldId id="334" r:id="rId17"/>
    <p:sldId id="335" r:id="rId18"/>
    <p:sldId id="341" r:id="rId19"/>
    <p:sldId id="336" r:id="rId20"/>
    <p:sldId id="337" r:id="rId21"/>
    <p:sldId id="338" r:id="rId22"/>
    <p:sldId id="327" r:id="rId23"/>
    <p:sldId id="324" r:id="rId24"/>
    <p:sldId id="30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D2480D-263A-F960-9A7D-C1D6469F4F1A}" v="5" dt="2025-04-02T18:59:04.159"/>
    <p1510:client id="{B8C2567D-E9F0-4EAB-9DA8-31FEA0E8D089}" v="1" dt="2025-10-27T13:55:41.4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644" y="412"/>
      </p:cViewPr>
      <p:guideLst>
        <p:guide orient="horz" pos="33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D7022B2-02C5-4E03-99BC-0BA3C57AC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52A77B-D33C-49B3-A83C-450AA2ED72B3}" type="datetimeFigureOut">
              <a:rPr lang="en-US" smtClean="0"/>
              <a:t>10/27/2025</a:t>
            </a:fld>
            <a:endParaRPr lang="en-US"/>
          </a:p>
        </p:txBody>
      </p:sp>
      <p:sp>
        <p:nvSpPr>
          <p:cNvPr id="4" name="Footer Placeholder 3">
            <a:extLst>
              <a:ext uri="{FF2B5EF4-FFF2-40B4-BE49-F238E27FC236}">
                <a16:creationId xmlns:a16="http://schemas.microsoft.com/office/drawing/2014/main"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C567A6D-959B-4552-AB8D-4CCA819CA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F9A36D-7FAC-478F-9944-F324014F6FD1}" type="slidenum">
              <a:rPr lang="en-US" smtClean="0"/>
              <a:t>‹#›</a:t>
            </a:fld>
            <a:endParaRPr lang="en-US"/>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8F9A-F5CB-4EF8-A859-ED5E107B9763}" type="datetimeFigureOut">
              <a:rPr lang="en-US" smtClean="0"/>
              <a:t>10/27/2025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9A9E5-4F7F-4A7D-9DE1-899232329269}" type="slidenum">
              <a:rPr lang="en-US" smtClean="0"/>
              <a:t>‹#›</a:t>
            </a:fld>
            <a:endParaRPr lang="en-US"/>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B9A9E5-4F7F-4A7D-9DE1-899232329269}" type="slidenum">
              <a:rPr lang="en-US" smtClean="0"/>
              <a:t>1</a:t>
            </a:fld>
            <a:endParaRPr lang="en-US"/>
          </a:p>
        </p:txBody>
      </p:sp>
    </p:spTree>
    <p:extLst>
      <p:ext uri="{BB962C8B-B14F-4D97-AF65-F5344CB8AC3E}">
        <p14:creationId xmlns:p14="http://schemas.microsoft.com/office/powerpoint/2010/main" val="2569137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B4B40-6300-D1B5-1916-3A32DF22B7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9847C0-A806-CFB7-827B-E0A8C46FCA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C463EC-37AF-9E6F-2F22-96446196EE5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F5390B3-7F2B-A379-1BE9-C98E8B62B975}"/>
              </a:ext>
            </a:extLst>
          </p:cNvPr>
          <p:cNvSpPr>
            <a:spLocks noGrp="1"/>
          </p:cNvSpPr>
          <p:nvPr>
            <p:ph type="sldNum" sz="quarter" idx="5"/>
          </p:nvPr>
        </p:nvSpPr>
        <p:spPr/>
        <p:txBody>
          <a:bodyPr/>
          <a:lstStyle/>
          <a:p>
            <a:fld id="{D4B9A9E5-4F7F-4A7D-9DE1-899232329269}" type="slidenum">
              <a:rPr lang="en-US" smtClean="0"/>
              <a:t>10</a:t>
            </a:fld>
            <a:endParaRPr lang="en-US"/>
          </a:p>
        </p:txBody>
      </p:sp>
    </p:spTree>
    <p:extLst>
      <p:ext uri="{BB962C8B-B14F-4D97-AF65-F5344CB8AC3E}">
        <p14:creationId xmlns:p14="http://schemas.microsoft.com/office/powerpoint/2010/main" val="1925309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B39FD-F180-EB6D-0FC3-AC0FD4C6BA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C85269-C827-AE41-1184-0455EE3E14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251A1A-1360-3E3A-6B2E-8BB701B768B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14910DF-5BA7-3AB5-FDC1-7125AA9C2ED2}"/>
              </a:ext>
            </a:extLst>
          </p:cNvPr>
          <p:cNvSpPr>
            <a:spLocks noGrp="1"/>
          </p:cNvSpPr>
          <p:nvPr>
            <p:ph type="sldNum" sz="quarter" idx="5"/>
          </p:nvPr>
        </p:nvSpPr>
        <p:spPr/>
        <p:txBody>
          <a:bodyPr/>
          <a:lstStyle/>
          <a:p>
            <a:fld id="{D4B9A9E5-4F7F-4A7D-9DE1-899232329269}" type="slidenum">
              <a:rPr lang="en-US" smtClean="0"/>
              <a:t>11</a:t>
            </a:fld>
            <a:endParaRPr lang="en-US"/>
          </a:p>
        </p:txBody>
      </p:sp>
    </p:spTree>
    <p:extLst>
      <p:ext uri="{BB962C8B-B14F-4D97-AF65-F5344CB8AC3E}">
        <p14:creationId xmlns:p14="http://schemas.microsoft.com/office/powerpoint/2010/main" val="4226402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046B3-5CA4-46C4-F2D5-03211EEEAC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20B86F-52DF-8925-D219-A13515F74E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8AD401-AD29-DE88-28AA-93C2D9EBEBC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45F799D-4333-19EA-95F1-EC8A818AC604}"/>
              </a:ext>
            </a:extLst>
          </p:cNvPr>
          <p:cNvSpPr>
            <a:spLocks noGrp="1"/>
          </p:cNvSpPr>
          <p:nvPr>
            <p:ph type="sldNum" sz="quarter" idx="5"/>
          </p:nvPr>
        </p:nvSpPr>
        <p:spPr/>
        <p:txBody>
          <a:bodyPr/>
          <a:lstStyle/>
          <a:p>
            <a:fld id="{D4B9A9E5-4F7F-4A7D-9DE1-899232329269}" type="slidenum">
              <a:rPr lang="en-US" smtClean="0"/>
              <a:t>12</a:t>
            </a:fld>
            <a:endParaRPr lang="en-US"/>
          </a:p>
        </p:txBody>
      </p:sp>
    </p:spTree>
    <p:extLst>
      <p:ext uri="{BB962C8B-B14F-4D97-AF65-F5344CB8AC3E}">
        <p14:creationId xmlns:p14="http://schemas.microsoft.com/office/powerpoint/2010/main" val="3964863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976F4-DB43-29B1-C75B-F0AB529457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3B4EAC-3388-0C2F-7022-9B44E5FCED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EFEBBB-571E-5659-B7A2-6385846E30C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56C52A9-7C4F-DDDA-D40B-077F98B2251E}"/>
              </a:ext>
            </a:extLst>
          </p:cNvPr>
          <p:cNvSpPr>
            <a:spLocks noGrp="1"/>
          </p:cNvSpPr>
          <p:nvPr>
            <p:ph type="sldNum" sz="quarter" idx="5"/>
          </p:nvPr>
        </p:nvSpPr>
        <p:spPr/>
        <p:txBody>
          <a:bodyPr/>
          <a:lstStyle/>
          <a:p>
            <a:fld id="{D4B9A9E5-4F7F-4A7D-9DE1-899232329269}" type="slidenum">
              <a:rPr lang="en-US" smtClean="0"/>
              <a:t>13</a:t>
            </a:fld>
            <a:endParaRPr lang="en-US"/>
          </a:p>
        </p:txBody>
      </p:sp>
    </p:spTree>
    <p:extLst>
      <p:ext uri="{BB962C8B-B14F-4D97-AF65-F5344CB8AC3E}">
        <p14:creationId xmlns:p14="http://schemas.microsoft.com/office/powerpoint/2010/main" val="111896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B1908-AC8B-20DD-86BA-48940CB1FB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BDEA55-6A8D-4FED-7C9F-2F7C2DD9FA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055D42-FF4A-BE1B-0BBA-9DAF9029A1E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BED8BF6-65EB-9007-D122-4649FC3346C7}"/>
              </a:ext>
            </a:extLst>
          </p:cNvPr>
          <p:cNvSpPr>
            <a:spLocks noGrp="1"/>
          </p:cNvSpPr>
          <p:nvPr>
            <p:ph type="sldNum" sz="quarter" idx="5"/>
          </p:nvPr>
        </p:nvSpPr>
        <p:spPr/>
        <p:txBody>
          <a:bodyPr/>
          <a:lstStyle/>
          <a:p>
            <a:fld id="{D4B9A9E5-4F7F-4A7D-9DE1-899232329269}" type="slidenum">
              <a:rPr lang="en-US" smtClean="0"/>
              <a:t>14</a:t>
            </a:fld>
            <a:endParaRPr lang="en-US"/>
          </a:p>
        </p:txBody>
      </p:sp>
    </p:spTree>
    <p:extLst>
      <p:ext uri="{BB962C8B-B14F-4D97-AF65-F5344CB8AC3E}">
        <p14:creationId xmlns:p14="http://schemas.microsoft.com/office/powerpoint/2010/main" val="3022650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B56A2-003E-1AC8-83DD-B313B92398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DF7AD7-A1A2-C568-CD29-6E32D4047F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AA23A9-B889-2C91-B1DE-8F9620D1A11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B70BF05-B3BA-89DF-89B9-9E2DE8128A9B}"/>
              </a:ext>
            </a:extLst>
          </p:cNvPr>
          <p:cNvSpPr>
            <a:spLocks noGrp="1"/>
          </p:cNvSpPr>
          <p:nvPr>
            <p:ph type="sldNum" sz="quarter" idx="5"/>
          </p:nvPr>
        </p:nvSpPr>
        <p:spPr/>
        <p:txBody>
          <a:bodyPr/>
          <a:lstStyle/>
          <a:p>
            <a:fld id="{D4B9A9E5-4F7F-4A7D-9DE1-899232329269}" type="slidenum">
              <a:rPr lang="en-US" smtClean="0"/>
              <a:t>15</a:t>
            </a:fld>
            <a:endParaRPr lang="en-US"/>
          </a:p>
        </p:txBody>
      </p:sp>
    </p:spTree>
    <p:extLst>
      <p:ext uri="{BB962C8B-B14F-4D97-AF65-F5344CB8AC3E}">
        <p14:creationId xmlns:p14="http://schemas.microsoft.com/office/powerpoint/2010/main" val="3496833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E5515-1C98-3CD0-F312-4E5FCF4F84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029E1C-A097-745C-AC20-0672C8CD2A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2F500-CB46-2E39-EF03-44B44D30D57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7564088-8012-7195-FD0C-E2CCF40E53D8}"/>
              </a:ext>
            </a:extLst>
          </p:cNvPr>
          <p:cNvSpPr>
            <a:spLocks noGrp="1"/>
          </p:cNvSpPr>
          <p:nvPr>
            <p:ph type="sldNum" sz="quarter" idx="5"/>
          </p:nvPr>
        </p:nvSpPr>
        <p:spPr/>
        <p:txBody>
          <a:bodyPr/>
          <a:lstStyle/>
          <a:p>
            <a:fld id="{D4B9A9E5-4F7F-4A7D-9DE1-899232329269}" type="slidenum">
              <a:rPr lang="en-US" smtClean="0"/>
              <a:t>16</a:t>
            </a:fld>
            <a:endParaRPr lang="en-US"/>
          </a:p>
        </p:txBody>
      </p:sp>
    </p:spTree>
    <p:extLst>
      <p:ext uri="{BB962C8B-B14F-4D97-AF65-F5344CB8AC3E}">
        <p14:creationId xmlns:p14="http://schemas.microsoft.com/office/powerpoint/2010/main" val="1425947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A9B39-AACB-3D06-5195-8A4B0B91C6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86D43E-673F-7AB9-B4CC-3FD4652A16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51D77D-DEF9-557C-E817-E944AACAB1F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EE877C5-18FD-2875-24F6-770E6AB3310F}"/>
              </a:ext>
            </a:extLst>
          </p:cNvPr>
          <p:cNvSpPr>
            <a:spLocks noGrp="1"/>
          </p:cNvSpPr>
          <p:nvPr>
            <p:ph type="sldNum" sz="quarter" idx="5"/>
          </p:nvPr>
        </p:nvSpPr>
        <p:spPr/>
        <p:txBody>
          <a:bodyPr/>
          <a:lstStyle/>
          <a:p>
            <a:fld id="{D4B9A9E5-4F7F-4A7D-9DE1-899232329269}" type="slidenum">
              <a:rPr lang="en-US" smtClean="0"/>
              <a:t>17</a:t>
            </a:fld>
            <a:endParaRPr lang="en-US"/>
          </a:p>
        </p:txBody>
      </p:sp>
    </p:spTree>
    <p:extLst>
      <p:ext uri="{BB962C8B-B14F-4D97-AF65-F5344CB8AC3E}">
        <p14:creationId xmlns:p14="http://schemas.microsoft.com/office/powerpoint/2010/main" val="3954884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85D9A-BA76-577F-01BE-9ABF9934F1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3C4963-9AED-0E80-AA25-077F1662D1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2833EA-F4FF-30EC-4733-A01EB2A388A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4FDA28A-26DF-1D70-E1F5-C2874C38C23B}"/>
              </a:ext>
            </a:extLst>
          </p:cNvPr>
          <p:cNvSpPr>
            <a:spLocks noGrp="1"/>
          </p:cNvSpPr>
          <p:nvPr>
            <p:ph type="sldNum" sz="quarter" idx="5"/>
          </p:nvPr>
        </p:nvSpPr>
        <p:spPr/>
        <p:txBody>
          <a:bodyPr/>
          <a:lstStyle/>
          <a:p>
            <a:fld id="{D4B9A9E5-4F7F-4A7D-9DE1-899232329269}" type="slidenum">
              <a:rPr lang="en-US" smtClean="0"/>
              <a:t>18</a:t>
            </a:fld>
            <a:endParaRPr lang="en-US"/>
          </a:p>
        </p:txBody>
      </p:sp>
    </p:spTree>
    <p:extLst>
      <p:ext uri="{BB962C8B-B14F-4D97-AF65-F5344CB8AC3E}">
        <p14:creationId xmlns:p14="http://schemas.microsoft.com/office/powerpoint/2010/main" val="3954818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6D40E-4B7B-60A1-E448-58E557C890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451E34-9A53-C34C-FB0B-77BE025FC4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EB5516-410B-AD16-C881-B16181E7626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2F2BA83-4921-AC66-82F0-56C362FDBD3B}"/>
              </a:ext>
            </a:extLst>
          </p:cNvPr>
          <p:cNvSpPr>
            <a:spLocks noGrp="1"/>
          </p:cNvSpPr>
          <p:nvPr>
            <p:ph type="sldNum" sz="quarter" idx="5"/>
          </p:nvPr>
        </p:nvSpPr>
        <p:spPr/>
        <p:txBody>
          <a:bodyPr/>
          <a:lstStyle/>
          <a:p>
            <a:fld id="{D4B9A9E5-4F7F-4A7D-9DE1-899232329269}" type="slidenum">
              <a:rPr lang="en-US" smtClean="0"/>
              <a:t>19</a:t>
            </a:fld>
            <a:endParaRPr lang="en-US"/>
          </a:p>
        </p:txBody>
      </p:sp>
    </p:spTree>
    <p:extLst>
      <p:ext uri="{BB962C8B-B14F-4D97-AF65-F5344CB8AC3E}">
        <p14:creationId xmlns:p14="http://schemas.microsoft.com/office/powerpoint/2010/main" val="3314279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C30C4-AF5D-3E90-BFBA-2BCAB4D20A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203449-6DB4-68D3-2A81-9D0F1B86BF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DFEFD3-8110-A703-DCBC-F73978BF94A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1EAA500-0715-68DF-6592-584C963654D2}"/>
              </a:ext>
            </a:extLst>
          </p:cNvPr>
          <p:cNvSpPr>
            <a:spLocks noGrp="1"/>
          </p:cNvSpPr>
          <p:nvPr>
            <p:ph type="sldNum" sz="quarter" idx="5"/>
          </p:nvPr>
        </p:nvSpPr>
        <p:spPr/>
        <p:txBody>
          <a:bodyPr/>
          <a:lstStyle/>
          <a:p>
            <a:fld id="{D4B9A9E5-4F7F-4A7D-9DE1-899232329269}" type="slidenum">
              <a:rPr lang="en-US" smtClean="0"/>
              <a:t>2</a:t>
            </a:fld>
            <a:endParaRPr lang="en-US"/>
          </a:p>
        </p:txBody>
      </p:sp>
    </p:spTree>
    <p:extLst>
      <p:ext uri="{BB962C8B-B14F-4D97-AF65-F5344CB8AC3E}">
        <p14:creationId xmlns:p14="http://schemas.microsoft.com/office/powerpoint/2010/main" val="2073225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B9A9E5-4F7F-4A7D-9DE1-899232329269}" type="slidenum">
              <a:rPr lang="en-US" smtClean="0"/>
              <a:t>20</a:t>
            </a:fld>
            <a:endParaRPr lang="en-US"/>
          </a:p>
        </p:txBody>
      </p:sp>
    </p:spTree>
    <p:extLst>
      <p:ext uri="{BB962C8B-B14F-4D97-AF65-F5344CB8AC3E}">
        <p14:creationId xmlns:p14="http://schemas.microsoft.com/office/powerpoint/2010/main" val="6792382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B9A9E5-4F7F-4A7D-9DE1-899232329269}" type="slidenum">
              <a:rPr lang="en-US" smtClean="0"/>
              <a:t>21</a:t>
            </a:fld>
            <a:endParaRPr lang="en-US"/>
          </a:p>
        </p:txBody>
      </p:sp>
    </p:spTree>
    <p:extLst>
      <p:ext uri="{BB962C8B-B14F-4D97-AF65-F5344CB8AC3E}">
        <p14:creationId xmlns:p14="http://schemas.microsoft.com/office/powerpoint/2010/main" val="2429966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B9A9E5-4F7F-4A7D-9DE1-899232329269}" type="slidenum">
              <a:rPr lang="en-US" smtClean="0"/>
              <a:t>3</a:t>
            </a:fld>
            <a:endParaRPr lang="en-US"/>
          </a:p>
        </p:txBody>
      </p:sp>
    </p:spTree>
    <p:extLst>
      <p:ext uri="{BB962C8B-B14F-4D97-AF65-F5344CB8AC3E}">
        <p14:creationId xmlns:p14="http://schemas.microsoft.com/office/powerpoint/2010/main" val="3336033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B9A9E5-4F7F-4A7D-9DE1-899232329269}" type="slidenum">
              <a:rPr lang="en-US" smtClean="0"/>
              <a:t>4</a:t>
            </a:fld>
            <a:endParaRPr lang="en-US"/>
          </a:p>
        </p:txBody>
      </p:sp>
    </p:spTree>
    <p:extLst>
      <p:ext uri="{BB962C8B-B14F-4D97-AF65-F5344CB8AC3E}">
        <p14:creationId xmlns:p14="http://schemas.microsoft.com/office/powerpoint/2010/main" val="1698969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B9A9E5-4F7F-4A7D-9DE1-899232329269}" type="slidenum">
              <a:rPr lang="en-US" smtClean="0"/>
              <a:t>5</a:t>
            </a:fld>
            <a:endParaRPr lang="en-US"/>
          </a:p>
        </p:txBody>
      </p:sp>
    </p:spTree>
    <p:extLst>
      <p:ext uri="{BB962C8B-B14F-4D97-AF65-F5344CB8AC3E}">
        <p14:creationId xmlns:p14="http://schemas.microsoft.com/office/powerpoint/2010/main" val="3555126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5FFC1-4AE0-D57F-C816-2D9F99D69F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76AC54-083D-DDE0-6C15-C458AA119D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9CFC41-4AED-6376-CA1D-EFB1E533734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A14F79A-F56A-41FE-2841-6FF183E60445}"/>
              </a:ext>
            </a:extLst>
          </p:cNvPr>
          <p:cNvSpPr>
            <a:spLocks noGrp="1"/>
          </p:cNvSpPr>
          <p:nvPr>
            <p:ph type="sldNum" sz="quarter" idx="5"/>
          </p:nvPr>
        </p:nvSpPr>
        <p:spPr/>
        <p:txBody>
          <a:bodyPr/>
          <a:lstStyle/>
          <a:p>
            <a:fld id="{D4B9A9E5-4F7F-4A7D-9DE1-899232329269}" type="slidenum">
              <a:rPr lang="en-US" smtClean="0"/>
              <a:t>6</a:t>
            </a:fld>
            <a:endParaRPr lang="en-US"/>
          </a:p>
        </p:txBody>
      </p:sp>
    </p:spTree>
    <p:extLst>
      <p:ext uri="{BB962C8B-B14F-4D97-AF65-F5344CB8AC3E}">
        <p14:creationId xmlns:p14="http://schemas.microsoft.com/office/powerpoint/2010/main" val="251442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FDD6D-CD76-61FF-C9AD-CE10AC1725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2823FC-E9DA-A1A1-77B4-9E6AF126E5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3F5A7A-A81D-E0BA-0011-CFCB8CEE084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2ED6DC0-D325-BA78-5DDC-CA3E390C06D8}"/>
              </a:ext>
            </a:extLst>
          </p:cNvPr>
          <p:cNvSpPr>
            <a:spLocks noGrp="1"/>
          </p:cNvSpPr>
          <p:nvPr>
            <p:ph type="sldNum" sz="quarter" idx="5"/>
          </p:nvPr>
        </p:nvSpPr>
        <p:spPr/>
        <p:txBody>
          <a:bodyPr/>
          <a:lstStyle/>
          <a:p>
            <a:fld id="{D4B9A9E5-4F7F-4A7D-9DE1-899232329269}" type="slidenum">
              <a:rPr lang="en-US" smtClean="0"/>
              <a:t>7</a:t>
            </a:fld>
            <a:endParaRPr lang="en-US"/>
          </a:p>
        </p:txBody>
      </p:sp>
    </p:spTree>
    <p:extLst>
      <p:ext uri="{BB962C8B-B14F-4D97-AF65-F5344CB8AC3E}">
        <p14:creationId xmlns:p14="http://schemas.microsoft.com/office/powerpoint/2010/main" val="1734865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06FA8-2AF3-D23D-5FC2-9D73D39B0D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8F73F3-1491-5579-D785-0C8E6883B3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5675FD-2571-0738-0BF3-E217926770A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DDBBD39-DEF1-306E-891F-0422892FABAF}"/>
              </a:ext>
            </a:extLst>
          </p:cNvPr>
          <p:cNvSpPr>
            <a:spLocks noGrp="1"/>
          </p:cNvSpPr>
          <p:nvPr>
            <p:ph type="sldNum" sz="quarter" idx="5"/>
          </p:nvPr>
        </p:nvSpPr>
        <p:spPr/>
        <p:txBody>
          <a:bodyPr/>
          <a:lstStyle/>
          <a:p>
            <a:fld id="{D4B9A9E5-4F7F-4A7D-9DE1-899232329269}" type="slidenum">
              <a:rPr lang="en-US" smtClean="0"/>
              <a:t>8</a:t>
            </a:fld>
            <a:endParaRPr lang="en-US"/>
          </a:p>
        </p:txBody>
      </p:sp>
    </p:spTree>
    <p:extLst>
      <p:ext uri="{BB962C8B-B14F-4D97-AF65-F5344CB8AC3E}">
        <p14:creationId xmlns:p14="http://schemas.microsoft.com/office/powerpoint/2010/main" val="4134311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B9A9E5-4F7F-4A7D-9DE1-899232329269}" type="slidenum">
              <a:rPr lang="en-US" smtClean="0"/>
              <a:t>9</a:t>
            </a:fld>
            <a:endParaRPr lang="en-US"/>
          </a:p>
        </p:txBody>
      </p:sp>
    </p:spTree>
    <p:extLst>
      <p:ext uri="{BB962C8B-B14F-4D97-AF65-F5344CB8AC3E}">
        <p14:creationId xmlns:p14="http://schemas.microsoft.com/office/powerpoint/2010/main" val="25865656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4.svg"/><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21.svg"/><Relationship Id="rId4" Type="http://schemas.openxmlformats.org/officeDocument/2006/relationships/image" Target="../media/image2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74996-9779-1D0F-B5C6-7FE85FFF1EF4}"/>
              </a:ext>
            </a:extLst>
          </p:cNvPr>
          <p:cNvSpPr>
            <a:spLocks noGrp="1"/>
          </p:cNvSpPr>
          <p:nvPr>
            <p:ph type="title" hasCustomPrompt="1"/>
          </p:nvPr>
        </p:nvSpPr>
        <p:spPr>
          <a:xfrm>
            <a:off x="6096000" y="2773681"/>
            <a:ext cx="5674360" cy="3200400"/>
          </a:xfrm>
        </p:spPr>
        <p:txBody>
          <a:bodyPr anchor="b">
            <a:normAutofit/>
          </a:bodyPr>
          <a:lstStyle>
            <a:lvl1pPr>
              <a:defRPr sz="4800">
                <a:solidFill>
                  <a:schemeClr val="bg1"/>
                </a:solidFill>
              </a:defRPr>
            </a:lvl1pPr>
          </a:lstStyle>
          <a:p>
            <a:r>
              <a:rPr lang="en-US"/>
              <a:t>Click to add title</a:t>
            </a:r>
          </a:p>
        </p:txBody>
      </p:sp>
      <p:pic>
        <p:nvPicPr>
          <p:cNvPr id="7" name="Graphic 6">
            <a:extLst>
              <a:ext uri="{FF2B5EF4-FFF2-40B4-BE49-F238E27FC236}">
                <a16:creationId xmlns:a16="http://schemas.microsoft.com/office/drawing/2014/main" id="{96B97173-A601-1D66-1651-4FE0D76A0BC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454" t="1728"/>
          <a:stretch/>
        </p:blipFill>
        <p:spPr>
          <a:xfrm>
            <a:off x="-1" y="0"/>
            <a:ext cx="8264995" cy="5320146"/>
          </a:xfrm>
          <a:prstGeom prst="rect">
            <a:avLst/>
          </a:prstGeom>
        </p:spPr>
      </p:pic>
    </p:spTree>
    <p:extLst>
      <p:ext uri="{BB962C8B-B14F-4D97-AF65-F5344CB8AC3E}">
        <p14:creationId xmlns:p14="http://schemas.microsoft.com/office/powerpoint/2010/main" val="3810847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1">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E5D17C7-3503-7305-8191-20863B73889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55824" b="26760"/>
          <a:stretch/>
        </p:blipFill>
        <p:spPr>
          <a:xfrm>
            <a:off x="9229725" y="1835240"/>
            <a:ext cx="2962275" cy="5022760"/>
          </a:xfrm>
          <a:prstGeom prst="rect">
            <a:avLst/>
          </a:prstGeom>
        </p:spPr>
      </p:pic>
      <p:sp>
        <p:nvSpPr>
          <p:cNvPr id="14" name="Rectangle 13">
            <a:extLst>
              <a:ext uri="{FF2B5EF4-FFF2-40B4-BE49-F238E27FC236}">
                <a16:creationId xmlns:a16="http://schemas.microsoft.com/office/drawing/2014/main" id="{C76E1AE6-3E01-1CBD-CAEC-11056D00ADE5}"/>
              </a:ext>
              <a:ext uri="{C183D7F6-B498-43B3-948B-1728B52AA6E4}">
                <adec:decorative xmlns:adec="http://schemas.microsoft.com/office/drawing/2017/decorative" val="1"/>
              </a:ext>
            </a:extLst>
          </p:cNvPr>
          <p:cNvSpPr/>
          <p:nvPr userDrawn="1"/>
        </p:nvSpPr>
        <p:spPr>
          <a:xfrm>
            <a:off x="4443413" y="1835240"/>
            <a:ext cx="7000875" cy="42798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90E28F03-2149-7C50-779B-6A2D8D789AF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60903" r="75060" b="10347"/>
          <a:stretch/>
        </p:blipFill>
        <p:spPr>
          <a:xfrm rot="16200000">
            <a:off x="149650" y="-149653"/>
            <a:ext cx="1672375" cy="1971675"/>
          </a:xfrm>
          <a:prstGeom prst="rect">
            <a:avLst/>
          </a:prstGeom>
        </p:spPr>
      </p:pic>
      <p:sp>
        <p:nvSpPr>
          <p:cNvPr id="10" name="Title 9">
            <a:extLst>
              <a:ext uri="{FF2B5EF4-FFF2-40B4-BE49-F238E27FC236}">
                <a16:creationId xmlns:a16="http://schemas.microsoft.com/office/drawing/2014/main" id="{CA4CAE4E-4252-8471-C50B-1DD5AFBFECCA}"/>
              </a:ext>
            </a:extLst>
          </p:cNvPr>
          <p:cNvSpPr>
            <a:spLocks noGrp="1"/>
          </p:cNvSpPr>
          <p:nvPr>
            <p:ph type="title" hasCustomPrompt="1"/>
          </p:nvPr>
        </p:nvSpPr>
        <p:spPr>
          <a:xfrm>
            <a:off x="914399" y="365125"/>
            <a:ext cx="10363202" cy="1603462"/>
          </a:xfrm>
        </p:spPr>
        <p:txBody>
          <a:bodyPr>
            <a:normAutofit/>
          </a:bodyPr>
          <a:lstStyle>
            <a:lvl1pPr>
              <a:defRPr sz="3200"/>
            </a:lvl1pPr>
          </a:lstStyle>
          <a:p>
            <a:r>
              <a:rPr lang="en-US"/>
              <a:t>Click to add title</a:t>
            </a:r>
          </a:p>
        </p:txBody>
      </p:sp>
      <p:sp>
        <p:nvSpPr>
          <p:cNvPr id="11" name="Content Placeholder 10">
            <a:extLst>
              <a:ext uri="{FF2B5EF4-FFF2-40B4-BE49-F238E27FC236}">
                <a16:creationId xmlns:a16="http://schemas.microsoft.com/office/drawing/2014/main" id="{E493CE42-5465-91AC-A1F4-A4821AE37A9C}"/>
              </a:ext>
            </a:extLst>
          </p:cNvPr>
          <p:cNvSpPr>
            <a:spLocks noGrp="1"/>
          </p:cNvSpPr>
          <p:nvPr>
            <p:ph sz="quarter" idx="10" hasCustomPrompt="1"/>
          </p:nvPr>
        </p:nvSpPr>
        <p:spPr>
          <a:xfrm>
            <a:off x="914399" y="2022250"/>
            <a:ext cx="3299013" cy="3914910"/>
          </a:xfrm>
        </p:spPr>
        <p:txBody>
          <a:bodyPr>
            <a:normAutofit/>
          </a:bodyPr>
          <a:lstStyle>
            <a:lvl1pPr>
              <a:spcBef>
                <a:spcPts val="0"/>
              </a:spcBef>
              <a:spcAft>
                <a:spcPts val="1200"/>
              </a:spcAft>
              <a:defRPr sz="2000" b="0"/>
            </a:lvl1pPr>
            <a:lvl2pPr>
              <a:spcBef>
                <a:spcPts val="0"/>
              </a:spcBef>
              <a:spcAft>
                <a:spcPts val="1200"/>
              </a:spcAft>
              <a:defRPr sz="1800" b="0"/>
            </a:lvl2pPr>
            <a:lvl3pPr>
              <a:spcBef>
                <a:spcPts val="0"/>
              </a:spcBef>
              <a:spcAft>
                <a:spcPts val="1200"/>
              </a:spcAft>
              <a:defRPr sz="1600" b="0"/>
            </a:lvl3pPr>
            <a:lvl4pPr>
              <a:spcBef>
                <a:spcPts val="0"/>
              </a:spcBef>
              <a:spcAft>
                <a:spcPts val="1200"/>
              </a:spcAft>
              <a:defRPr sz="1400" b="0"/>
            </a:lvl4pPr>
            <a:lvl5pPr>
              <a:spcBef>
                <a:spcPts val="0"/>
              </a:spcBef>
              <a:spcAft>
                <a:spcPts val="1200"/>
              </a:spcAft>
              <a:defRPr sz="1400" b="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3" name="Table Placeholder 12">
            <a:extLst>
              <a:ext uri="{FF2B5EF4-FFF2-40B4-BE49-F238E27FC236}">
                <a16:creationId xmlns:a16="http://schemas.microsoft.com/office/drawing/2014/main" id="{156A00B1-F3E3-B7FF-58F4-61DE3EF07C07}"/>
              </a:ext>
            </a:extLst>
          </p:cNvPr>
          <p:cNvSpPr>
            <a:spLocks noGrp="1"/>
          </p:cNvSpPr>
          <p:nvPr>
            <p:ph type="tbl" sz="quarter" idx="11" hasCustomPrompt="1"/>
          </p:nvPr>
        </p:nvSpPr>
        <p:spPr>
          <a:xfrm>
            <a:off x="4602163" y="2017713"/>
            <a:ext cx="6675437" cy="3932237"/>
          </a:xfrm>
        </p:spPr>
        <p:txBody>
          <a:bodyPr>
            <a:normAutofit/>
          </a:bodyPr>
          <a:lstStyle>
            <a:lvl1pPr>
              <a:defRPr sz="2000"/>
            </a:lvl1pPr>
          </a:lstStyle>
          <a:p>
            <a:r>
              <a:rPr lang="en-US"/>
              <a:t>Click icon to insert table</a:t>
            </a:r>
          </a:p>
        </p:txBody>
      </p:sp>
      <p:sp>
        <p:nvSpPr>
          <p:cNvPr id="5" name="Slide Number Placeholder 5">
            <a:extLst>
              <a:ext uri="{FF2B5EF4-FFF2-40B4-BE49-F238E27FC236}">
                <a16:creationId xmlns:a16="http://schemas.microsoft.com/office/drawing/2014/main" id="{B9B66675-D8A5-0062-EB51-C8069A2C3C2E}"/>
              </a:ext>
            </a:extLst>
          </p:cNvPr>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sz="1200">
                <a:solidFill>
                  <a:schemeClr val="tx1"/>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2056214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3">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3A42171-0D82-07BF-4667-498861CC2AFB}"/>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883" t="34408" r="46636" b="1"/>
          <a:stretch/>
        </p:blipFill>
        <p:spPr>
          <a:xfrm flipH="1" flipV="1">
            <a:off x="10506072" y="3984078"/>
            <a:ext cx="1685928" cy="2873921"/>
          </a:xfrm>
          <a:prstGeom prst="rect">
            <a:avLst/>
          </a:prstGeom>
        </p:spPr>
      </p:pic>
      <p:pic>
        <p:nvPicPr>
          <p:cNvPr id="9" name="Graphic 8">
            <a:extLst>
              <a:ext uri="{FF2B5EF4-FFF2-40B4-BE49-F238E27FC236}">
                <a16:creationId xmlns:a16="http://schemas.microsoft.com/office/drawing/2014/main" id="{13C71A0D-EE6D-54C4-71DE-04BE28558058}"/>
              </a:ext>
              <a:ext uri="{C183D7F6-B498-43B3-948B-1728B52AA6E4}">
                <adec:decorative xmlns:adec="http://schemas.microsoft.com/office/drawing/2017/decorative" val="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9718" t="47145" r="39389" b="8754"/>
          <a:stretch/>
        </p:blipFill>
        <p:spPr>
          <a:xfrm rot="5400000" flipV="1">
            <a:off x="9781526" y="-311511"/>
            <a:ext cx="2098964" cy="2721985"/>
          </a:xfrm>
          <a:prstGeom prst="rect">
            <a:avLst/>
          </a:prstGeom>
        </p:spPr>
      </p:pic>
      <p:sp>
        <p:nvSpPr>
          <p:cNvPr id="10" name="Title 9">
            <a:extLst>
              <a:ext uri="{FF2B5EF4-FFF2-40B4-BE49-F238E27FC236}">
                <a16:creationId xmlns:a16="http://schemas.microsoft.com/office/drawing/2014/main" id="{3F82FA92-501B-5A05-E15F-2FB9BCEBE312}"/>
              </a:ext>
            </a:extLst>
          </p:cNvPr>
          <p:cNvSpPr>
            <a:spLocks noGrp="1"/>
          </p:cNvSpPr>
          <p:nvPr>
            <p:ph type="title" hasCustomPrompt="1"/>
          </p:nvPr>
        </p:nvSpPr>
        <p:spPr>
          <a:xfrm>
            <a:off x="891990" y="434225"/>
            <a:ext cx="9524998" cy="1499627"/>
          </a:xfrm>
        </p:spPr>
        <p:txBody>
          <a:bodyPr>
            <a:normAutofit/>
          </a:bodyPr>
          <a:lstStyle>
            <a:lvl1pPr>
              <a:defRPr sz="3200"/>
            </a:lvl1pPr>
          </a:lstStyle>
          <a:p>
            <a:r>
              <a:rPr lang="en-US"/>
              <a:t>Click to add title</a:t>
            </a:r>
          </a:p>
        </p:txBody>
      </p:sp>
      <p:sp>
        <p:nvSpPr>
          <p:cNvPr id="11" name="Content Placeholder 10">
            <a:extLst>
              <a:ext uri="{FF2B5EF4-FFF2-40B4-BE49-F238E27FC236}">
                <a16:creationId xmlns:a16="http://schemas.microsoft.com/office/drawing/2014/main" id="{B463EEE0-BE31-122C-586C-8BA8D90371E6}"/>
              </a:ext>
            </a:extLst>
          </p:cNvPr>
          <p:cNvSpPr>
            <a:spLocks noGrp="1"/>
          </p:cNvSpPr>
          <p:nvPr>
            <p:ph sz="quarter" idx="10" hasCustomPrompt="1"/>
          </p:nvPr>
        </p:nvSpPr>
        <p:spPr>
          <a:xfrm>
            <a:off x="914399" y="2022250"/>
            <a:ext cx="6257366" cy="3914910"/>
          </a:xfrm>
        </p:spPr>
        <p:txBody>
          <a:bodyPr>
            <a:normAutofit/>
          </a:bodyPr>
          <a:lstStyle>
            <a:lvl1pPr marL="0" indent="0">
              <a:spcBef>
                <a:spcPts val="0"/>
              </a:spcBef>
              <a:spcAft>
                <a:spcPts val="1200"/>
              </a:spcAft>
              <a:buNone/>
              <a:defRPr sz="2000" b="0"/>
            </a:lvl1pPr>
            <a:lvl2pPr marL="228600">
              <a:spcBef>
                <a:spcPts val="0"/>
              </a:spcBef>
              <a:spcAft>
                <a:spcPts val="1200"/>
              </a:spcAft>
              <a:defRPr sz="2000" b="0"/>
            </a:lvl2pPr>
            <a:lvl3pPr marL="685800">
              <a:spcBef>
                <a:spcPts val="0"/>
              </a:spcBef>
              <a:spcAft>
                <a:spcPts val="1200"/>
              </a:spcAft>
              <a:defRPr sz="1800" b="0"/>
            </a:lvl3pPr>
            <a:lvl4pPr marL="914400">
              <a:spcBef>
                <a:spcPts val="0"/>
              </a:spcBef>
              <a:spcAft>
                <a:spcPts val="1200"/>
              </a:spcAft>
              <a:defRPr sz="1600" b="0"/>
            </a:lvl4pPr>
            <a:lvl5pPr marL="1143000">
              <a:spcBef>
                <a:spcPts val="0"/>
              </a:spcBef>
              <a:spcAft>
                <a:spcPts val="1200"/>
              </a:spcAft>
              <a:defRPr sz="1600" b="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0">
            <a:extLst>
              <a:ext uri="{FF2B5EF4-FFF2-40B4-BE49-F238E27FC236}">
                <a16:creationId xmlns:a16="http://schemas.microsoft.com/office/drawing/2014/main" id="{52C157D5-2C68-BA6A-033B-A4CC016CA68F}"/>
              </a:ext>
            </a:extLst>
          </p:cNvPr>
          <p:cNvSpPr>
            <a:spLocks noGrp="1"/>
          </p:cNvSpPr>
          <p:nvPr>
            <p:ph sz="quarter" idx="11" hasCustomPrompt="1"/>
          </p:nvPr>
        </p:nvSpPr>
        <p:spPr>
          <a:xfrm>
            <a:off x="7967475" y="2018119"/>
            <a:ext cx="2449514" cy="3931919"/>
          </a:xfrm>
        </p:spPr>
        <p:txBody>
          <a:bodyPr>
            <a:normAutofit/>
          </a:bodyPr>
          <a:lstStyle>
            <a:lvl1pPr>
              <a:spcBef>
                <a:spcPts val="0"/>
              </a:spcBef>
              <a:spcAft>
                <a:spcPts val="1200"/>
              </a:spcAft>
              <a:defRPr sz="2000" b="1"/>
            </a:lvl1pPr>
            <a:lvl2pPr marL="411480">
              <a:spcBef>
                <a:spcPts val="0"/>
              </a:spcBef>
              <a:spcAft>
                <a:spcPts val="1200"/>
              </a:spcAft>
              <a:defRPr sz="1800" b="1"/>
            </a:lvl2pPr>
            <a:lvl3pPr marL="502920">
              <a:spcBef>
                <a:spcPts val="0"/>
              </a:spcBef>
              <a:spcAft>
                <a:spcPts val="1200"/>
              </a:spcAft>
              <a:defRPr sz="1600" b="1"/>
            </a:lvl3pPr>
            <a:lvl4pPr marL="594360">
              <a:spcBef>
                <a:spcPts val="0"/>
              </a:spcBef>
              <a:spcAft>
                <a:spcPts val="1200"/>
              </a:spcAft>
              <a:defRPr sz="1400" b="1"/>
            </a:lvl4pPr>
            <a:lvl5pPr marL="685800">
              <a:spcBef>
                <a:spcPts val="0"/>
              </a:spcBef>
              <a:spcAft>
                <a:spcPts val="1200"/>
              </a:spcAft>
              <a:defRPr sz="1400" b="1"/>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B9B66675-D8A5-0062-EB51-C8069A2C3C2E}"/>
              </a:ext>
            </a:extLst>
          </p:cNvPr>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sz="1200">
                <a:solidFill>
                  <a:schemeClr val="tx1"/>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1119842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5CC9A46-E0E7-B31D-3E27-6F4303A45A9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883" t="18052" r="46636"/>
          <a:stretch/>
        </p:blipFill>
        <p:spPr>
          <a:xfrm rot="16200000" flipH="1" flipV="1">
            <a:off x="9553763" y="-952310"/>
            <a:ext cx="1685928" cy="3590547"/>
          </a:xfrm>
          <a:prstGeom prst="rect">
            <a:avLst/>
          </a:prstGeom>
        </p:spPr>
      </p:pic>
      <p:sp>
        <p:nvSpPr>
          <p:cNvPr id="7" name="Title 6">
            <a:extLst>
              <a:ext uri="{FF2B5EF4-FFF2-40B4-BE49-F238E27FC236}">
                <a16:creationId xmlns:a16="http://schemas.microsoft.com/office/drawing/2014/main" id="{767669DC-4C7F-9B50-FCC0-F2AF5B2A9509}"/>
              </a:ext>
            </a:extLst>
          </p:cNvPr>
          <p:cNvSpPr>
            <a:spLocks noGrp="1"/>
          </p:cNvSpPr>
          <p:nvPr>
            <p:ph type="title" hasCustomPrompt="1"/>
          </p:nvPr>
        </p:nvSpPr>
        <p:spPr>
          <a:xfrm>
            <a:off x="923545" y="584477"/>
            <a:ext cx="10354052" cy="1209765"/>
          </a:xfrm>
        </p:spPr>
        <p:txBody>
          <a:bodyPr>
            <a:normAutofit/>
          </a:bodyPr>
          <a:lstStyle>
            <a:lvl1pPr>
              <a:defRPr sz="3200"/>
            </a:lvl1pPr>
          </a:lstStyle>
          <a:p>
            <a:r>
              <a:rPr lang="en-US"/>
              <a:t>Click to add title</a:t>
            </a:r>
          </a:p>
        </p:txBody>
      </p:sp>
      <p:sp>
        <p:nvSpPr>
          <p:cNvPr id="9" name="Table Placeholder 8">
            <a:extLst>
              <a:ext uri="{FF2B5EF4-FFF2-40B4-BE49-F238E27FC236}">
                <a16:creationId xmlns:a16="http://schemas.microsoft.com/office/drawing/2014/main" id="{BEF581C2-7562-2E21-E6DD-20AEFC43AABC}"/>
              </a:ext>
            </a:extLst>
          </p:cNvPr>
          <p:cNvSpPr>
            <a:spLocks noGrp="1"/>
          </p:cNvSpPr>
          <p:nvPr>
            <p:ph type="tbl" sz="quarter" idx="10"/>
          </p:nvPr>
        </p:nvSpPr>
        <p:spPr>
          <a:xfrm>
            <a:off x="923545" y="2009775"/>
            <a:ext cx="10354052" cy="3931920"/>
          </a:xfrm>
        </p:spPr>
        <p:txBody>
          <a:bodyPr>
            <a:normAutofit/>
          </a:bodyPr>
          <a:lstStyle>
            <a:lvl1pPr>
              <a:defRPr sz="2400"/>
            </a:lvl1pPr>
          </a:lstStyle>
          <a:p>
            <a:r>
              <a:rPr lang="en-US"/>
              <a:t>Click icon to add table</a:t>
            </a:r>
          </a:p>
        </p:txBody>
      </p:sp>
      <p:sp>
        <p:nvSpPr>
          <p:cNvPr id="5" name="Slide Number Placeholder 5">
            <a:extLst>
              <a:ext uri="{FF2B5EF4-FFF2-40B4-BE49-F238E27FC236}">
                <a16:creationId xmlns:a16="http://schemas.microsoft.com/office/drawing/2014/main" id="{B9B66675-D8A5-0062-EB51-C8069A2C3C2E}"/>
              </a:ext>
            </a:extLst>
          </p:cNvPr>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sz="1200">
                <a:solidFill>
                  <a:schemeClr val="tx1"/>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216384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2">
    <p:bg>
      <p:bgPr>
        <a:solidFill>
          <a:schemeClr val="tx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3A3E8B6-2BD8-19E0-7F51-7A25EF836F8C}"/>
              </a:ext>
            </a:extLst>
          </p:cNvPr>
          <p:cNvSpPr>
            <a:spLocks noGrp="1"/>
          </p:cNvSpPr>
          <p:nvPr>
            <p:ph type="title" hasCustomPrompt="1"/>
          </p:nvPr>
        </p:nvSpPr>
        <p:spPr>
          <a:xfrm>
            <a:off x="6091515" y="374090"/>
            <a:ext cx="5057104" cy="3624984"/>
          </a:xfrm>
        </p:spPr>
        <p:txBody>
          <a:bodyPr anchor="b">
            <a:normAutofit/>
          </a:bodyPr>
          <a:lstStyle>
            <a:lvl1pPr>
              <a:defRPr sz="4800">
                <a:solidFill>
                  <a:schemeClr val="bg1"/>
                </a:solidFill>
              </a:defRPr>
            </a:lvl1pPr>
          </a:lstStyle>
          <a:p>
            <a:r>
              <a:rPr lang="en-US"/>
              <a:t>Click to add title</a:t>
            </a:r>
          </a:p>
        </p:txBody>
      </p:sp>
      <p:sp>
        <p:nvSpPr>
          <p:cNvPr id="8" name="Content Placeholder 2">
            <a:extLst>
              <a:ext uri="{FF2B5EF4-FFF2-40B4-BE49-F238E27FC236}">
                <a16:creationId xmlns:a16="http://schemas.microsoft.com/office/drawing/2014/main" id="{B1F96043-F6A4-F581-7DB8-96138F0E4011}"/>
              </a:ext>
            </a:extLst>
          </p:cNvPr>
          <p:cNvSpPr>
            <a:spLocks noGrp="1"/>
          </p:cNvSpPr>
          <p:nvPr>
            <p:ph idx="1" hasCustomPrompt="1"/>
          </p:nvPr>
        </p:nvSpPr>
        <p:spPr>
          <a:xfrm>
            <a:off x="6091514" y="4172989"/>
            <a:ext cx="5057103" cy="2519363"/>
          </a:xfrm>
        </p:spPr>
        <p:txBody>
          <a:bodyPr>
            <a:normAutofit/>
          </a:bodyPr>
          <a:lstStyle>
            <a:lvl1pPr marL="0" indent="0">
              <a:lnSpc>
                <a:spcPct val="90000"/>
              </a:lnSpc>
              <a:spcBef>
                <a:spcPts val="0"/>
              </a:spcBef>
              <a:spcAft>
                <a:spcPts val="0"/>
              </a:spcAft>
              <a:buNone/>
              <a:defRPr sz="2000" baseline="0">
                <a:solidFill>
                  <a:schemeClr val="bg1"/>
                </a:solidFill>
              </a:defRPr>
            </a:lvl1pPr>
            <a:lvl2pPr marL="742950" indent="-285750">
              <a:lnSpc>
                <a:spcPct val="90000"/>
              </a:lnSpc>
              <a:spcBef>
                <a:spcPts val="0"/>
              </a:spcBef>
              <a:spcAft>
                <a:spcPts val="0"/>
              </a:spcAft>
              <a:buFont typeface="Arial" panose="020B0604020202020204" pitchFamily="34" charset="0"/>
              <a:buChar char="•"/>
              <a:defRPr sz="1800" baseline="0">
                <a:solidFill>
                  <a:schemeClr val="bg1"/>
                </a:solidFill>
              </a:defRPr>
            </a:lvl2pPr>
            <a:lvl3pPr marL="1200150" indent="-285750">
              <a:lnSpc>
                <a:spcPct val="90000"/>
              </a:lnSpc>
              <a:spcBef>
                <a:spcPts val="0"/>
              </a:spcBef>
              <a:spcAft>
                <a:spcPts val="0"/>
              </a:spcAft>
              <a:buFont typeface="Arial" panose="020B0604020202020204" pitchFamily="34" charset="0"/>
              <a:buChar char="•"/>
              <a:defRPr sz="1600" baseline="0">
                <a:solidFill>
                  <a:schemeClr val="bg1"/>
                </a:solidFill>
              </a:defRPr>
            </a:lvl3pPr>
            <a:lvl4pPr marL="1657350" indent="-285750">
              <a:lnSpc>
                <a:spcPct val="90000"/>
              </a:lnSpc>
              <a:spcBef>
                <a:spcPts val="0"/>
              </a:spcBef>
              <a:spcAft>
                <a:spcPts val="0"/>
              </a:spcAft>
              <a:buFont typeface="Arial" panose="020B0604020202020204" pitchFamily="34" charset="0"/>
              <a:buChar char="•"/>
              <a:defRPr sz="1400" baseline="0">
                <a:solidFill>
                  <a:schemeClr val="bg1"/>
                </a:solidFill>
              </a:defRPr>
            </a:lvl4pPr>
            <a:lvl5pPr marL="2000250" indent="-171450">
              <a:lnSpc>
                <a:spcPct val="90000"/>
              </a:lnSpc>
              <a:spcBef>
                <a:spcPts val="0"/>
              </a:spcBef>
              <a:spcAft>
                <a:spcPts val="0"/>
              </a:spcAft>
              <a:buFont typeface="Arial" panose="020B0604020202020204" pitchFamily="34" charset="0"/>
              <a:buChar char="•"/>
              <a:defRPr sz="1200" baseline="0">
                <a:solidFill>
                  <a:schemeClr val="bg1"/>
                </a:solidFill>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C805DE67-EFB0-F6F3-6C08-2FE90284C31C}"/>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151" r="18577"/>
          <a:stretch/>
        </p:blipFill>
        <p:spPr>
          <a:xfrm flipH="1">
            <a:off x="0" y="0"/>
            <a:ext cx="5181600" cy="6858000"/>
          </a:xfrm>
          <a:prstGeom prst="rect">
            <a:avLst/>
          </a:prstGeom>
        </p:spPr>
      </p:pic>
    </p:spTree>
    <p:extLst>
      <p:ext uri="{BB962C8B-B14F-4D97-AF65-F5344CB8AC3E}">
        <p14:creationId xmlns:p14="http://schemas.microsoft.com/office/powerpoint/2010/main" val="2470347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DFB311A-EAAD-7656-C753-E8C73994853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4533" t="18691" r="1" b="-131"/>
          <a:stretch/>
        </p:blipFill>
        <p:spPr>
          <a:xfrm rot="5400000">
            <a:off x="7851419" y="-1244552"/>
            <a:ext cx="3096029" cy="5585137"/>
          </a:xfrm>
          <a:custGeom>
            <a:avLst/>
            <a:gdLst>
              <a:gd name="connsiteX0" fmla="*/ 0 w 1756624"/>
              <a:gd name="connsiteY0" fmla="*/ 0 h 6858000"/>
              <a:gd name="connsiteX1" fmla="*/ 1756624 w 1756624"/>
              <a:gd name="connsiteY1" fmla="*/ 0 h 6858000"/>
              <a:gd name="connsiteX2" fmla="*/ 1756624 w 1756624"/>
              <a:gd name="connsiteY2" fmla="*/ 6858000 h 6858000"/>
              <a:gd name="connsiteX3" fmla="*/ 0 w 175662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756624" h="6858000">
                <a:moveTo>
                  <a:pt x="0" y="0"/>
                </a:moveTo>
                <a:lnTo>
                  <a:pt x="1756624" y="0"/>
                </a:lnTo>
                <a:lnTo>
                  <a:pt x="1756624" y="6858000"/>
                </a:lnTo>
                <a:lnTo>
                  <a:pt x="0" y="6858000"/>
                </a:lnTo>
                <a:close/>
              </a:path>
            </a:pathLst>
          </a:custGeom>
        </p:spPr>
      </p:pic>
      <p:pic>
        <p:nvPicPr>
          <p:cNvPr id="10" name="Graphic 9">
            <a:extLst>
              <a:ext uri="{FF2B5EF4-FFF2-40B4-BE49-F238E27FC236}">
                <a16:creationId xmlns:a16="http://schemas.microsoft.com/office/drawing/2014/main" id="{1612F0DE-D367-10BB-1F71-60AA6527CAD4}"/>
              </a:ext>
              <a:ext uri="{C183D7F6-B498-43B3-948B-1728B52AA6E4}">
                <adec:decorative xmlns:adec="http://schemas.microsoft.com/office/drawing/2017/decorative" val="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4151" r="18577"/>
          <a:stretch/>
        </p:blipFill>
        <p:spPr>
          <a:xfrm>
            <a:off x="7010400" y="0"/>
            <a:ext cx="5181600" cy="6858000"/>
          </a:xfrm>
          <a:prstGeom prst="rect">
            <a:avLst/>
          </a:prstGeom>
        </p:spPr>
      </p:pic>
      <p:sp>
        <p:nvSpPr>
          <p:cNvPr id="2" name="Title 1">
            <a:extLst>
              <a:ext uri="{FF2B5EF4-FFF2-40B4-BE49-F238E27FC236}">
                <a16:creationId xmlns:a16="http://schemas.microsoft.com/office/drawing/2014/main" id="{4F4F5799-FC34-2F2D-D11E-9B472CAF066E}"/>
              </a:ext>
            </a:extLst>
          </p:cNvPr>
          <p:cNvSpPr>
            <a:spLocks noGrp="1"/>
          </p:cNvSpPr>
          <p:nvPr>
            <p:ph type="title" hasCustomPrompt="1"/>
          </p:nvPr>
        </p:nvSpPr>
        <p:spPr>
          <a:xfrm>
            <a:off x="914400" y="315533"/>
            <a:ext cx="5181600" cy="2376868"/>
          </a:xfrm>
        </p:spPr>
        <p:txBody>
          <a:bodyPr anchor="b">
            <a:normAutofit/>
          </a:bodyPr>
          <a:lstStyle>
            <a:lvl1pPr>
              <a:defRPr sz="3200"/>
            </a:lvl1pPr>
          </a:lstStyle>
          <a:p>
            <a:r>
              <a:rPr lang="en-US"/>
              <a:t>Click to add title</a:t>
            </a:r>
          </a:p>
        </p:txBody>
      </p:sp>
      <p:sp>
        <p:nvSpPr>
          <p:cNvPr id="8" name="Content Placeholder 7">
            <a:extLst>
              <a:ext uri="{FF2B5EF4-FFF2-40B4-BE49-F238E27FC236}">
                <a16:creationId xmlns:a16="http://schemas.microsoft.com/office/drawing/2014/main" id="{2575025C-084B-CD7A-F546-0E13BA13CFEF}"/>
              </a:ext>
            </a:extLst>
          </p:cNvPr>
          <p:cNvSpPr>
            <a:spLocks noGrp="1"/>
          </p:cNvSpPr>
          <p:nvPr>
            <p:ph sz="quarter" idx="10" hasCustomPrompt="1"/>
          </p:nvPr>
        </p:nvSpPr>
        <p:spPr>
          <a:xfrm>
            <a:off x="914400" y="2844800"/>
            <a:ext cx="5181600" cy="3128963"/>
          </a:xfrm>
        </p:spPr>
        <p:txBody>
          <a:bodyPr>
            <a:normAutofit/>
          </a:bodyPr>
          <a:lstStyle>
            <a:lvl1pPr marL="0" indent="0">
              <a:lnSpc>
                <a:spcPct val="120000"/>
              </a:lnSpc>
              <a:buNone/>
              <a:defRPr sz="2000"/>
            </a:lvl1pPr>
            <a:lvl2pPr>
              <a:lnSpc>
                <a:spcPct val="120000"/>
              </a:lnSpc>
              <a:defRPr sz="1800"/>
            </a:lvl2pPr>
            <a:lvl3pPr>
              <a:lnSpc>
                <a:spcPct val="120000"/>
              </a:lnSpc>
              <a:defRPr sz="1600"/>
            </a:lvl3pPr>
            <a:lvl4pPr>
              <a:lnSpc>
                <a:spcPct val="120000"/>
              </a:lnSpc>
              <a:defRPr sz="1400"/>
            </a:lvl4pPr>
            <a:lvl5pPr>
              <a:lnSpc>
                <a:spcPct val="120000"/>
              </a:lnSpc>
              <a:defRPr sz="14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B9B66675-D8A5-0062-EB51-C8069A2C3C2E}"/>
              </a:ext>
            </a:extLst>
          </p:cNvPr>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sz="1200">
                <a:solidFill>
                  <a:schemeClr val="tx1"/>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3238750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tx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B5DE041D-A3BF-94FF-029C-719D4DADA21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3300" t="13815"/>
          <a:stretch/>
        </p:blipFill>
        <p:spPr>
          <a:xfrm>
            <a:off x="0" y="-1"/>
            <a:ext cx="4239206" cy="3776193"/>
          </a:xfrm>
          <a:prstGeom prst="rect">
            <a:avLst/>
          </a:prstGeom>
        </p:spPr>
      </p:pic>
      <p:sp>
        <p:nvSpPr>
          <p:cNvPr id="2" name="Title 1">
            <a:extLst>
              <a:ext uri="{FF2B5EF4-FFF2-40B4-BE49-F238E27FC236}">
                <a16:creationId xmlns:a16="http://schemas.microsoft.com/office/drawing/2014/main" id="{0DEE605D-0584-F71C-A97D-B672F13E3911}"/>
              </a:ext>
            </a:extLst>
          </p:cNvPr>
          <p:cNvSpPr>
            <a:spLocks noGrp="1"/>
          </p:cNvSpPr>
          <p:nvPr>
            <p:ph type="title" hasCustomPrompt="1"/>
          </p:nvPr>
        </p:nvSpPr>
        <p:spPr>
          <a:xfrm>
            <a:off x="914400" y="2580640"/>
            <a:ext cx="5181600" cy="3368819"/>
          </a:xfrm>
        </p:spPr>
        <p:txBody>
          <a:bodyPr anchor="b">
            <a:normAutofit/>
          </a:bodyPr>
          <a:lstStyle>
            <a:lvl1pPr>
              <a:defRPr sz="4800">
                <a:solidFill>
                  <a:schemeClr val="bg1"/>
                </a:solidFill>
              </a:defRPr>
            </a:lvl1pPr>
          </a:lstStyle>
          <a:p>
            <a:r>
              <a:rPr lang="en-US"/>
              <a:t>Click to add title</a:t>
            </a:r>
          </a:p>
        </p:txBody>
      </p:sp>
      <p:sp>
        <p:nvSpPr>
          <p:cNvPr id="9" name="Picture Placeholder 8">
            <a:extLst>
              <a:ext uri="{FF2B5EF4-FFF2-40B4-BE49-F238E27FC236}">
                <a16:creationId xmlns:a16="http://schemas.microsoft.com/office/drawing/2014/main" id="{59AF635C-89E6-F6EF-FA6A-417A9A84BF4A}"/>
              </a:ext>
            </a:extLst>
          </p:cNvPr>
          <p:cNvSpPr>
            <a:spLocks noGrp="1"/>
          </p:cNvSpPr>
          <p:nvPr>
            <p:ph type="pic" sz="quarter" idx="10" hasCustomPrompt="1"/>
          </p:nvPr>
        </p:nvSpPr>
        <p:spPr>
          <a:xfrm>
            <a:off x="6085840" y="-10159"/>
            <a:ext cx="6116320" cy="6868160"/>
          </a:xfrm>
          <a:custGeom>
            <a:avLst/>
            <a:gdLst>
              <a:gd name="connsiteX0" fmla="*/ 0 w 6116320"/>
              <a:gd name="connsiteY0" fmla="*/ 0 h 6880225"/>
              <a:gd name="connsiteX1" fmla="*/ 6116320 w 6116320"/>
              <a:gd name="connsiteY1" fmla="*/ 0 h 6880225"/>
              <a:gd name="connsiteX2" fmla="*/ 6116320 w 6116320"/>
              <a:gd name="connsiteY2" fmla="*/ 6880225 h 6880225"/>
              <a:gd name="connsiteX3" fmla="*/ 0 w 6116320"/>
              <a:gd name="connsiteY3" fmla="*/ 6880225 h 6880225"/>
              <a:gd name="connsiteX4" fmla="*/ 0 w 6116320"/>
              <a:gd name="connsiteY4" fmla="*/ 0 h 6880225"/>
              <a:gd name="connsiteX0" fmla="*/ 0 w 6116320"/>
              <a:gd name="connsiteY0" fmla="*/ 0 h 6880225"/>
              <a:gd name="connsiteX1" fmla="*/ 6116320 w 6116320"/>
              <a:gd name="connsiteY1" fmla="*/ 0 h 6880225"/>
              <a:gd name="connsiteX2" fmla="*/ 6116320 w 6116320"/>
              <a:gd name="connsiteY2" fmla="*/ 6880225 h 6880225"/>
              <a:gd name="connsiteX3" fmla="*/ 2052320 w 6116320"/>
              <a:gd name="connsiteY3" fmla="*/ 6880225 h 6880225"/>
              <a:gd name="connsiteX4" fmla="*/ 0 w 6116320"/>
              <a:gd name="connsiteY4" fmla="*/ 0 h 6880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6320" h="6880225">
                <a:moveTo>
                  <a:pt x="0" y="0"/>
                </a:moveTo>
                <a:lnTo>
                  <a:pt x="6116320" y="0"/>
                </a:lnTo>
                <a:lnTo>
                  <a:pt x="6116320" y="6880225"/>
                </a:lnTo>
                <a:lnTo>
                  <a:pt x="2052320" y="6880225"/>
                </a:lnTo>
                <a:lnTo>
                  <a:pt x="0" y="0"/>
                </a:lnTo>
                <a:close/>
              </a:path>
            </a:pathLst>
          </a:custGeom>
        </p:spPr>
        <p:txBody>
          <a:bodyPr>
            <a:normAutofit/>
          </a:bodyPr>
          <a:lstStyle>
            <a:lvl1pPr marL="0" indent="0" algn="ctr">
              <a:buNone/>
              <a:defRPr sz="2000">
                <a:solidFill>
                  <a:schemeClr val="bg1"/>
                </a:solidFill>
              </a:defRPr>
            </a:lvl1pPr>
          </a:lstStyle>
          <a:p>
            <a:r>
              <a:rPr lang="en-US"/>
              <a:t>Click icon to insert picture</a:t>
            </a:r>
          </a:p>
        </p:txBody>
      </p:sp>
    </p:spTree>
    <p:extLst>
      <p:ext uri="{BB962C8B-B14F-4D97-AF65-F5344CB8AC3E}">
        <p14:creationId xmlns:p14="http://schemas.microsoft.com/office/powerpoint/2010/main" val="736789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2B74EE53-DB22-C27E-074F-A7129585FEA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5158" t="-5374" b="78533"/>
          <a:stretch/>
        </p:blipFill>
        <p:spPr>
          <a:xfrm rot="10800000">
            <a:off x="6324600" y="0"/>
            <a:ext cx="5867400" cy="1647324"/>
          </a:xfrm>
          <a:prstGeom prst="rect">
            <a:avLst/>
          </a:prstGeom>
        </p:spPr>
      </p:pic>
      <p:sp>
        <p:nvSpPr>
          <p:cNvPr id="2" name="Title 1">
            <a:extLst>
              <a:ext uri="{FF2B5EF4-FFF2-40B4-BE49-F238E27FC236}">
                <a16:creationId xmlns:a16="http://schemas.microsoft.com/office/drawing/2014/main" id="{278AEF0C-FA4B-8C23-0132-5529EC244F9E}"/>
              </a:ext>
            </a:extLst>
          </p:cNvPr>
          <p:cNvSpPr>
            <a:spLocks noGrp="1"/>
          </p:cNvSpPr>
          <p:nvPr>
            <p:ph type="title" hasCustomPrompt="1"/>
          </p:nvPr>
        </p:nvSpPr>
        <p:spPr>
          <a:xfrm>
            <a:off x="6126480" y="1310639"/>
            <a:ext cx="4805997" cy="2689629"/>
          </a:xfrm>
        </p:spPr>
        <p:txBody>
          <a:bodyPr anchor="b">
            <a:normAutofit/>
          </a:bodyPr>
          <a:lstStyle>
            <a:lvl1pPr>
              <a:defRPr sz="4800"/>
            </a:lvl1pPr>
          </a:lstStyle>
          <a:p>
            <a:r>
              <a:rPr lang="en-US"/>
              <a:t>Click to add title</a:t>
            </a:r>
          </a:p>
        </p:txBody>
      </p:sp>
      <p:sp>
        <p:nvSpPr>
          <p:cNvPr id="12" name="Picture Placeholder 11">
            <a:extLst>
              <a:ext uri="{FF2B5EF4-FFF2-40B4-BE49-F238E27FC236}">
                <a16:creationId xmlns:a16="http://schemas.microsoft.com/office/drawing/2014/main" id="{B3DD4867-9B0B-647C-1F78-5E50BF30F089}"/>
              </a:ext>
            </a:extLst>
          </p:cNvPr>
          <p:cNvSpPr>
            <a:spLocks noGrp="1"/>
          </p:cNvSpPr>
          <p:nvPr>
            <p:ph type="pic" sz="quarter" idx="11"/>
          </p:nvPr>
        </p:nvSpPr>
        <p:spPr>
          <a:xfrm>
            <a:off x="0" y="-1016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4053840 w 6096000"/>
              <a:gd name="connsiteY2" fmla="*/ 6858000 h 6858000"/>
              <a:gd name="connsiteX3" fmla="*/ 0 w 6096000"/>
              <a:gd name="connsiteY3" fmla="*/ 6858000 h 6858000"/>
              <a:gd name="connsiteX4" fmla="*/ 0 w 6096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58000">
                <a:moveTo>
                  <a:pt x="0" y="0"/>
                </a:moveTo>
                <a:lnTo>
                  <a:pt x="6096000" y="0"/>
                </a:lnTo>
                <a:lnTo>
                  <a:pt x="4053840" y="6858000"/>
                </a:lnTo>
                <a:lnTo>
                  <a:pt x="0" y="6858000"/>
                </a:lnTo>
                <a:lnTo>
                  <a:pt x="0" y="0"/>
                </a:lnTo>
                <a:close/>
              </a:path>
            </a:pathLst>
          </a:custGeom>
        </p:spPr>
        <p:txBody>
          <a:bodyPr>
            <a:normAutofit/>
          </a:bodyPr>
          <a:lstStyle>
            <a:lvl1pPr marL="0" indent="0" algn="ctr">
              <a:buNone/>
              <a:defRPr sz="2000"/>
            </a:lvl1pPr>
          </a:lstStyle>
          <a:p>
            <a:r>
              <a:rPr lang="en-US"/>
              <a:t>Click icon to add picture</a:t>
            </a:r>
          </a:p>
        </p:txBody>
      </p:sp>
      <p:sp>
        <p:nvSpPr>
          <p:cNvPr id="10" name="Content Placeholder 9">
            <a:extLst>
              <a:ext uri="{FF2B5EF4-FFF2-40B4-BE49-F238E27FC236}">
                <a16:creationId xmlns:a16="http://schemas.microsoft.com/office/drawing/2014/main" id="{BFF4D65D-965A-5E86-4D91-C72D1D03A8B9}"/>
              </a:ext>
            </a:extLst>
          </p:cNvPr>
          <p:cNvSpPr>
            <a:spLocks noGrp="1"/>
          </p:cNvSpPr>
          <p:nvPr>
            <p:ph sz="quarter" idx="10" hasCustomPrompt="1"/>
          </p:nvPr>
        </p:nvSpPr>
        <p:spPr>
          <a:xfrm>
            <a:off x="6126163" y="4172990"/>
            <a:ext cx="4805997" cy="2389736"/>
          </a:xfrm>
        </p:spPr>
        <p:txBody>
          <a:bodyPr>
            <a:normAutofit/>
          </a:bodyPr>
          <a:lstStyle>
            <a:lvl1pPr marL="0" indent="0">
              <a:buFont typeface="Arial" panose="020B0604020202020204" pitchFamily="34" charset="0"/>
              <a:buNone/>
              <a:defRPr sz="20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365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4C9F686-E069-3B60-9625-01EE6A41D75D}"/>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5239"/>
          <a:stretch/>
        </p:blipFill>
        <p:spPr>
          <a:xfrm flipH="1">
            <a:off x="9135414" y="0"/>
            <a:ext cx="3056586" cy="6858000"/>
          </a:xfrm>
          <a:custGeom>
            <a:avLst/>
            <a:gdLst>
              <a:gd name="connsiteX0" fmla="*/ 4284372 w 4284372"/>
              <a:gd name="connsiteY0" fmla="*/ 0 h 6858000"/>
              <a:gd name="connsiteX1" fmla="*/ 0 w 4284372"/>
              <a:gd name="connsiteY1" fmla="*/ 0 h 6858000"/>
              <a:gd name="connsiteX2" fmla="*/ 0 w 4284372"/>
              <a:gd name="connsiteY2" fmla="*/ 6858000 h 6858000"/>
              <a:gd name="connsiteX3" fmla="*/ 4284372 w 428437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84372" h="6858000">
                <a:moveTo>
                  <a:pt x="4284372" y="0"/>
                </a:moveTo>
                <a:lnTo>
                  <a:pt x="0" y="0"/>
                </a:lnTo>
                <a:lnTo>
                  <a:pt x="0" y="6858000"/>
                </a:lnTo>
                <a:lnTo>
                  <a:pt x="4284372" y="6858000"/>
                </a:lnTo>
                <a:close/>
              </a:path>
            </a:pathLst>
          </a:custGeom>
        </p:spPr>
      </p:pic>
      <p:pic>
        <p:nvPicPr>
          <p:cNvPr id="9" name="Graphic 8">
            <a:extLst>
              <a:ext uri="{FF2B5EF4-FFF2-40B4-BE49-F238E27FC236}">
                <a16:creationId xmlns:a16="http://schemas.microsoft.com/office/drawing/2014/main" id="{6D7227F9-50F9-820B-69B7-924C02120466}"/>
              </a:ext>
              <a:ext uri="{C183D7F6-B498-43B3-948B-1728B52AA6E4}">
                <adec:decorative xmlns:adec="http://schemas.microsoft.com/office/drawing/2017/decorative" val="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2330"/>
          <a:stretch/>
        </p:blipFill>
        <p:spPr>
          <a:xfrm>
            <a:off x="7810500" y="3025140"/>
            <a:ext cx="4381500" cy="3832860"/>
          </a:xfrm>
          <a:prstGeom prst="rect">
            <a:avLst/>
          </a:prstGeom>
        </p:spPr>
      </p:pic>
      <p:sp>
        <p:nvSpPr>
          <p:cNvPr id="2" name="Title 1">
            <a:extLst>
              <a:ext uri="{FF2B5EF4-FFF2-40B4-BE49-F238E27FC236}">
                <a16:creationId xmlns:a16="http://schemas.microsoft.com/office/drawing/2014/main" id="{448D1E69-316E-A8E1-7ADA-040A0E490730}"/>
              </a:ext>
            </a:extLst>
          </p:cNvPr>
          <p:cNvSpPr>
            <a:spLocks noGrp="1"/>
          </p:cNvSpPr>
          <p:nvPr>
            <p:ph type="title" hasCustomPrompt="1"/>
          </p:nvPr>
        </p:nvSpPr>
        <p:spPr>
          <a:xfrm>
            <a:off x="914399" y="365125"/>
            <a:ext cx="7273637" cy="1646555"/>
          </a:xfrm>
        </p:spPr>
        <p:txBody>
          <a:bodyPr>
            <a:normAutofit/>
          </a:bodyPr>
          <a:lstStyle>
            <a:lvl1pPr>
              <a:defRPr sz="3200"/>
            </a:lvl1pPr>
          </a:lstStyle>
          <a:p>
            <a:r>
              <a:rPr lang="en-US"/>
              <a:t>Click to add title</a:t>
            </a:r>
          </a:p>
        </p:txBody>
      </p:sp>
      <p:sp>
        <p:nvSpPr>
          <p:cNvPr id="11" name="Content Placeholder 10">
            <a:extLst>
              <a:ext uri="{FF2B5EF4-FFF2-40B4-BE49-F238E27FC236}">
                <a16:creationId xmlns:a16="http://schemas.microsoft.com/office/drawing/2014/main" id="{61069CA0-E0AB-99C6-10DB-13AAC019DD7D}"/>
              </a:ext>
            </a:extLst>
          </p:cNvPr>
          <p:cNvSpPr>
            <a:spLocks noGrp="1"/>
          </p:cNvSpPr>
          <p:nvPr>
            <p:ph sz="quarter" idx="10" hasCustomPrompt="1"/>
          </p:nvPr>
        </p:nvSpPr>
        <p:spPr>
          <a:xfrm>
            <a:off x="914399" y="2011363"/>
            <a:ext cx="7273638" cy="4155757"/>
          </a:xfrm>
        </p:spPr>
        <p:txBody>
          <a:bodyPr>
            <a:normAutofit/>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sz="1600"/>
            </a:lvl3pPr>
            <a:lvl4pPr>
              <a:spcBef>
                <a:spcPts val="0"/>
              </a:spcBef>
              <a:spcAft>
                <a:spcPts val="1200"/>
              </a:spcAft>
              <a:defRPr sz="1400"/>
            </a:lvl4pPr>
            <a:lvl5pPr>
              <a:spcBef>
                <a:spcPts val="0"/>
              </a:spcBef>
              <a:spcAft>
                <a:spcPts val="1200"/>
              </a:spcAft>
              <a:defRPr sz="14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B9B66675-D8A5-0062-EB51-C8069A2C3C2E}"/>
              </a:ext>
            </a:extLst>
          </p:cNvPr>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sz="1200">
                <a:solidFill>
                  <a:schemeClr val="tx1"/>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2815213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nd left Image 1">
    <p:bg>
      <p:bgPr>
        <a:solidFill>
          <a:schemeClr val="tx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4589277D-BC14-E7E0-5822-5575F563E1C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039100" y="228600"/>
            <a:ext cx="4381500" cy="3924300"/>
          </a:xfrm>
          <a:prstGeom prst="rect">
            <a:avLst/>
          </a:prstGeom>
        </p:spPr>
      </p:pic>
      <p:sp>
        <p:nvSpPr>
          <p:cNvPr id="2" name="Title 1">
            <a:extLst>
              <a:ext uri="{FF2B5EF4-FFF2-40B4-BE49-F238E27FC236}">
                <a16:creationId xmlns:a16="http://schemas.microsoft.com/office/drawing/2014/main" id="{4FDB1BDE-C8F3-ACC0-740B-CBD8128777D5}"/>
              </a:ext>
            </a:extLst>
          </p:cNvPr>
          <p:cNvSpPr>
            <a:spLocks noGrp="1"/>
          </p:cNvSpPr>
          <p:nvPr>
            <p:ph type="title"/>
          </p:nvPr>
        </p:nvSpPr>
        <p:spPr>
          <a:xfrm>
            <a:off x="6096000" y="375285"/>
            <a:ext cx="4896678" cy="3624984"/>
          </a:xfrm>
        </p:spPr>
        <p:txBody>
          <a:bodyPr anchor="b">
            <a:normAutofit/>
          </a:bodyPr>
          <a:lstStyle>
            <a:lvl1pPr>
              <a:defRPr sz="4800">
                <a:solidFill>
                  <a:schemeClr val="bg1"/>
                </a:solidFill>
              </a:defRPr>
            </a:lvl1pPr>
          </a:lstStyle>
          <a:p>
            <a:endParaRPr lang="en-US"/>
          </a:p>
        </p:txBody>
      </p:sp>
      <p:sp>
        <p:nvSpPr>
          <p:cNvPr id="11" name="Picture Placeholder 10">
            <a:extLst>
              <a:ext uri="{FF2B5EF4-FFF2-40B4-BE49-F238E27FC236}">
                <a16:creationId xmlns:a16="http://schemas.microsoft.com/office/drawing/2014/main" id="{128597A3-47D0-F393-55D9-07FFD951F396}"/>
              </a:ext>
            </a:extLst>
          </p:cNvPr>
          <p:cNvSpPr>
            <a:spLocks noGrp="1"/>
          </p:cNvSpPr>
          <p:nvPr>
            <p:ph type="pic" sz="quarter" idx="1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405384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586 w 6096586"/>
              <a:gd name="connsiteY0" fmla="*/ 0 h 6858000"/>
              <a:gd name="connsiteX1" fmla="*/ 4054426 w 6096586"/>
              <a:gd name="connsiteY1" fmla="*/ 0 h 6858000"/>
              <a:gd name="connsiteX2" fmla="*/ 6096586 w 6096586"/>
              <a:gd name="connsiteY2" fmla="*/ 6858000 h 6858000"/>
              <a:gd name="connsiteX3" fmla="*/ 586 w 6096586"/>
              <a:gd name="connsiteY3" fmla="*/ 6858000 h 6858000"/>
              <a:gd name="connsiteX4" fmla="*/ 586 w 6096586"/>
              <a:gd name="connsiteY4" fmla="*/ 3669792 h 6858000"/>
              <a:gd name="connsiteX5" fmla="*/ 586 w 6096586"/>
              <a:gd name="connsiteY5" fmla="*/ 0 h 6858000"/>
              <a:gd name="connsiteX0" fmla="*/ 0 w 6096000"/>
              <a:gd name="connsiteY0" fmla="*/ 0 h 6858000"/>
              <a:gd name="connsiteX1" fmla="*/ 4053840 w 6096000"/>
              <a:gd name="connsiteY1" fmla="*/ 0 h 6858000"/>
              <a:gd name="connsiteX2" fmla="*/ 6096000 w 6096000"/>
              <a:gd name="connsiteY2" fmla="*/ 6858000 h 6858000"/>
              <a:gd name="connsiteX3" fmla="*/ 950976 w 6096000"/>
              <a:gd name="connsiteY3" fmla="*/ 6858000 h 6858000"/>
              <a:gd name="connsiteX4" fmla="*/ 0 w 6096000"/>
              <a:gd name="connsiteY4" fmla="*/ 3669792 h 6858000"/>
              <a:gd name="connsiteX5" fmla="*/ 0 w 6096000"/>
              <a:gd name="connsiteY5" fmla="*/ 0 h 6858000"/>
              <a:gd name="connsiteX0" fmla="*/ 0 w 6096000"/>
              <a:gd name="connsiteY0" fmla="*/ 0 h 6858000"/>
              <a:gd name="connsiteX1" fmla="*/ 4053840 w 6096000"/>
              <a:gd name="connsiteY1" fmla="*/ 0 h 6858000"/>
              <a:gd name="connsiteX2" fmla="*/ 6096000 w 6096000"/>
              <a:gd name="connsiteY2" fmla="*/ 6858000 h 6858000"/>
              <a:gd name="connsiteX3" fmla="*/ 950976 w 6096000"/>
              <a:gd name="connsiteY3" fmla="*/ 6858000 h 6858000"/>
              <a:gd name="connsiteX4" fmla="*/ 0 w 6096000"/>
              <a:gd name="connsiteY4" fmla="*/ 3669792 h 6858000"/>
              <a:gd name="connsiteX5" fmla="*/ 0 w 6096000"/>
              <a:gd name="connsiteY5" fmla="*/ 0 h 6858000"/>
              <a:gd name="connsiteX0" fmla="*/ 0 w 6096000"/>
              <a:gd name="connsiteY0" fmla="*/ 0 h 6858000"/>
              <a:gd name="connsiteX1" fmla="*/ 4053840 w 6096000"/>
              <a:gd name="connsiteY1" fmla="*/ 0 h 6858000"/>
              <a:gd name="connsiteX2" fmla="*/ 6096000 w 6096000"/>
              <a:gd name="connsiteY2" fmla="*/ 6858000 h 6858000"/>
              <a:gd name="connsiteX3" fmla="*/ 950976 w 6096000"/>
              <a:gd name="connsiteY3" fmla="*/ 6858000 h 6858000"/>
              <a:gd name="connsiteX4" fmla="*/ 0 w 6096000"/>
              <a:gd name="connsiteY4" fmla="*/ 3669792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4053840" y="0"/>
                </a:lnTo>
                <a:lnTo>
                  <a:pt x="6096000" y="6858000"/>
                </a:lnTo>
                <a:lnTo>
                  <a:pt x="950976" y="6858000"/>
                </a:lnTo>
                <a:lnTo>
                  <a:pt x="0" y="3669792"/>
                </a:lnTo>
                <a:lnTo>
                  <a:pt x="0" y="0"/>
                </a:lnTo>
                <a:close/>
              </a:path>
            </a:pathLst>
          </a:custGeom>
        </p:spPr>
        <p:txBody>
          <a:bodyPr>
            <a:normAutofit/>
          </a:bodyPr>
          <a:lstStyle>
            <a:lvl1pPr marL="0" indent="0" algn="l">
              <a:buNone/>
              <a:defRPr sz="2000">
                <a:solidFill>
                  <a:schemeClr val="bg1"/>
                </a:solidFill>
              </a:defRPr>
            </a:lvl1pPr>
          </a:lstStyle>
          <a:p>
            <a:r>
              <a:rPr lang="en-US"/>
              <a:t>Click icon to add picture</a:t>
            </a:r>
          </a:p>
        </p:txBody>
      </p:sp>
      <p:sp>
        <p:nvSpPr>
          <p:cNvPr id="9" name="Content Placeholder 10">
            <a:extLst>
              <a:ext uri="{FF2B5EF4-FFF2-40B4-BE49-F238E27FC236}">
                <a16:creationId xmlns:a16="http://schemas.microsoft.com/office/drawing/2014/main" id="{4BF260CE-C6E3-AE7A-DB8E-A72A1CF5B54E}"/>
              </a:ext>
            </a:extLst>
          </p:cNvPr>
          <p:cNvSpPr>
            <a:spLocks noGrp="1"/>
          </p:cNvSpPr>
          <p:nvPr>
            <p:ph sz="quarter" idx="10" hasCustomPrompt="1"/>
          </p:nvPr>
        </p:nvSpPr>
        <p:spPr>
          <a:xfrm>
            <a:off x="6096000" y="4172990"/>
            <a:ext cx="4896677" cy="2309726"/>
          </a:xfrm>
        </p:spPr>
        <p:txBody>
          <a:bodyPr>
            <a:normAutofit/>
          </a:bodyPr>
          <a:lstStyle>
            <a:lvl1pPr marL="0" indent="0">
              <a:spcBef>
                <a:spcPts val="0"/>
              </a:spcBef>
              <a:spcAft>
                <a:spcPts val="1200"/>
              </a:spcAft>
              <a:buNone/>
              <a:defRPr sz="2000">
                <a:solidFill>
                  <a:schemeClr val="bg1"/>
                </a:solidFill>
              </a:defRPr>
            </a:lvl1pPr>
            <a:lvl2pPr marL="742950" indent="-285750">
              <a:spcBef>
                <a:spcPts val="0"/>
              </a:spcBef>
              <a:spcAft>
                <a:spcPts val="1200"/>
              </a:spcAft>
              <a:buFont typeface="Arial" panose="020B0604020202020204" pitchFamily="34" charset="0"/>
              <a:buChar char="•"/>
              <a:defRPr sz="1800">
                <a:solidFill>
                  <a:schemeClr val="bg1"/>
                </a:solidFill>
              </a:defRPr>
            </a:lvl2pPr>
            <a:lvl3pPr marL="1200150" indent="-285750">
              <a:spcBef>
                <a:spcPts val="0"/>
              </a:spcBef>
              <a:spcAft>
                <a:spcPts val="1200"/>
              </a:spcAft>
              <a:buFont typeface="Arial" panose="020B0604020202020204" pitchFamily="34" charset="0"/>
              <a:buChar char="•"/>
              <a:defRPr sz="1600">
                <a:solidFill>
                  <a:schemeClr val="bg1"/>
                </a:solidFill>
              </a:defRPr>
            </a:lvl3pPr>
            <a:lvl4pPr marL="1657350" indent="-285750">
              <a:spcBef>
                <a:spcPts val="0"/>
              </a:spcBef>
              <a:spcAft>
                <a:spcPts val="1200"/>
              </a:spcAft>
              <a:buFont typeface="Arial" panose="020B0604020202020204" pitchFamily="34" charset="0"/>
              <a:buChar char="•"/>
              <a:defRPr sz="1400">
                <a:solidFill>
                  <a:schemeClr val="bg1"/>
                </a:solidFill>
              </a:defRPr>
            </a:lvl4pPr>
            <a:lvl5pPr marL="2114550" indent="-285750">
              <a:spcBef>
                <a:spcPts val="0"/>
              </a:spcBef>
              <a:spcAft>
                <a:spcPts val="1200"/>
              </a:spcAft>
              <a:buFont typeface="Arial" panose="020B0604020202020204" pitchFamily="34" charset="0"/>
              <a:buChar char="•"/>
              <a:defRPr sz="1400">
                <a:solidFill>
                  <a:schemeClr val="bg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9111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1">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6E20435-B9A5-359D-133D-5D3EED409CD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55" t="41988" r="53993" b="33420"/>
          <a:stretch/>
        </p:blipFill>
        <p:spPr>
          <a:xfrm rot="10800000">
            <a:off x="9198864" y="-5"/>
            <a:ext cx="2993136" cy="1517907"/>
          </a:xfrm>
          <a:prstGeom prst="rect">
            <a:avLst/>
          </a:prstGeom>
        </p:spPr>
      </p:pic>
      <p:pic>
        <p:nvPicPr>
          <p:cNvPr id="9" name="Graphic 8">
            <a:extLst>
              <a:ext uri="{FF2B5EF4-FFF2-40B4-BE49-F238E27FC236}">
                <a16:creationId xmlns:a16="http://schemas.microsoft.com/office/drawing/2014/main" id="{7B99CAE4-AA9B-52BA-7DE8-8245CE705D35}"/>
              </a:ext>
              <a:ext uri="{C183D7F6-B498-43B3-948B-1728B52AA6E4}">
                <adec:decorative xmlns:adec="http://schemas.microsoft.com/office/drawing/2017/decorative" val="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5445" t="24819" r="46503"/>
          <a:stretch/>
        </p:blipFill>
        <p:spPr>
          <a:xfrm rot="16200000">
            <a:off x="961221" y="4525179"/>
            <a:ext cx="1371600" cy="3294042"/>
          </a:xfrm>
          <a:prstGeom prst="rect">
            <a:avLst/>
          </a:prstGeom>
        </p:spPr>
      </p:pic>
      <p:sp>
        <p:nvSpPr>
          <p:cNvPr id="10" name="Title 9">
            <a:extLst>
              <a:ext uri="{FF2B5EF4-FFF2-40B4-BE49-F238E27FC236}">
                <a16:creationId xmlns:a16="http://schemas.microsoft.com/office/drawing/2014/main" id="{28DFE681-710B-6FE5-B8E0-3BC9DB9F12D1}"/>
              </a:ext>
            </a:extLst>
          </p:cNvPr>
          <p:cNvSpPr>
            <a:spLocks noGrp="1"/>
          </p:cNvSpPr>
          <p:nvPr>
            <p:ph type="title" hasCustomPrompt="1"/>
          </p:nvPr>
        </p:nvSpPr>
        <p:spPr>
          <a:xfrm>
            <a:off x="914399" y="365125"/>
            <a:ext cx="10363201" cy="1629601"/>
          </a:xfrm>
        </p:spPr>
        <p:txBody>
          <a:bodyPr>
            <a:normAutofit/>
          </a:bodyPr>
          <a:lstStyle>
            <a:lvl1pPr>
              <a:defRPr sz="3200"/>
            </a:lvl1pPr>
          </a:lstStyle>
          <a:p>
            <a:r>
              <a:rPr lang="en-US"/>
              <a:t>Click to add title</a:t>
            </a:r>
          </a:p>
        </p:txBody>
      </p:sp>
      <p:sp>
        <p:nvSpPr>
          <p:cNvPr id="11" name="Content Placeholder 10">
            <a:extLst>
              <a:ext uri="{FF2B5EF4-FFF2-40B4-BE49-F238E27FC236}">
                <a16:creationId xmlns:a16="http://schemas.microsoft.com/office/drawing/2014/main" id="{3FE383D3-6A16-1891-FF52-470B26B94042}"/>
              </a:ext>
            </a:extLst>
          </p:cNvPr>
          <p:cNvSpPr>
            <a:spLocks noGrp="1"/>
          </p:cNvSpPr>
          <p:nvPr>
            <p:ph sz="quarter" idx="10" hasCustomPrompt="1"/>
          </p:nvPr>
        </p:nvSpPr>
        <p:spPr>
          <a:xfrm>
            <a:off x="914399" y="2022250"/>
            <a:ext cx="4992709" cy="3747180"/>
          </a:xfrm>
        </p:spPr>
        <p:txBody>
          <a:bodyPr>
            <a:normAutofit/>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sz="1600"/>
            </a:lvl3pPr>
            <a:lvl4pPr>
              <a:spcBef>
                <a:spcPts val="0"/>
              </a:spcBef>
              <a:spcAft>
                <a:spcPts val="1200"/>
              </a:spcAft>
              <a:defRPr sz="1400"/>
            </a:lvl4pPr>
            <a:lvl5pPr>
              <a:spcBef>
                <a:spcPts val="0"/>
              </a:spcBef>
              <a:spcAft>
                <a:spcPts val="1200"/>
              </a:spcAft>
              <a:defRPr sz="14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0">
            <a:extLst>
              <a:ext uri="{FF2B5EF4-FFF2-40B4-BE49-F238E27FC236}">
                <a16:creationId xmlns:a16="http://schemas.microsoft.com/office/drawing/2014/main" id="{74B5EB04-CA6E-7417-56DF-A55B21E94B74}"/>
              </a:ext>
            </a:extLst>
          </p:cNvPr>
          <p:cNvSpPr>
            <a:spLocks noGrp="1"/>
          </p:cNvSpPr>
          <p:nvPr>
            <p:ph sz="quarter" idx="11" hasCustomPrompt="1"/>
          </p:nvPr>
        </p:nvSpPr>
        <p:spPr>
          <a:xfrm>
            <a:off x="6284891" y="2022250"/>
            <a:ext cx="4992709" cy="3747180"/>
          </a:xfrm>
        </p:spPr>
        <p:txBody>
          <a:bodyPr>
            <a:normAutofit/>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sz="1600"/>
            </a:lvl3pPr>
            <a:lvl4pPr>
              <a:spcBef>
                <a:spcPts val="0"/>
              </a:spcBef>
              <a:spcAft>
                <a:spcPts val="1200"/>
              </a:spcAft>
              <a:defRPr sz="1400"/>
            </a:lvl4pPr>
            <a:lvl5pPr>
              <a:spcBef>
                <a:spcPts val="0"/>
              </a:spcBef>
              <a:spcAft>
                <a:spcPts val="1200"/>
              </a:spcAft>
              <a:defRPr sz="14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B9B66675-D8A5-0062-EB51-C8069A2C3C2E}"/>
              </a:ext>
            </a:extLst>
          </p:cNvPr>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sz="1200">
                <a:solidFill>
                  <a:schemeClr val="tx1"/>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3417792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2">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783FA55-EF1D-66CF-8FD5-29086D71E62F}"/>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81" t="40714" r="61027" b="44471"/>
          <a:stretch/>
        </p:blipFill>
        <p:spPr>
          <a:xfrm rot="10800000" flipV="1">
            <a:off x="-26830" y="5950040"/>
            <a:ext cx="2513521" cy="914400"/>
          </a:xfrm>
          <a:prstGeom prst="rect">
            <a:avLst/>
          </a:prstGeom>
        </p:spPr>
      </p:pic>
      <p:pic>
        <p:nvPicPr>
          <p:cNvPr id="9" name="Graphic 8">
            <a:extLst>
              <a:ext uri="{FF2B5EF4-FFF2-40B4-BE49-F238E27FC236}">
                <a16:creationId xmlns:a16="http://schemas.microsoft.com/office/drawing/2014/main" id="{542CEFED-8DE0-0155-A5B6-A44051A6D034}"/>
              </a:ext>
              <a:ext uri="{C183D7F6-B498-43B3-948B-1728B52AA6E4}">
                <adec:decorative xmlns:adec="http://schemas.microsoft.com/office/drawing/2017/decorative" val="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8883" t="18052" r="46636"/>
          <a:stretch/>
        </p:blipFill>
        <p:spPr>
          <a:xfrm rot="16200000" flipH="1" flipV="1">
            <a:off x="9553763" y="-952310"/>
            <a:ext cx="1685928" cy="3590547"/>
          </a:xfrm>
          <a:prstGeom prst="rect">
            <a:avLst/>
          </a:prstGeom>
        </p:spPr>
      </p:pic>
      <p:sp>
        <p:nvSpPr>
          <p:cNvPr id="10" name="Title 9">
            <a:extLst>
              <a:ext uri="{FF2B5EF4-FFF2-40B4-BE49-F238E27FC236}">
                <a16:creationId xmlns:a16="http://schemas.microsoft.com/office/drawing/2014/main" id="{57FC493E-284F-ADBA-D92D-883CAB13ADCA}"/>
              </a:ext>
            </a:extLst>
          </p:cNvPr>
          <p:cNvSpPr>
            <a:spLocks noGrp="1"/>
          </p:cNvSpPr>
          <p:nvPr>
            <p:ph type="title" hasCustomPrompt="1"/>
          </p:nvPr>
        </p:nvSpPr>
        <p:spPr>
          <a:xfrm>
            <a:off x="914398" y="365125"/>
            <a:ext cx="10439401" cy="1617017"/>
          </a:xfrm>
        </p:spPr>
        <p:txBody>
          <a:bodyPr>
            <a:normAutofit/>
          </a:bodyPr>
          <a:lstStyle>
            <a:lvl1pPr>
              <a:defRPr sz="3200"/>
            </a:lvl1pPr>
          </a:lstStyle>
          <a:p>
            <a:r>
              <a:rPr lang="en-US"/>
              <a:t>Click to add title</a:t>
            </a:r>
          </a:p>
        </p:txBody>
      </p:sp>
      <p:sp>
        <p:nvSpPr>
          <p:cNvPr id="11" name="Content Placeholder 10">
            <a:extLst>
              <a:ext uri="{FF2B5EF4-FFF2-40B4-BE49-F238E27FC236}">
                <a16:creationId xmlns:a16="http://schemas.microsoft.com/office/drawing/2014/main" id="{4B8B2035-4AA9-D25E-9F15-3ED36F734D13}"/>
              </a:ext>
            </a:extLst>
          </p:cNvPr>
          <p:cNvSpPr>
            <a:spLocks noGrp="1"/>
          </p:cNvSpPr>
          <p:nvPr>
            <p:ph sz="quarter" idx="10" hasCustomPrompt="1"/>
          </p:nvPr>
        </p:nvSpPr>
        <p:spPr>
          <a:xfrm>
            <a:off x="914399" y="2022250"/>
            <a:ext cx="3310129" cy="3747180"/>
          </a:xfrm>
        </p:spPr>
        <p:txBody>
          <a:bodyPr>
            <a:normAutofit/>
          </a:bodyPr>
          <a:lstStyle>
            <a:lvl1pPr>
              <a:spcBef>
                <a:spcPts val="0"/>
              </a:spcBef>
              <a:spcAft>
                <a:spcPts val="1200"/>
              </a:spcAft>
              <a:defRPr sz="2000" b="1"/>
            </a:lvl1pPr>
            <a:lvl2pPr>
              <a:spcBef>
                <a:spcPts val="0"/>
              </a:spcBef>
              <a:spcAft>
                <a:spcPts val="1200"/>
              </a:spcAft>
              <a:defRPr sz="1800" b="1"/>
            </a:lvl2pPr>
            <a:lvl3pPr>
              <a:spcBef>
                <a:spcPts val="0"/>
              </a:spcBef>
              <a:spcAft>
                <a:spcPts val="1200"/>
              </a:spcAft>
              <a:defRPr sz="1600" b="1"/>
            </a:lvl3pPr>
            <a:lvl4pPr>
              <a:spcBef>
                <a:spcPts val="0"/>
              </a:spcBef>
              <a:spcAft>
                <a:spcPts val="1200"/>
              </a:spcAft>
              <a:defRPr sz="1400" b="1"/>
            </a:lvl4pPr>
            <a:lvl5pPr>
              <a:spcBef>
                <a:spcPts val="0"/>
              </a:spcBef>
              <a:spcAft>
                <a:spcPts val="1200"/>
              </a:spcAft>
              <a:defRPr sz="1400" b="1"/>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0">
            <a:extLst>
              <a:ext uri="{FF2B5EF4-FFF2-40B4-BE49-F238E27FC236}">
                <a16:creationId xmlns:a16="http://schemas.microsoft.com/office/drawing/2014/main" id="{6A694422-6B3E-3D80-AC41-FD1CED52ACAB}"/>
              </a:ext>
            </a:extLst>
          </p:cNvPr>
          <p:cNvSpPr>
            <a:spLocks noGrp="1"/>
          </p:cNvSpPr>
          <p:nvPr>
            <p:ph sz="quarter" idx="11" hasCustomPrompt="1"/>
          </p:nvPr>
        </p:nvSpPr>
        <p:spPr>
          <a:xfrm>
            <a:off x="4602310" y="2018120"/>
            <a:ext cx="6751489" cy="3747180"/>
          </a:xfrm>
        </p:spPr>
        <p:txBody>
          <a:bodyPr>
            <a:normAutofit/>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sz="1600"/>
            </a:lvl3pPr>
            <a:lvl4pPr>
              <a:spcBef>
                <a:spcPts val="0"/>
              </a:spcBef>
              <a:spcAft>
                <a:spcPts val="1200"/>
              </a:spcAft>
              <a:defRPr sz="1400"/>
            </a:lvl4pPr>
            <a:lvl5pPr>
              <a:spcBef>
                <a:spcPts val="0"/>
              </a:spcBef>
              <a:spcAft>
                <a:spcPts val="1200"/>
              </a:spcAft>
              <a:defRPr sz="14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B9B66675-D8A5-0062-EB51-C8069A2C3C2E}"/>
              </a:ext>
            </a:extLst>
          </p:cNvPr>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sz="1200">
                <a:solidFill>
                  <a:schemeClr val="tx1"/>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1782813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right Image">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48DBD2A1-633E-7A22-751B-5CEFCA93F20C}"/>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7703" t="485" b="67543"/>
          <a:stretch/>
        </p:blipFill>
        <p:spPr>
          <a:xfrm rot="5400000">
            <a:off x="-115162" y="115164"/>
            <a:ext cx="1895058" cy="1664735"/>
          </a:xfrm>
          <a:prstGeom prst="rect">
            <a:avLst/>
          </a:prstGeom>
        </p:spPr>
      </p:pic>
      <p:sp>
        <p:nvSpPr>
          <p:cNvPr id="9" name="Title 8">
            <a:extLst>
              <a:ext uri="{FF2B5EF4-FFF2-40B4-BE49-F238E27FC236}">
                <a16:creationId xmlns:a16="http://schemas.microsoft.com/office/drawing/2014/main" id="{3E7BF4D0-D641-9859-157D-B9094EF3DAB1}"/>
              </a:ext>
            </a:extLst>
          </p:cNvPr>
          <p:cNvSpPr>
            <a:spLocks noGrp="1"/>
          </p:cNvSpPr>
          <p:nvPr>
            <p:ph type="title" hasCustomPrompt="1"/>
          </p:nvPr>
        </p:nvSpPr>
        <p:spPr>
          <a:xfrm>
            <a:off x="916385" y="446313"/>
            <a:ext cx="5179615" cy="1448747"/>
          </a:xfrm>
        </p:spPr>
        <p:txBody>
          <a:bodyPr>
            <a:normAutofit/>
          </a:bodyPr>
          <a:lstStyle>
            <a:lvl1pPr>
              <a:defRPr sz="3200"/>
            </a:lvl1pPr>
          </a:lstStyle>
          <a:p>
            <a:r>
              <a:rPr lang="en-US"/>
              <a:t>Click to add title</a:t>
            </a:r>
          </a:p>
        </p:txBody>
      </p:sp>
      <p:sp>
        <p:nvSpPr>
          <p:cNvPr id="10" name="Content Placeholder 10">
            <a:extLst>
              <a:ext uri="{FF2B5EF4-FFF2-40B4-BE49-F238E27FC236}">
                <a16:creationId xmlns:a16="http://schemas.microsoft.com/office/drawing/2014/main" id="{115AE488-757F-4C5A-7733-85C1D1EA98D3}"/>
              </a:ext>
            </a:extLst>
          </p:cNvPr>
          <p:cNvSpPr>
            <a:spLocks noGrp="1"/>
          </p:cNvSpPr>
          <p:nvPr>
            <p:ph sz="quarter" idx="10" hasCustomPrompt="1"/>
          </p:nvPr>
        </p:nvSpPr>
        <p:spPr>
          <a:xfrm>
            <a:off x="914399" y="2022250"/>
            <a:ext cx="5181600" cy="3747180"/>
          </a:xfrm>
        </p:spPr>
        <p:txBody>
          <a:bodyPr>
            <a:normAutofit/>
          </a:bodyPr>
          <a:lstStyle>
            <a:lvl1pPr>
              <a:spcBef>
                <a:spcPts val="0"/>
              </a:spcBef>
              <a:spcAft>
                <a:spcPts val="1200"/>
              </a:spcAft>
              <a:defRPr sz="2000" b="0"/>
            </a:lvl1pPr>
            <a:lvl2pPr>
              <a:spcBef>
                <a:spcPts val="0"/>
              </a:spcBef>
              <a:spcAft>
                <a:spcPts val="1200"/>
              </a:spcAft>
              <a:defRPr sz="1800" b="0"/>
            </a:lvl2pPr>
            <a:lvl3pPr>
              <a:spcBef>
                <a:spcPts val="0"/>
              </a:spcBef>
              <a:spcAft>
                <a:spcPts val="1200"/>
              </a:spcAft>
              <a:defRPr sz="1600" b="0"/>
            </a:lvl3pPr>
            <a:lvl4pPr>
              <a:spcBef>
                <a:spcPts val="0"/>
              </a:spcBef>
              <a:spcAft>
                <a:spcPts val="1200"/>
              </a:spcAft>
              <a:defRPr sz="1400" b="0"/>
            </a:lvl4pPr>
            <a:lvl5pPr>
              <a:spcBef>
                <a:spcPts val="0"/>
              </a:spcBef>
              <a:spcAft>
                <a:spcPts val="1200"/>
              </a:spcAft>
              <a:defRPr sz="1400" b="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B9B66675-D8A5-0062-EB51-C8069A2C3C2E}"/>
              </a:ext>
            </a:extLst>
          </p:cNvPr>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sz="1200">
                <a:solidFill>
                  <a:schemeClr val="tx1"/>
                </a:solidFill>
              </a:defRPr>
            </a:lvl1pPr>
          </a:lstStyle>
          <a:p>
            <a:fld id="{B5CEABB6-07DC-46E8-9B57-56EC44A396E5}" type="slidenum">
              <a:rPr lang="en-US" smtClean="0"/>
              <a:pPr/>
              <a:t>‹#›</a:t>
            </a:fld>
            <a:endParaRPr lang="en-US"/>
          </a:p>
        </p:txBody>
      </p:sp>
      <p:sp>
        <p:nvSpPr>
          <p:cNvPr id="12" name="Picture Placeholder 11">
            <a:extLst>
              <a:ext uri="{FF2B5EF4-FFF2-40B4-BE49-F238E27FC236}">
                <a16:creationId xmlns:a16="http://schemas.microsoft.com/office/drawing/2014/main" id="{39DD264F-42B5-DBB0-9839-DB4C6827ED76}"/>
              </a:ext>
            </a:extLst>
          </p:cNvPr>
          <p:cNvSpPr>
            <a:spLocks noGrp="1"/>
          </p:cNvSpPr>
          <p:nvPr>
            <p:ph type="pic" sz="quarter" idx="11"/>
          </p:nvPr>
        </p:nvSpPr>
        <p:spPr>
          <a:xfrm>
            <a:off x="6076950" y="0"/>
            <a:ext cx="6115050" cy="6868886"/>
          </a:xfrm>
          <a:custGeom>
            <a:avLst/>
            <a:gdLst>
              <a:gd name="connsiteX0" fmla="*/ 0 w 6115050"/>
              <a:gd name="connsiteY0" fmla="*/ 0 h 6858000"/>
              <a:gd name="connsiteX1" fmla="*/ 6115050 w 6115050"/>
              <a:gd name="connsiteY1" fmla="*/ 0 h 6858000"/>
              <a:gd name="connsiteX2" fmla="*/ 6115050 w 6115050"/>
              <a:gd name="connsiteY2" fmla="*/ 6858000 h 6858000"/>
              <a:gd name="connsiteX3" fmla="*/ 0 w 6115050"/>
              <a:gd name="connsiteY3" fmla="*/ 6858000 h 6858000"/>
              <a:gd name="connsiteX4" fmla="*/ 0 w 6115050"/>
              <a:gd name="connsiteY4" fmla="*/ 0 h 6858000"/>
              <a:gd name="connsiteX0" fmla="*/ 2024742 w 6115050"/>
              <a:gd name="connsiteY0" fmla="*/ 0 h 6858000"/>
              <a:gd name="connsiteX1" fmla="*/ 6115050 w 6115050"/>
              <a:gd name="connsiteY1" fmla="*/ 0 h 6858000"/>
              <a:gd name="connsiteX2" fmla="*/ 6115050 w 6115050"/>
              <a:gd name="connsiteY2" fmla="*/ 6858000 h 6858000"/>
              <a:gd name="connsiteX3" fmla="*/ 0 w 6115050"/>
              <a:gd name="connsiteY3" fmla="*/ 6858000 h 6858000"/>
              <a:gd name="connsiteX4" fmla="*/ 2024742 w 6115050"/>
              <a:gd name="connsiteY4" fmla="*/ 0 h 6858000"/>
              <a:gd name="connsiteX0" fmla="*/ 2024742 w 6115050"/>
              <a:gd name="connsiteY0" fmla="*/ 0 h 6858000"/>
              <a:gd name="connsiteX1" fmla="*/ 6115050 w 6115050"/>
              <a:gd name="connsiteY1" fmla="*/ 0 h 6858000"/>
              <a:gd name="connsiteX2" fmla="*/ 6115050 w 6115050"/>
              <a:gd name="connsiteY2" fmla="*/ 3603171 h 6858000"/>
              <a:gd name="connsiteX3" fmla="*/ 6115050 w 6115050"/>
              <a:gd name="connsiteY3" fmla="*/ 6858000 h 6858000"/>
              <a:gd name="connsiteX4" fmla="*/ 0 w 6115050"/>
              <a:gd name="connsiteY4" fmla="*/ 6858000 h 6858000"/>
              <a:gd name="connsiteX5" fmla="*/ 2024742 w 6115050"/>
              <a:gd name="connsiteY5" fmla="*/ 0 h 6858000"/>
              <a:gd name="connsiteX0" fmla="*/ 2024742 w 6115050"/>
              <a:gd name="connsiteY0" fmla="*/ 0 h 6868886"/>
              <a:gd name="connsiteX1" fmla="*/ 6115050 w 6115050"/>
              <a:gd name="connsiteY1" fmla="*/ 0 h 6868886"/>
              <a:gd name="connsiteX2" fmla="*/ 6115050 w 6115050"/>
              <a:gd name="connsiteY2" fmla="*/ 3603171 h 6868886"/>
              <a:gd name="connsiteX3" fmla="*/ 5157107 w 6115050"/>
              <a:gd name="connsiteY3" fmla="*/ 6868886 h 6868886"/>
              <a:gd name="connsiteX4" fmla="*/ 0 w 6115050"/>
              <a:gd name="connsiteY4" fmla="*/ 6858000 h 6868886"/>
              <a:gd name="connsiteX5" fmla="*/ 2024742 w 6115050"/>
              <a:gd name="connsiteY5" fmla="*/ 0 h 686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5050" h="6868886">
                <a:moveTo>
                  <a:pt x="2024742" y="0"/>
                </a:moveTo>
                <a:lnTo>
                  <a:pt x="6115050" y="0"/>
                </a:lnTo>
                <a:lnTo>
                  <a:pt x="6115050" y="3603171"/>
                </a:lnTo>
                <a:lnTo>
                  <a:pt x="5157107" y="6868886"/>
                </a:lnTo>
                <a:lnTo>
                  <a:pt x="0" y="6858000"/>
                </a:lnTo>
                <a:lnTo>
                  <a:pt x="2024742" y="0"/>
                </a:lnTo>
                <a:close/>
              </a:path>
            </a:pathLst>
          </a:custGeom>
        </p:spPr>
        <p:txBody>
          <a:bodyPr>
            <a:normAutofit/>
          </a:bodyPr>
          <a:lstStyle>
            <a:lvl1pPr marL="0" indent="0" algn="r">
              <a:buNone/>
              <a:defRPr sz="2000"/>
            </a:lvl1pPr>
          </a:lstStyle>
          <a:p>
            <a:r>
              <a:rPr lang="en-US"/>
              <a:t>Click icon to add picture</a:t>
            </a:r>
          </a:p>
        </p:txBody>
      </p:sp>
    </p:spTree>
    <p:extLst>
      <p:ext uri="{BB962C8B-B14F-4D97-AF65-F5344CB8AC3E}">
        <p14:creationId xmlns:p14="http://schemas.microsoft.com/office/powerpoint/2010/main" val="3467008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Pitch Deck</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06" r:id="rId13"/>
  </p:sldLayoutIdLst>
  <p:hf hdr="0" ft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35.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40D96-BFFB-05BD-30ED-0352500CD058}"/>
              </a:ext>
            </a:extLst>
          </p:cNvPr>
          <p:cNvSpPr>
            <a:spLocks noGrp="1"/>
          </p:cNvSpPr>
          <p:nvPr>
            <p:ph type="title"/>
          </p:nvPr>
        </p:nvSpPr>
        <p:spPr>
          <a:xfrm>
            <a:off x="6096000" y="560252"/>
            <a:ext cx="5674360" cy="3200400"/>
          </a:xfrm>
        </p:spPr>
        <p:txBody>
          <a:bodyPr/>
          <a:lstStyle/>
          <a:p>
            <a:pPr algn="ctr"/>
            <a:r>
              <a:rPr lang="en-US" sz="3200">
                <a:solidFill>
                  <a:schemeClr val="bg1">
                    <a:lumMod val="85000"/>
                  </a:schemeClr>
                </a:solidFill>
                <a:latin typeface="Tahoma"/>
                <a:ea typeface="Tahoma"/>
                <a:cs typeface="Tahoma"/>
              </a:rPr>
              <a:t>The good in</a:t>
            </a:r>
            <a:r>
              <a:rPr lang="en-US" sz="3200">
                <a:latin typeface="Tahoma"/>
                <a:ea typeface="Tahoma"/>
                <a:cs typeface="Tahoma"/>
              </a:rPr>
              <a:t> </a:t>
            </a:r>
            <a:r>
              <a:rPr lang="en-US" sz="3200">
                <a:solidFill>
                  <a:srgbClr val="C00000"/>
                </a:solidFill>
                <a:latin typeface="Tahoma"/>
                <a:ea typeface="Tahoma"/>
                <a:cs typeface="Tahoma"/>
              </a:rPr>
              <a:t>evil</a:t>
            </a:r>
            <a:r>
              <a:rPr lang="en-US" sz="3200">
                <a:latin typeface="Tahoma"/>
                <a:ea typeface="Tahoma"/>
                <a:cs typeface="Tahoma"/>
              </a:rPr>
              <a:t> </a:t>
            </a:r>
            <a:r>
              <a:rPr lang="en-US" sz="3200">
                <a:solidFill>
                  <a:schemeClr val="bg1">
                    <a:lumMod val="85000"/>
                  </a:schemeClr>
                </a:solidFill>
                <a:latin typeface="Tahoma"/>
                <a:ea typeface="Tahoma"/>
                <a:cs typeface="Tahoma"/>
              </a:rPr>
              <a:t>deeds:</a:t>
            </a:r>
            <a:r>
              <a:rPr lang="en-US" sz="3200">
                <a:latin typeface="Tahoma"/>
                <a:ea typeface="Tahoma"/>
                <a:cs typeface="Tahoma"/>
              </a:rPr>
              <a:t> </a:t>
            </a:r>
            <a:r>
              <a:rPr lang="en-US" sz="3200">
                <a:solidFill>
                  <a:schemeClr val="bg1">
                    <a:lumMod val="85000"/>
                  </a:schemeClr>
                </a:solidFill>
                <a:latin typeface="Tahoma"/>
                <a:ea typeface="Tahoma"/>
                <a:cs typeface="Tahoma"/>
              </a:rPr>
              <a:t>Exploring moral ambiguity and developmental contexts in adolescent behavior</a:t>
            </a:r>
            <a:endParaRPr lang="en-US">
              <a:solidFill>
                <a:schemeClr val="bg1">
                  <a:lumMod val="85000"/>
                </a:schemeClr>
              </a:solidFill>
            </a:endParaRPr>
          </a:p>
        </p:txBody>
      </p:sp>
      <p:sp>
        <p:nvSpPr>
          <p:cNvPr id="5" name="TextBox 4">
            <a:extLst>
              <a:ext uri="{FF2B5EF4-FFF2-40B4-BE49-F238E27FC236}">
                <a16:creationId xmlns:a16="http://schemas.microsoft.com/office/drawing/2014/main" id="{91946006-67CE-5C8C-363D-BC5FCCB6ECC2}"/>
              </a:ext>
            </a:extLst>
          </p:cNvPr>
          <p:cNvSpPr txBox="1"/>
          <p:nvPr/>
        </p:nvSpPr>
        <p:spPr>
          <a:xfrm>
            <a:off x="6240560" y="4072414"/>
            <a:ext cx="5382385" cy="1846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solidFill>
                  <a:schemeClr val="bg1">
                    <a:lumMod val="85000"/>
                  </a:schemeClr>
                </a:solidFill>
                <a:latin typeface="Aptos"/>
              </a:rPr>
              <a:t>Southern Society for Philosophy and Psychology</a:t>
            </a:r>
            <a:endParaRPr lang="en-US">
              <a:solidFill>
                <a:schemeClr val="bg1">
                  <a:lumMod val="85000"/>
                </a:schemeClr>
              </a:solidFill>
            </a:endParaRPr>
          </a:p>
          <a:p>
            <a:pPr algn="ctr"/>
            <a:r>
              <a:rPr lang="en-US" sz="2400">
                <a:solidFill>
                  <a:schemeClr val="bg1">
                    <a:lumMod val="85000"/>
                  </a:schemeClr>
                </a:solidFill>
                <a:latin typeface="Aptos"/>
              </a:rPr>
              <a:t>Michael Paskaru, MA</a:t>
            </a:r>
            <a:endParaRPr lang="en-US">
              <a:solidFill>
                <a:schemeClr val="bg1">
                  <a:lumMod val="85000"/>
                </a:schemeClr>
              </a:solidFill>
            </a:endParaRPr>
          </a:p>
          <a:p>
            <a:pPr algn="ctr"/>
            <a:r>
              <a:rPr lang="en-US" sz="2400">
                <a:solidFill>
                  <a:schemeClr val="bg1">
                    <a:lumMod val="85000"/>
                  </a:schemeClr>
                </a:solidFill>
                <a:latin typeface="Aptos"/>
              </a:rPr>
              <a:t>April 3, 2025</a:t>
            </a:r>
            <a:endParaRPr lang="en-US">
              <a:solidFill>
                <a:schemeClr val="bg1">
                  <a:lumMod val="85000"/>
                </a:schemeClr>
              </a:solidFill>
            </a:endParaRPr>
          </a:p>
          <a:p>
            <a:pPr algn="l"/>
            <a:endParaRPr lang="en-US">
              <a:solidFill>
                <a:schemeClr val="bg1"/>
              </a:solidFill>
            </a:endParaRPr>
          </a:p>
        </p:txBody>
      </p:sp>
    </p:spTree>
    <p:extLst>
      <p:ext uri="{BB962C8B-B14F-4D97-AF65-F5344CB8AC3E}">
        <p14:creationId xmlns:p14="http://schemas.microsoft.com/office/powerpoint/2010/main" val="2945390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F8426-5A47-EECD-D367-7EDA6E22F82C}"/>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B1994AC-1072-4B96-8DEB-F4023406C542}"/>
              </a:ext>
            </a:extLst>
          </p:cNvPr>
          <p:cNvSpPr>
            <a:spLocks noGrp="1"/>
          </p:cNvSpPr>
          <p:nvPr>
            <p:ph type="sldNum" sz="quarter" idx="4"/>
          </p:nvPr>
        </p:nvSpPr>
        <p:spPr>
          <a:xfrm>
            <a:off x="914400" y="6246254"/>
            <a:ext cx="631065" cy="296214"/>
          </a:xfrm>
        </p:spPr>
        <p:txBody>
          <a:bodyPr/>
          <a:lstStyle/>
          <a:p>
            <a:fld id="{B5CEABB6-07DC-46E8-9B57-56EC44A396E5}" type="slidenum">
              <a:rPr lang="en-US" smtClean="0"/>
              <a:pPr/>
              <a:t>10</a:t>
            </a:fld>
            <a:endParaRPr lang="en-US"/>
          </a:p>
        </p:txBody>
      </p:sp>
      <p:sp>
        <p:nvSpPr>
          <p:cNvPr id="7" name="Content Placeholder 2">
            <a:extLst>
              <a:ext uri="{FF2B5EF4-FFF2-40B4-BE49-F238E27FC236}">
                <a16:creationId xmlns:a16="http://schemas.microsoft.com/office/drawing/2014/main" id="{D889204F-7C90-0419-BAC0-BD03054BE834}"/>
              </a:ext>
            </a:extLst>
          </p:cNvPr>
          <p:cNvSpPr>
            <a:spLocks noGrp="1"/>
          </p:cNvSpPr>
          <p:nvPr>
            <p:ph sz="quarter" idx="10"/>
          </p:nvPr>
        </p:nvSpPr>
        <p:spPr>
          <a:xfrm>
            <a:off x="1228875" y="104690"/>
            <a:ext cx="10970996" cy="4696749"/>
          </a:xfrm>
        </p:spPr>
        <p:txBody>
          <a:bodyPr vert="horz" lIns="91440" tIns="45720" rIns="91440" bIns="45720" rtlCol="0" anchor="t">
            <a:noAutofit/>
          </a:bodyPr>
          <a:lstStyle/>
          <a:p>
            <a:r>
              <a:rPr lang="en-US" sz="2400" noProof="1">
                <a:ea typeface="+mn-lt"/>
                <a:cs typeface="+mn-lt"/>
              </a:rPr>
              <a:t>13-year-old boy, Jones, gave a bad feeling in my stomach.</a:t>
            </a:r>
            <a:endParaRPr lang="en-US" dirty="0">
              <a:ea typeface="+mn-lt"/>
              <a:cs typeface="+mn-lt"/>
            </a:endParaRPr>
          </a:p>
          <a:p>
            <a:r>
              <a:rPr lang="en-US" sz="2400" noProof="1">
                <a:ea typeface="+mn-lt"/>
                <a:cs typeface="+mn-lt"/>
              </a:rPr>
              <a:t>Hung out with younger boys, stealing their ball, gave cold and detached attitudes. Overall angry vibes.</a:t>
            </a:r>
            <a:endParaRPr lang="en-US" dirty="0">
              <a:ea typeface="+mn-lt"/>
              <a:cs typeface="+mn-lt"/>
            </a:endParaRPr>
          </a:p>
          <a:p>
            <a:r>
              <a:rPr lang="en-US" sz="2400" noProof="1">
                <a:ea typeface="+mn-lt"/>
                <a:cs typeface="+mn-lt"/>
              </a:rPr>
              <a:t>Additionally, he had, in my opinion, a very mean and detached homeroom teacher.</a:t>
            </a:r>
            <a:endParaRPr lang="en-US" dirty="0">
              <a:ea typeface="+mn-lt"/>
              <a:cs typeface="+mn-lt"/>
            </a:endParaRPr>
          </a:p>
          <a:p>
            <a:r>
              <a:rPr lang="en-US" sz="2400" noProof="1">
                <a:ea typeface="+mn-lt"/>
                <a:cs typeface="+mn-lt"/>
              </a:rPr>
              <a:t>Working with him independently one day, he read my notebook.</a:t>
            </a:r>
            <a:endParaRPr lang="en-US" dirty="0">
              <a:ea typeface="+mn-lt"/>
              <a:cs typeface="+mn-lt"/>
            </a:endParaRPr>
          </a:p>
          <a:p>
            <a:r>
              <a:rPr lang="en-US" sz="2400" noProof="1">
                <a:ea typeface="+mn-lt"/>
                <a:cs typeface="+mn-lt"/>
              </a:rPr>
              <a:t>Was put in a morally ambiguous situation of whether to keep it to himself, whether to tell the teacher, or whether to tell the whole class. And he...</a:t>
            </a:r>
            <a:endParaRPr lang="en-US" dirty="0">
              <a:ea typeface="+mn-lt"/>
              <a:cs typeface="+mn-lt"/>
            </a:endParaRPr>
          </a:p>
          <a:p>
            <a:r>
              <a:rPr lang="en-US" sz="2400" noProof="1">
                <a:ea typeface="+mn-lt"/>
                <a:cs typeface="+mn-lt"/>
              </a:rPr>
              <a:t>Told the whole class.</a:t>
            </a:r>
            <a:endParaRPr lang="en-US" dirty="0">
              <a:ea typeface="+mn-lt"/>
              <a:cs typeface="+mn-lt"/>
            </a:endParaRPr>
          </a:p>
          <a:p>
            <a:r>
              <a:rPr lang="en-US" sz="2400" noProof="1">
                <a:ea typeface="+mn-lt"/>
                <a:cs typeface="+mn-lt"/>
              </a:rPr>
              <a:t>Despite initial discomfort, this resulted overall in the teacher improving and the students being happier! (e.g., lights, door).</a:t>
            </a:r>
            <a:endParaRPr lang="en-US" dirty="0">
              <a:ea typeface="+mn-lt"/>
              <a:cs typeface="+mn-lt"/>
            </a:endParaRPr>
          </a:p>
          <a:p>
            <a:r>
              <a:rPr lang="en-US" sz="2400" noProof="1">
                <a:ea typeface="+mn-lt"/>
                <a:cs typeface="+mn-lt"/>
              </a:rPr>
              <a:t>Not all kids would've even looked into the notebook, let alone told everyone about it.</a:t>
            </a:r>
            <a:endParaRPr lang="en-US" dirty="0">
              <a:ea typeface="+mn-lt"/>
              <a:cs typeface="+mn-lt"/>
            </a:endParaRPr>
          </a:p>
          <a:p>
            <a:r>
              <a:rPr lang="en-US" sz="2400" noProof="1">
                <a:ea typeface="+mn-lt"/>
                <a:cs typeface="+mn-lt"/>
              </a:rPr>
              <a:t>My theory is that being the 'class hero' taught him about the good in evil deeds, thus preventing future acts of bad that’s truly bad.</a:t>
            </a:r>
            <a:endParaRPr lang="en-US" dirty="0">
              <a:ea typeface="+mn-lt"/>
              <a:cs typeface="+mn-lt"/>
            </a:endParaRPr>
          </a:p>
          <a:p>
            <a:r>
              <a:rPr lang="en-US" sz="2400" noProof="1">
                <a:ea typeface="+mn-lt"/>
                <a:cs typeface="+mn-lt"/>
              </a:rPr>
              <a:t>The question now becomes: how can we apply this?</a:t>
            </a:r>
            <a:endParaRPr lang="en-US" dirty="0">
              <a:ea typeface="+mn-lt"/>
              <a:cs typeface="+mn-lt"/>
            </a:endParaRPr>
          </a:p>
          <a:p>
            <a:endParaRPr lang="en-US" sz="2400" noProof="1"/>
          </a:p>
        </p:txBody>
      </p:sp>
    </p:spTree>
    <p:extLst>
      <p:ext uri="{BB962C8B-B14F-4D97-AF65-F5344CB8AC3E}">
        <p14:creationId xmlns:p14="http://schemas.microsoft.com/office/powerpoint/2010/main" val="380023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fade">
                                      <p:cBhvr>
                                        <p:cTn id="47" dur="5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fade">
                                      <p:cBhvr>
                                        <p:cTn id="52"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13D1B-B816-7423-CB39-A5A6649380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9AE5C4-0D73-7FEE-05A4-7F3332FCA58F}"/>
              </a:ext>
            </a:extLst>
          </p:cNvPr>
          <p:cNvSpPr>
            <a:spLocks noGrp="1"/>
          </p:cNvSpPr>
          <p:nvPr>
            <p:ph type="title"/>
          </p:nvPr>
        </p:nvSpPr>
        <p:spPr>
          <a:xfrm>
            <a:off x="914399" y="365125"/>
            <a:ext cx="10363201" cy="1629601"/>
          </a:xfrm>
        </p:spPr>
        <p:txBody>
          <a:bodyPr/>
          <a:lstStyle/>
          <a:p>
            <a:r>
              <a:rPr lang="en-US"/>
              <a:t>Moral Psychology</a:t>
            </a:r>
          </a:p>
        </p:txBody>
      </p:sp>
      <p:sp>
        <p:nvSpPr>
          <p:cNvPr id="3" name="Content Placeholder 2">
            <a:extLst>
              <a:ext uri="{FF2B5EF4-FFF2-40B4-BE49-F238E27FC236}">
                <a16:creationId xmlns:a16="http://schemas.microsoft.com/office/drawing/2014/main" id="{8DF83106-FBC1-2AB9-8FC4-E550F280FB1C}"/>
              </a:ext>
            </a:extLst>
          </p:cNvPr>
          <p:cNvSpPr>
            <a:spLocks noGrp="1"/>
          </p:cNvSpPr>
          <p:nvPr>
            <p:ph sz="quarter" idx="10"/>
          </p:nvPr>
        </p:nvSpPr>
        <p:spPr>
          <a:xfrm>
            <a:off x="914399" y="1550536"/>
            <a:ext cx="10806873" cy="4061656"/>
          </a:xfrm>
        </p:spPr>
        <p:txBody>
          <a:bodyPr vert="horz" lIns="91440" tIns="45720" rIns="91440" bIns="45720" rtlCol="0" anchor="t">
            <a:normAutofit fontScale="92500" lnSpcReduction="10000"/>
          </a:bodyPr>
          <a:lstStyle/>
          <a:p>
            <a:r>
              <a:rPr lang="en-US" sz="2800" b="1" noProof="1">
                <a:ea typeface="+mn-lt"/>
                <a:cs typeface="+mn-lt"/>
              </a:rPr>
              <a:t>Situationism</a:t>
            </a:r>
            <a:r>
              <a:rPr lang="en-US" sz="2800" noProof="1">
                <a:ea typeface="+mn-lt"/>
                <a:cs typeface="+mn-lt"/>
              </a:rPr>
              <a:t> is a perspective in moral psychology that says people lack </a:t>
            </a:r>
            <a:r>
              <a:rPr lang="en-US" sz="2800" b="1" noProof="1">
                <a:ea typeface="+mn-lt"/>
                <a:cs typeface="+mn-lt"/>
              </a:rPr>
              <a:t>cross-consistent</a:t>
            </a:r>
            <a:r>
              <a:rPr lang="en-US" sz="2800" noProof="1">
                <a:ea typeface="+mn-lt"/>
                <a:cs typeface="+mn-lt"/>
              </a:rPr>
              <a:t> character traits across situations, thus not making them stable enough for the habit and practice required by traditional virtue (e.g., Isen &amp; Levin, 1972; Darley and Batson, 1973).</a:t>
            </a:r>
          </a:p>
          <a:p>
            <a:r>
              <a:rPr lang="en-US" sz="2800" noProof="1">
                <a:ea typeface="+mn-lt"/>
                <a:cs typeface="+mn-lt"/>
              </a:rPr>
              <a:t>The experiments, however, do not involve any aspects of moral ambiguity.</a:t>
            </a:r>
            <a:endParaRPr lang="en-US" b="1" dirty="0">
              <a:ea typeface="+mn-lt"/>
              <a:cs typeface="+mn-lt"/>
            </a:endParaRPr>
          </a:p>
          <a:p>
            <a:r>
              <a:rPr lang="en-US" sz="2800" noProof="1">
                <a:ea typeface="+mn-lt"/>
                <a:cs typeface="+mn-lt"/>
              </a:rPr>
              <a:t>An interesting question can therefore be as follows:</a:t>
            </a:r>
            <a:endParaRPr lang="en-US" dirty="0">
              <a:ea typeface="+mn-lt"/>
              <a:cs typeface="+mn-lt"/>
            </a:endParaRPr>
          </a:p>
          <a:p>
            <a:r>
              <a:rPr lang="en-US" sz="2800" noProof="1">
                <a:ea typeface="+mn-lt"/>
                <a:cs typeface="+mn-lt"/>
              </a:rPr>
              <a:t>If people really do lack cross-consistent character traits across situations, shouldn't these also include those situations that are morally ambiguous?</a:t>
            </a:r>
            <a:endParaRPr lang="en-US" sz="2800" dirty="0">
              <a:ea typeface="+mn-lt"/>
              <a:cs typeface="+mn-lt"/>
            </a:endParaRPr>
          </a:p>
          <a:p>
            <a:pPr marL="342900" indent="-342900"/>
            <a:endParaRPr lang="en-US" sz="2800" noProof="1"/>
          </a:p>
        </p:txBody>
      </p:sp>
      <p:sp>
        <p:nvSpPr>
          <p:cNvPr id="5" name="Slide Number Placeholder 4">
            <a:extLst>
              <a:ext uri="{FF2B5EF4-FFF2-40B4-BE49-F238E27FC236}">
                <a16:creationId xmlns:a16="http://schemas.microsoft.com/office/drawing/2014/main" id="{D92E2FCD-0395-E6F2-FCD7-87D6C470D5F4}"/>
              </a:ext>
            </a:extLst>
          </p:cNvPr>
          <p:cNvSpPr>
            <a:spLocks noGrp="1"/>
          </p:cNvSpPr>
          <p:nvPr>
            <p:ph type="sldNum" sz="quarter" idx="4"/>
          </p:nvPr>
        </p:nvSpPr>
        <p:spPr>
          <a:xfrm>
            <a:off x="914400" y="6246254"/>
            <a:ext cx="631065" cy="296214"/>
          </a:xfrm>
        </p:spPr>
        <p:txBody>
          <a:bodyPr/>
          <a:lstStyle/>
          <a:p>
            <a:fld id="{B5CEABB6-07DC-46E8-9B57-56EC44A396E5}" type="slidenum">
              <a:rPr lang="en-US" smtClean="0"/>
              <a:pPr/>
              <a:t>11</a:t>
            </a:fld>
            <a:endParaRPr lang="en-US"/>
          </a:p>
        </p:txBody>
      </p:sp>
    </p:spTree>
    <p:extLst>
      <p:ext uri="{BB962C8B-B14F-4D97-AF65-F5344CB8AC3E}">
        <p14:creationId xmlns:p14="http://schemas.microsoft.com/office/powerpoint/2010/main" val="159460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A3DE9-449F-5F3F-9CB9-65105A007A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153BE1-EEBA-CC6C-92FF-81ECF64F9514}"/>
              </a:ext>
            </a:extLst>
          </p:cNvPr>
          <p:cNvSpPr>
            <a:spLocks noGrp="1"/>
          </p:cNvSpPr>
          <p:nvPr>
            <p:ph type="title"/>
          </p:nvPr>
        </p:nvSpPr>
        <p:spPr>
          <a:xfrm>
            <a:off x="914399" y="365125"/>
            <a:ext cx="10363201" cy="1629601"/>
          </a:xfrm>
        </p:spPr>
        <p:txBody>
          <a:bodyPr/>
          <a:lstStyle/>
          <a:p>
            <a:r>
              <a:rPr lang="en-US"/>
              <a:t>"What would you do?"</a:t>
            </a:r>
          </a:p>
        </p:txBody>
      </p:sp>
      <p:sp>
        <p:nvSpPr>
          <p:cNvPr id="3" name="Content Placeholder 2">
            <a:extLst>
              <a:ext uri="{FF2B5EF4-FFF2-40B4-BE49-F238E27FC236}">
                <a16:creationId xmlns:a16="http://schemas.microsoft.com/office/drawing/2014/main" id="{5662E3F4-31D4-05DD-8B70-576081401DFA}"/>
              </a:ext>
            </a:extLst>
          </p:cNvPr>
          <p:cNvSpPr>
            <a:spLocks noGrp="1"/>
          </p:cNvSpPr>
          <p:nvPr>
            <p:ph sz="quarter" idx="10"/>
          </p:nvPr>
        </p:nvSpPr>
        <p:spPr>
          <a:xfrm>
            <a:off x="914399" y="1550536"/>
            <a:ext cx="10806873" cy="4061656"/>
          </a:xfrm>
        </p:spPr>
        <p:txBody>
          <a:bodyPr vert="horz" lIns="91440" tIns="45720" rIns="91440" bIns="45720" rtlCol="0" anchor="t">
            <a:normAutofit/>
          </a:bodyPr>
          <a:lstStyle/>
          <a:p>
            <a:pPr marL="342900" indent="-342900"/>
            <a:endParaRPr lang="en-US" sz="2800" noProof="1"/>
          </a:p>
          <a:p>
            <a:pPr marL="0" indent="0">
              <a:buNone/>
            </a:pPr>
            <a:endParaRPr lang="en-US" sz="2800" noProof="1"/>
          </a:p>
          <a:p>
            <a:pPr marL="342900" indent="-342900"/>
            <a:endParaRPr lang="en-US" noProof="1"/>
          </a:p>
        </p:txBody>
      </p:sp>
      <p:sp>
        <p:nvSpPr>
          <p:cNvPr id="5" name="Slide Number Placeholder 4">
            <a:extLst>
              <a:ext uri="{FF2B5EF4-FFF2-40B4-BE49-F238E27FC236}">
                <a16:creationId xmlns:a16="http://schemas.microsoft.com/office/drawing/2014/main" id="{F63133A7-CDC3-D167-3F04-AB4857BE4256}"/>
              </a:ext>
            </a:extLst>
          </p:cNvPr>
          <p:cNvSpPr>
            <a:spLocks noGrp="1"/>
          </p:cNvSpPr>
          <p:nvPr>
            <p:ph type="sldNum" sz="quarter" idx="4"/>
          </p:nvPr>
        </p:nvSpPr>
        <p:spPr>
          <a:xfrm>
            <a:off x="914400" y="6246254"/>
            <a:ext cx="631065" cy="296214"/>
          </a:xfrm>
        </p:spPr>
        <p:txBody>
          <a:bodyPr/>
          <a:lstStyle/>
          <a:p>
            <a:fld id="{B5CEABB6-07DC-46E8-9B57-56EC44A396E5}" type="slidenum">
              <a:rPr lang="en-US" smtClean="0"/>
              <a:pPr/>
              <a:t>12</a:t>
            </a:fld>
            <a:endParaRPr lang="en-US"/>
          </a:p>
        </p:txBody>
      </p:sp>
      <p:pic>
        <p:nvPicPr>
          <p:cNvPr id="4" name="Picture 3" descr="What Would You Do? - ABC Reality Series - Where To Watch">
            <a:extLst>
              <a:ext uri="{FF2B5EF4-FFF2-40B4-BE49-F238E27FC236}">
                <a16:creationId xmlns:a16="http://schemas.microsoft.com/office/drawing/2014/main" id="{EF300FAB-6E85-7B51-95FC-2EF3ACDCE68B}"/>
              </a:ext>
            </a:extLst>
          </p:cNvPr>
          <p:cNvPicPr>
            <a:picLocks noChangeAspect="1"/>
          </p:cNvPicPr>
          <p:nvPr/>
        </p:nvPicPr>
        <p:blipFill>
          <a:blip r:embed="rId3"/>
          <a:stretch>
            <a:fillRect/>
          </a:stretch>
        </p:blipFill>
        <p:spPr>
          <a:xfrm>
            <a:off x="6708019" y="1714046"/>
            <a:ext cx="5017104" cy="2813050"/>
          </a:xfrm>
          <a:prstGeom prst="rect">
            <a:avLst/>
          </a:prstGeom>
        </p:spPr>
      </p:pic>
      <p:sp>
        <p:nvSpPr>
          <p:cNvPr id="8" name="Content Placeholder 2">
            <a:extLst>
              <a:ext uri="{FF2B5EF4-FFF2-40B4-BE49-F238E27FC236}">
                <a16:creationId xmlns:a16="http://schemas.microsoft.com/office/drawing/2014/main" id="{3332F2FA-B90F-CD30-058E-64C354A2D7C2}"/>
              </a:ext>
            </a:extLst>
          </p:cNvPr>
          <p:cNvSpPr txBox="1">
            <a:spLocks/>
          </p:cNvSpPr>
          <p:nvPr/>
        </p:nvSpPr>
        <p:spPr>
          <a:xfrm>
            <a:off x="679751" y="1715031"/>
            <a:ext cx="5956683" cy="406165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0"/>
              </a:spcBef>
              <a:spcAft>
                <a:spcPts val="12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0"/>
              </a:spcBef>
              <a:spcAft>
                <a:spcPts val="12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0"/>
              </a:spcBef>
              <a:spcAft>
                <a:spcPts val="12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i="1" noProof="1">
                <a:ea typeface="+mn-lt"/>
                <a:cs typeface="+mn-lt"/>
              </a:rPr>
              <a:t>"What Would You Do?"</a:t>
            </a:r>
            <a:r>
              <a:rPr lang="en-US" sz="2800" noProof="1">
                <a:ea typeface="+mn-lt"/>
                <a:cs typeface="+mn-lt"/>
              </a:rPr>
              <a:t> is an American hidden-camera reality TV show where the public is put into morally ambiguous situations to see how they would react.</a:t>
            </a:r>
            <a:endParaRPr lang="en-US" dirty="0">
              <a:ea typeface="+mn-lt"/>
              <a:cs typeface="+mn-lt"/>
            </a:endParaRPr>
          </a:p>
          <a:p>
            <a:r>
              <a:rPr lang="en-US" sz="2800" noProof="1">
                <a:ea typeface="+mn-lt"/>
                <a:cs typeface="+mn-lt"/>
              </a:rPr>
              <a:t>Of course, the show only includes those who help, but these are still quite a lot of people.</a:t>
            </a:r>
            <a:endParaRPr lang="en-US" dirty="0">
              <a:ea typeface="+mn-lt"/>
              <a:cs typeface="+mn-lt"/>
            </a:endParaRPr>
          </a:p>
          <a:p>
            <a:pPr marL="342900" indent="-342900"/>
            <a:endParaRPr lang="en-US" sz="2800" noProof="1"/>
          </a:p>
        </p:txBody>
      </p:sp>
    </p:spTree>
    <p:extLst>
      <p:ext uri="{BB962C8B-B14F-4D97-AF65-F5344CB8AC3E}">
        <p14:creationId xmlns:p14="http://schemas.microsoft.com/office/powerpoint/2010/main" val="285806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F43C2-0693-5A55-3D84-D6F39370A2C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C3F707-B5A4-9135-DF91-E94530C7D1BD}"/>
              </a:ext>
            </a:extLst>
          </p:cNvPr>
          <p:cNvSpPr>
            <a:spLocks noGrp="1"/>
          </p:cNvSpPr>
          <p:nvPr>
            <p:ph sz="quarter" idx="10"/>
          </p:nvPr>
        </p:nvSpPr>
        <p:spPr>
          <a:xfrm>
            <a:off x="914399" y="1550536"/>
            <a:ext cx="10806873" cy="4061656"/>
          </a:xfrm>
        </p:spPr>
        <p:txBody>
          <a:bodyPr vert="horz" lIns="91440" tIns="45720" rIns="91440" bIns="45720" rtlCol="0" anchor="t">
            <a:normAutofit/>
          </a:bodyPr>
          <a:lstStyle/>
          <a:p>
            <a:pPr marL="342900" indent="-342900"/>
            <a:endParaRPr lang="en-US" sz="2800" noProof="1"/>
          </a:p>
          <a:p>
            <a:pPr marL="0" indent="0">
              <a:buNone/>
            </a:pPr>
            <a:endParaRPr lang="en-US" sz="2800" noProof="1"/>
          </a:p>
          <a:p>
            <a:pPr marL="342900" indent="-342900"/>
            <a:endParaRPr lang="en-US" noProof="1"/>
          </a:p>
        </p:txBody>
      </p:sp>
      <p:sp>
        <p:nvSpPr>
          <p:cNvPr id="5" name="Slide Number Placeholder 4">
            <a:extLst>
              <a:ext uri="{FF2B5EF4-FFF2-40B4-BE49-F238E27FC236}">
                <a16:creationId xmlns:a16="http://schemas.microsoft.com/office/drawing/2014/main" id="{B3D6776A-4E98-0293-56AF-D5B305E1B8A0}"/>
              </a:ext>
            </a:extLst>
          </p:cNvPr>
          <p:cNvSpPr>
            <a:spLocks noGrp="1"/>
          </p:cNvSpPr>
          <p:nvPr>
            <p:ph type="sldNum" sz="quarter" idx="4"/>
          </p:nvPr>
        </p:nvSpPr>
        <p:spPr>
          <a:xfrm>
            <a:off x="914400" y="6246254"/>
            <a:ext cx="631065" cy="296214"/>
          </a:xfrm>
        </p:spPr>
        <p:txBody>
          <a:bodyPr/>
          <a:lstStyle/>
          <a:p>
            <a:fld id="{B5CEABB6-07DC-46E8-9B57-56EC44A396E5}" type="slidenum">
              <a:rPr lang="en-US" smtClean="0"/>
              <a:pPr/>
              <a:t>13</a:t>
            </a:fld>
            <a:endParaRPr lang="en-US"/>
          </a:p>
        </p:txBody>
      </p:sp>
      <p:pic>
        <p:nvPicPr>
          <p:cNvPr id="6" name="Picture 5">
            <a:extLst>
              <a:ext uri="{FF2B5EF4-FFF2-40B4-BE49-F238E27FC236}">
                <a16:creationId xmlns:a16="http://schemas.microsoft.com/office/drawing/2014/main" id="{330A0D97-726C-214A-E12C-E66DF995732F}"/>
              </a:ext>
            </a:extLst>
          </p:cNvPr>
          <p:cNvPicPr>
            <a:picLocks noChangeAspect="1"/>
          </p:cNvPicPr>
          <p:nvPr/>
        </p:nvPicPr>
        <p:blipFill>
          <a:blip r:embed="rId3"/>
          <a:srcRect l="-28" t="4141" r="-72" b="-768"/>
          <a:stretch/>
        </p:blipFill>
        <p:spPr>
          <a:xfrm>
            <a:off x="997" y="597657"/>
            <a:ext cx="12195339" cy="5647039"/>
          </a:xfrm>
          <a:prstGeom prst="rect">
            <a:avLst/>
          </a:prstGeom>
        </p:spPr>
      </p:pic>
    </p:spTree>
    <p:extLst>
      <p:ext uri="{BB962C8B-B14F-4D97-AF65-F5344CB8AC3E}">
        <p14:creationId xmlns:p14="http://schemas.microsoft.com/office/powerpoint/2010/main" val="3703253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EF4DB-2229-B1BF-4650-0878FF61C9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C15155-522F-5B82-6D94-F9C980261E28}"/>
              </a:ext>
            </a:extLst>
          </p:cNvPr>
          <p:cNvSpPr>
            <a:spLocks noGrp="1"/>
          </p:cNvSpPr>
          <p:nvPr>
            <p:ph type="title"/>
          </p:nvPr>
        </p:nvSpPr>
        <p:spPr>
          <a:xfrm>
            <a:off x="4288970" y="2372935"/>
            <a:ext cx="4013202" cy="1230458"/>
          </a:xfrm>
        </p:spPr>
        <p:txBody>
          <a:bodyPr/>
          <a:lstStyle/>
          <a:p>
            <a:r>
              <a:rPr lang="en-US"/>
              <a:t>Many People Help!</a:t>
            </a:r>
          </a:p>
        </p:txBody>
      </p:sp>
      <p:sp>
        <p:nvSpPr>
          <p:cNvPr id="3" name="Content Placeholder 2">
            <a:extLst>
              <a:ext uri="{FF2B5EF4-FFF2-40B4-BE49-F238E27FC236}">
                <a16:creationId xmlns:a16="http://schemas.microsoft.com/office/drawing/2014/main" id="{36C9AF90-B74A-709B-EAF4-A9DAAF1FAAE4}"/>
              </a:ext>
            </a:extLst>
          </p:cNvPr>
          <p:cNvSpPr>
            <a:spLocks noGrp="1"/>
          </p:cNvSpPr>
          <p:nvPr>
            <p:ph sz="quarter" idx="10"/>
          </p:nvPr>
        </p:nvSpPr>
        <p:spPr>
          <a:xfrm>
            <a:off x="914399" y="1550536"/>
            <a:ext cx="10806873" cy="4061656"/>
          </a:xfrm>
        </p:spPr>
        <p:txBody>
          <a:bodyPr vert="horz" lIns="91440" tIns="45720" rIns="91440" bIns="45720" rtlCol="0" anchor="t">
            <a:normAutofit/>
          </a:bodyPr>
          <a:lstStyle/>
          <a:p>
            <a:pPr marL="342900" indent="-342900"/>
            <a:endParaRPr lang="en-US" sz="2800" noProof="1"/>
          </a:p>
          <a:p>
            <a:pPr marL="0" indent="0">
              <a:buNone/>
            </a:pPr>
            <a:endParaRPr lang="en-US" sz="2800" noProof="1"/>
          </a:p>
          <a:p>
            <a:pPr marL="342900" indent="-342900"/>
            <a:endParaRPr lang="en-US" noProof="1"/>
          </a:p>
        </p:txBody>
      </p:sp>
      <p:sp>
        <p:nvSpPr>
          <p:cNvPr id="5" name="Slide Number Placeholder 4">
            <a:extLst>
              <a:ext uri="{FF2B5EF4-FFF2-40B4-BE49-F238E27FC236}">
                <a16:creationId xmlns:a16="http://schemas.microsoft.com/office/drawing/2014/main" id="{31B559F2-3422-461C-5509-CC52209B28E8}"/>
              </a:ext>
            </a:extLst>
          </p:cNvPr>
          <p:cNvSpPr>
            <a:spLocks noGrp="1"/>
          </p:cNvSpPr>
          <p:nvPr>
            <p:ph type="sldNum" sz="quarter" idx="4"/>
          </p:nvPr>
        </p:nvSpPr>
        <p:spPr>
          <a:xfrm>
            <a:off x="914400" y="6246254"/>
            <a:ext cx="631065" cy="296214"/>
          </a:xfrm>
        </p:spPr>
        <p:txBody>
          <a:bodyPr/>
          <a:lstStyle/>
          <a:p>
            <a:fld id="{B5CEABB6-07DC-46E8-9B57-56EC44A396E5}" type="slidenum">
              <a:rPr lang="en-US" smtClean="0"/>
              <a:pPr/>
              <a:t>14</a:t>
            </a:fld>
            <a:endParaRPr lang="en-US"/>
          </a:p>
        </p:txBody>
      </p:sp>
    </p:spTree>
    <p:extLst>
      <p:ext uri="{BB962C8B-B14F-4D97-AF65-F5344CB8AC3E}">
        <p14:creationId xmlns:p14="http://schemas.microsoft.com/office/powerpoint/2010/main" val="484501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30ACD-E2AD-58DD-813C-8DAD1786A7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9597BF-195C-E88E-33EB-E36F19BB7A54}"/>
              </a:ext>
            </a:extLst>
          </p:cNvPr>
          <p:cNvSpPr>
            <a:spLocks noGrp="1"/>
          </p:cNvSpPr>
          <p:nvPr>
            <p:ph type="title"/>
          </p:nvPr>
        </p:nvSpPr>
        <p:spPr>
          <a:xfrm>
            <a:off x="914399" y="365125"/>
            <a:ext cx="10363201" cy="1629601"/>
          </a:xfrm>
        </p:spPr>
        <p:txBody>
          <a:bodyPr/>
          <a:lstStyle/>
          <a:p>
            <a:r>
              <a:rPr lang="en-US"/>
              <a:t>Research </a:t>
            </a:r>
          </a:p>
        </p:txBody>
      </p:sp>
      <p:sp>
        <p:nvSpPr>
          <p:cNvPr id="3" name="Content Placeholder 2">
            <a:extLst>
              <a:ext uri="{FF2B5EF4-FFF2-40B4-BE49-F238E27FC236}">
                <a16:creationId xmlns:a16="http://schemas.microsoft.com/office/drawing/2014/main" id="{C140C77A-84B1-59AE-749B-1F770ED53AF3}"/>
              </a:ext>
            </a:extLst>
          </p:cNvPr>
          <p:cNvSpPr>
            <a:spLocks noGrp="1"/>
          </p:cNvSpPr>
          <p:nvPr>
            <p:ph sz="quarter" idx="10"/>
          </p:nvPr>
        </p:nvSpPr>
        <p:spPr>
          <a:xfrm>
            <a:off x="914399" y="1550536"/>
            <a:ext cx="10806873" cy="4061656"/>
          </a:xfrm>
        </p:spPr>
        <p:txBody>
          <a:bodyPr vert="horz" lIns="91440" tIns="45720" rIns="91440" bIns="45720" rtlCol="0" anchor="t">
            <a:normAutofit/>
          </a:bodyPr>
          <a:lstStyle/>
          <a:p>
            <a:pPr marL="342900" indent="-342900"/>
            <a:endParaRPr lang="en-US" sz="2800" noProof="1"/>
          </a:p>
          <a:p>
            <a:pPr marL="0" indent="0">
              <a:buNone/>
            </a:pPr>
            <a:endParaRPr lang="en-US" sz="2800" noProof="1"/>
          </a:p>
          <a:p>
            <a:pPr marL="342900" indent="-342900"/>
            <a:endParaRPr lang="en-US" noProof="1"/>
          </a:p>
        </p:txBody>
      </p:sp>
      <p:sp>
        <p:nvSpPr>
          <p:cNvPr id="5" name="Slide Number Placeholder 4">
            <a:extLst>
              <a:ext uri="{FF2B5EF4-FFF2-40B4-BE49-F238E27FC236}">
                <a16:creationId xmlns:a16="http://schemas.microsoft.com/office/drawing/2014/main" id="{D173D618-5AD0-7019-8051-E1B920A810D5}"/>
              </a:ext>
            </a:extLst>
          </p:cNvPr>
          <p:cNvSpPr>
            <a:spLocks noGrp="1"/>
          </p:cNvSpPr>
          <p:nvPr>
            <p:ph type="sldNum" sz="quarter" idx="4"/>
          </p:nvPr>
        </p:nvSpPr>
        <p:spPr>
          <a:xfrm>
            <a:off x="914400" y="6246254"/>
            <a:ext cx="631065" cy="296214"/>
          </a:xfrm>
        </p:spPr>
        <p:txBody>
          <a:bodyPr/>
          <a:lstStyle/>
          <a:p>
            <a:fld id="{B5CEABB6-07DC-46E8-9B57-56EC44A396E5}" type="slidenum">
              <a:rPr lang="en-US" smtClean="0"/>
              <a:pPr/>
              <a:t>15</a:t>
            </a:fld>
            <a:endParaRPr lang="en-US"/>
          </a:p>
        </p:txBody>
      </p:sp>
      <p:sp>
        <p:nvSpPr>
          <p:cNvPr id="8" name="Content Placeholder 2">
            <a:extLst>
              <a:ext uri="{FF2B5EF4-FFF2-40B4-BE49-F238E27FC236}">
                <a16:creationId xmlns:a16="http://schemas.microsoft.com/office/drawing/2014/main" id="{AD417E37-2ABD-C39F-3363-09F67A1E5338}"/>
              </a:ext>
            </a:extLst>
          </p:cNvPr>
          <p:cNvSpPr txBox="1">
            <a:spLocks/>
          </p:cNvSpPr>
          <p:nvPr/>
        </p:nvSpPr>
        <p:spPr>
          <a:xfrm>
            <a:off x="691846" y="1545698"/>
            <a:ext cx="10407729" cy="406165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0"/>
              </a:spcBef>
              <a:spcAft>
                <a:spcPts val="12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0"/>
              </a:spcBef>
              <a:spcAft>
                <a:spcPts val="12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0"/>
              </a:spcBef>
              <a:spcAft>
                <a:spcPts val="12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noProof="1">
                <a:ea typeface="+mn-lt"/>
                <a:cs typeface="+mn-lt"/>
              </a:rPr>
              <a:t>Does this mean, however, that those who step in to help would also help in other morally ambiguous situations?</a:t>
            </a:r>
            <a:endParaRPr lang="en-US" dirty="0">
              <a:ea typeface="+mn-lt"/>
              <a:cs typeface="+mn-lt"/>
            </a:endParaRPr>
          </a:p>
          <a:p>
            <a:r>
              <a:rPr lang="en-US" sz="2800" noProof="1">
                <a:ea typeface="+mn-lt"/>
                <a:cs typeface="+mn-lt"/>
              </a:rPr>
              <a:t>Research says that it's quite likely.</a:t>
            </a:r>
            <a:endParaRPr lang="en-US" dirty="0">
              <a:ea typeface="+mn-lt"/>
              <a:cs typeface="+mn-lt"/>
            </a:endParaRPr>
          </a:p>
          <a:p>
            <a:pPr marL="342900" indent="-342900"/>
            <a:endParaRPr lang="en-US" sz="2800" noProof="1"/>
          </a:p>
          <a:p>
            <a:pPr marL="342900" indent="-342900"/>
            <a:endParaRPr lang="en-US" sz="2800" noProof="1"/>
          </a:p>
        </p:txBody>
      </p:sp>
    </p:spTree>
    <p:extLst>
      <p:ext uri="{BB962C8B-B14F-4D97-AF65-F5344CB8AC3E}">
        <p14:creationId xmlns:p14="http://schemas.microsoft.com/office/powerpoint/2010/main" val="3096400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C6462-3DE1-4209-B55E-F35D2597C7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005A99-4CC9-BC12-ADB5-5BE17496C9B8}"/>
              </a:ext>
            </a:extLst>
          </p:cNvPr>
          <p:cNvSpPr>
            <a:spLocks noGrp="1"/>
          </p:cNvSpPr>
          <p:nvPr>
            <p:ph type="title"/>
          </p:nvPr>
        </p:nvSpPr>
        <p:spPr>
          <a:xfrm>
            <a:off x="914399" y="365125"/>
            <a:ext cx="10363201" cy="1629601"/>
          </a:xfrm>
        </p:spPr>
        <p:txBody>
          <a:bodyPr/>
          <a:lstStyle/>
          <a:p>
            <a:r>
              <a:rPr lang="en-US"/>
              <a:t>Research </a:t>
            </a:r>
          </a:p>
        </p:txBody>
      </p:sp>
      <p:sp>
        <p:nvSpPr>
          <p:cNvPr id="3" name="Content Placeholder 2">
            <a:extLst>
              <a:ext uri="{FF2B5EF4-FFF2-40B4-BE49-F238E27FC236}">
                <a16:creationId xmlns:a16="http://schemas.microsoft.com/office/drawing/2014/main" id="{FD7BF64C-74DB-D357-A67D-4CA82DF65D4D}"/>
              </a:ext>
            </a:extLst>
          </p:cNvPr>
          <p:cNvSpPr>
            <a:spLocks noGrp="1"/>
          </p:cNvSpPr>
          <p:nvPr>
            <p:ph sz="quarter" idx="10"/>
          </p:nvPr>
        </p:nvSpPr>
        <p:spPr>
          <a:xfrm>
            <a:off x="914399" y="1550536"/>
            <a:ext cx="10806873" cy="4061656"/>
          </a:xfrm>
        </p:spPr>
        <p:txBody>
          <a:bodyPr vert="horz" lIns="91440" tIns="45720" rIns="91440" bIns="45720" rtlCol="0" anchor="t">
            <a:normAutofit/>
          </a:bodyPr>
          <a:lstStyle/>
          <a:p>
            <a:pPr marL="342900" indent="-342900"/>
            <a:endParaRPr lang="en-US" sz="2800" noProof="1"/>
          </a:p>
          <a:p>
            <a:pPr marL="0" indent="0">
              <a:buNone/>
            </a:pPr>
            <a:endParaRPr lang="en-US" sz="2800" noProof="1"/>
          </a:p>
          <a:p>
            <a:pPr marL="342900" indent="-342900"/>
            <a:endParaRPr lang="en-US" noProof="1"/>
          </a:p>
        </p:txBody>
      </p:sp>
      <p:sp>
        <p:nvSpPr>
          <p:cNvPr id="5" name="Slide Number Placeholder 4">
            <a:extLst>
              <a:ext uri="{FF2B5EF4-FFF2-40B4-BE49-F238E27FC236}">
                <a16:creationId xmlns:a16="http://schemas.microsoft.com/office/drawing/2014/main" id="{5D48D433-F483-1B2A-D5CB-B4A8FCBF01BF}"/>
              </a:ext>
            </a:extLst>
          </p:cNvPr>
          <p:cNvSpPr>
            <a:spLocks noGrp="1"/>
          </p:cNvSpPr>
          <p:nvPr>
            <p:ph type="sldNum" sz="quarter" idx="4"/>
          </p:nvPr>
        </p:nvSpPr>
        <p:spPr>
          <a:xfrm>
            <a:off x="914400" y="6246254"/>
            <a:ext cx="631065" cy="296214"/>
          </a:xfrm>
        </p:spPr>
        <p:txBody>
          <a:bodyPr/>
          <a:lstStyle/>
          <a:p>
            <a:fld id="{B5CEABB6-07DC-46E8-9B57-56EC44A396E5}" type="slidenum">
              <a:rPr lang="en-US" smtClean="0"/>
              <a:pPr/>
              <a:t>16</a:t>
            </a:fld>
            <a:endParaRPr lang="en-US"/>
          </a:p>
        </p:txBody>
      </p:sp>
      <p:sp>
        <p:nvSpPr>
          <p:cNvPr id="8" name="Content Placeholder 2">
            <a:extLst>
              <a:ext uri="{FF2B5EF4-FFF2-40B4-BE49-F238E27FC236}">
                <a16:creationId xmlns:a16="http://schemas.microsoft.com/office/drawing/2014/main" id="{ED19EC21-D2DA-88CC-BC38-EFD767D7FB34}"/>
              </a:ext>
            </a:extLst>
          </p:cNvPr>
          <p:cNvSpPr txBox="1">
            <a:spLocks/>
          </p:cNvSpPr>
          <p:nvPr/>
        </p:nvSpPr>
        <p:spPr>
          <a:xfrm>
            <a:off x="669313" y="1548017"/>
            <a:ext cx="10407729" cy="406165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0"/>
              </a:spcBef>
              <a:spcAft>
                <a:spcPts val="12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0"/>
              </a:spcBef>
              <a:spcAft>
                <a:spcPts val="12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0"/>
              </a:spcBef>
              <a:spcAft>
                <a:spcPts val="12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noProof="1">
                <a:ea typeface="+mn-lt"/>
                <a:cs typeface="+mn-lt"/>
              </a:rPr>
              <a:t>Funder and Colvin (1991), in a sample of </a:t>
            </a:r>
            <a:r>
              <a:rPr lang="en-US" sz="2800" b="1" noProof="1">
                <a:ea typeface="+mn-lt"/>
                <a:cs typeface="+mn-lt"/>
              </a:rPr>
              <a:t>n = 140</a:t>
            </a:r>
            <a:r>
              <a:rPr lang="en-US" sz="2800" noProof="1">
                <a:ea typeface="+mn-lt"/>
                <a:cs typeface="+mn-lt"/>
              </a:rPr>
              <a:t> undergraduates, found that behavior can exhibit impressive consistency at the level of psychological meaning, suggesting that individuals who display helping behavior in one context are likely to do so in others.</a:t>
            </a:r>
            <a:endParaRPr lang="en-US" dirty="0">
              <a:ea typeface="+mn-lt"/>
              <a:cs typeface="+mn-lt"/>
            </a:endParaRPr>
          </a:p>
          <a:p>
            <a:r>
              <a:rPr lang="en-US" sz="2800" noProof="1">
                <a:ea typeface="+mn-lt"/>
                <a:cs typeface="+mn-lt"/>
              </a:rPr>
              <a:t>On </a:t>
            </a:r>
            <a:r>
              <a:rPr lang="en-US" sz="2800" b="1" noProof="1">
                <a:ea typeface="+mn-lt"/>
                <a:cs typeface="+mn-lt"/>
              </a:rPr>
              <a:t>3,512</a:t>
            </a:r>
            <a:r>
              <a:rPr lang="en-US" sz="2800" noProof="1">
                <a:ea typeface="+mn-lt"/>
                <a:cs typeface="+mn-lt"/>
              </a:rPr>
              <a:t> occasions randomly sampled from the lives of </a:t>
            </a:r>
            <a:r>
              <a:rPr lang="en-US" sz="2800" b="1" noProof="1">
                <a:ea typeface="+mn-lt"/>
                <a:cs typeface="+mn-lt"/>
              </a:rPr>
              <a:t>42</a:t>
            </a:r>
            <a:r>
              <a:rPr lang="en-US" sz="2800" noProof="1">
                <a:ea typeface="+mn-lt"/>
                <a:cs typeface="+mn-lt"/>
              </a:rPr>
              <a:t> subjects, Diener and Larsen (1984) found that "persons who were more consistent across one pair of situations tended to be more consistent across other situational pairs."</a:t>
            </a:r>
            <a:endParaRPr lang="en-US" dirty="0"/>
          </a:p>
          <a:p>
            <a:pPr marL="342900" indent="-342900"/>
            <a:endParaRPr lang="en-US" sz="2800" noProof="1"/>
          </a:p>
        </p:txBody>
      </p:sp>
    </p:spTree>
    <p:extLst>
      <p:ext uri="{BB962C8B-B14F-4D97-AF65-F5344CB8AC3E}">
        <p14:creationId xmlns:p14="http://schemas.microsoft.com/office/powerpoint/2010/main" val="11463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4D50E-0623-6F4E-3294-8DACCE0976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B6AA45-C7A2-ED46-76BF-FF4914DBC600}"/>
              </a:ext>
            </a:extLst>
          </p:cNvPr>
          <p:cNvSpPr>
            <a:spLocks noGrp="1"/>
          </p:cNvSpPr>
          <p:nvPr>
            <p:ph type="title"/>
          </p:nvPr>
        </p:nvSpPr>
        <p:spPr>
          <a:xfrm>
            <a:off x="914399" y="365125"/>
            <a:ext cx="10363201" cy="1629601"/>
          </a:xfrm>
        </p:spPr>
        <p:txBody>
          <a:bodyPr/>
          <a:lstStyle/>
          <a:p>
            <a:r>
              <a:rPr lang="en-US"/>
              <a:t>Research </a:t>
            </a:r>
          </a:p>
        </p:txBody>
      </p:sp>
      <p:sp>
        <p:nvSpPr>
          <p:cNvPr id="3" name="Content Placeholder 2">
            <a:extLst>
              <a:ext uri="{FF2B5EF4-FFF2-40B4-BE49-F238E27FC236}">
                <a16:creationId xmlns:a16="http://schemas.microsoft.com/office/drawing/2014/main" id="{EAF2FC8F-2DBC-96BD-9665-514FBF9C591F}"/>
              </a:ext>
            </a:extLst>
          </p:cNvPr>
          <p:cNvSpPr>
            <a:spLocks noGrp="1"/>
          </p:cNvSpPr>
          <p:nvPr>
            <p:ph sz="quarter" idx="10"/>
          </p:nvPr>
        </p:nvSpPr>
        <p:spPr>
          <a:xfrm>
            <a:off x="914399" y="1550536"/>
            <a:ext cx="10806873" cy="4061656"/>
          </a:xfrm>
        </p:spPr>
        <p:txBody>
          <a:bodyPr vert="horz" lIns="91440" tIns="45720" rIns="91440" bIns="45720" rtlCol="0" anchor="t">
            <a:normAutofit/>
          </a:bodyPr>
          <a:lstStyle/>
          <a:p>
            <a:pPr marL="342900" indent="-342900"/>
            <a:endParaRPr lang="en-US" sz="2800" noProof="1"/>
          </a:p>
          <a:p>
            <a:pPr marL="0" indent="0">
              <a:buNone/>
            </a:pPr>
            <a:endParaRPr lang="en-US" sz="2800" noProof="1"/>
          </a:p>
          <a:p>
            <a:pPr marL="342900" indent="-342900"/>
            <a:endParaRPr lang="en-US" noProof="1"/>
          </a:p>
        </p:txBody>
      </p:sp>
      <p:sp>
        <p:nvSpPr>
          <p:cNvPr id="5" name="Slide Number Placeholder 4">
            <a:extLst>
              <a:ext uri="{FF2B5EF4-FFF2-40B4-BE49-F238E27FC236}">
                <a16:creationId xmlns:a16="http://schemas.microsoft.com/office/drawing/2014/main" id="{49F83666-CFA6-C6D7-A972-7D155693831E}"/>
              </a:ext>
            </a:extLst>
          </p:cNvPr>
          <p:cNvSpPr>
            <a:spLocks noGrp="1"/>
          </p:cNvSpPr>
          <p:nvPr>
            <p:ph type="sldNum" sz="quarter" idx="4"/>
          </p:nvPr>
        </p:nvSpPr>
        <p:spPr>
          <a:xfrm>
            <a:off x="914400" y="6246254"/>
            <a:ext cx="631065" cy="296214"/>
          </a:xfrm>
        </p:spPr>
        <p:txBody>
          <a:bodyPr/>
          <a:lstStyle/>
          <a:p>
            <a:fld id="{B5CEABB6-07DC-46E8-9B57-56EC44A396E5}" type="slidenum">
              <a:rPr lang="en-US" smtClean="0"/>
              <a:pPr/>
              <a:t>17</a:t>
            </a:fld>
            <a:endParaRPr lang="en-US"/>
          </a:p>
        </p:txBody>
      </p:sp>
      <p:sp>
        <p:nvSpPr>
          <p:cNvPr id="8" name="Content Placeholder 2">
            <a:extLst>
              <a:ext uri="{FF2B5EF4-FFF2-40B4-BE49-F238E27FC236}">
                <a16:creationId xmlns:a16="http://schemas.microsoft.com/office/drawing/2014/main" id="{68E02DC3-1DC3-AC9A-0943-CD22398ED881}"/>
              </a:ext>
            </a:extLst>
          </p:cNvPr>
          <p:cNvSpPr txBox="1">
            <a:spLocks/>
          </p:cNvSpPr>
          <p:nvPr/>
        </p:nvSpPr>
        <p:spPr>
          <a:xfrm>
            <a:off x="679751" y="1715031"/>
            <a:ext cx="10407729" cy="406165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0"/>
              </a:spcBef>
              <a:spcAft>
                <a:spcPts val="12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0"/>
              </a:spcBef>
              <a:spcAft>
                <a:spcPts val="12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0"/>
              </a:spcBef>
              <a:spcAft>
                <a:spcPts val="12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sz="2800" noProof="1">
                <a:ea typeface="+mn-lt"/>
                <a:cs typeface="+mn-lt"/>
              </a:rPr>
              <a:t>However, Lefevor and Fowers (2016) found that, in a sample of 121 undergraduate students, the character trait of kindness significantly predicted helping behavior more than agreeableness and situational factors.</a:t>
            </a:r>
            <a:endParaRPr lang="en-US" dirty="0">
              <a:ea typeface="+mn-lt"/>
              <a:cs typeface="+mn-lt"/>
            </a:endParaRPr>
          </a:p>
        </p:txBody>
      </p:sp>
    </p:spTree>
    <p:extLst>
      <p:ext uri="{BB962C8B-B14F-4D97-AF65-F5344CB8AC3E}">
        <p14:creationId xmlns:p14="http://schemas.microsoft.com/office/powerpoint/2010/main" val="329129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EC662-01E3-B377-137B-0F2113E41B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1D33BE-220E-370A-C205-E7CC171E2DA1}"/>
              </a:ext>
            </a:extLst>
          </p:cNvPr>
          <p:cNvSpPr>
            <a:spLocks noGrp="1"/>
          </p:cNvSpPr>
          <p:nvPr>
            <p:ph type="title"/>
          </p:nvPr>
        </p:nvSpPr>
        <p:spPr>
          <a:xfrm>
            <a:off x="914399" y="365125"/>
            <a:ext cx="10363201" cy="1629601"/>
          </a:xfrm>
        </p:spPr>
        <p:txBody>
          <a:bodyPr/>
          <a:lstStyle/>
          <a:p>
            <a:r>
              <a:rPr lang="en-US"/>
              <a:t>Future Research </a:t>
            </a:r>
          </a:p>
        </p:txBody>
      </p:sp>
      <p:sp>
        <p:nvSpPr>
          <p:cNvPr id="3" name="Content Placeholder 2">
            <a:extLst>
              <a:ext uri="{FF2B5EF4-FFF2-40B4-BE49-F238E27FC236}">
                <a16:creationId xmlns:a16="http://schemas.microsoft.com/office/drawing/2014/main" id="{CE5A14A3-CFAB-B2B8-D081-D30392614EEF}"/>
              </a:ext>
            </a:extLst>
          </p:cNvPr>
          <p:cNvSpPr>
            <a:spLocks noGrp="1"/>
          </p:cNvSpPr>
          <p:nvPr>
            <p:ph sz="quarter" idx="10"/>
          </p:nvPr>
        </p:nvSpPr>
        <p:spPr>
          <a:xfrm>
            <a:off x="914399" y="1550536"/>
            <a:ext cx="10806873" cy="4373481"/>
          </a:xfrm>
        </p:spPr>
        <p:txBody>
          <a:bodyPr vert="horz" lIns="91440" tIns="45720" rIns="91440" bIns="45720" rtlCol="0" anchor="t">
            <a:normAutofit lnSpcReduction="10000"/>
          </a:bodyPr>
          <a:lstStyle/>
          <a:p>
            <a:pPr marL="342900" indent="-342900"/>
            <a:r>
              <a:rPr lang="en-US" sz="2400" noProof="1"/>
              <a:t>How can we relate moral amibiguty to situationism positions while incorperating the idea of the good in evil deeds? </a:t>
            </a:r>
          </a:p>
          <a:p>
            <a:pPr marL="342900" indent="-342900"/>
            <a:r>
              <a:rPr lang="en-US" sz="2400" noProof="1"/>
              <a:t>Could studies inform us more about this to help mitigate possbile behavioural concerns in youth and adolecesent populations? </a:t>
            </a:r>
          </a:p>
          <a:p>
            <a:pPr marL="342900" indent="-342900"/>
            <a:r>
              <a:rPr lang="en-US" sz="2400" noProof="1"/>
              <a:t>One example: </a:t>
            </a:r>
            <a:r>
              <a:rPr lang="en-US" sz="2400" noProof="1">
                <a:ea typeface="+mn-lt"/>
                <a:cs typeface="+mn-lt"/>
              </a:rPr>
              <a:t>A pre-screening assessment could involve presenting adolescents with interactive digital narratives where they face decisions with both positive and negative consequences. For youth with behavioral concerns, psychologists could analyze whether they choose actions that offer short-term social gain or long-term moral growth. Follow-up interventions could then simulate situations where they act as a ‘class hero’ or constructive leader, reinforcing prosocial behavior through experiential learning and reflection.</a:t>
            </a:r>
          </a:p>
          <a:p>
            <a:pPr marL="800100" lvl="1">
              <a:buFont typeface="Courier New" panose="020B0604020202020204" pitchFamily="34" charset="0"/>
              <a:buChar char="o"/>
            </a:pPr>
            <a:endParaRPr lang="en-US" sz="2200" noProof="1"/>
          </a:p>
          <a:p>
            <a:pPr marL="800100" lvl="1">
              <a:buFont typeface="Courier New" panose="020B0604020202020204" pitchFamily="34" charset="0"/>
              <a:buChar char="o"/>
            </a:pPr>
            <a:endParaRPr lang="en-US" sz="2200" noProof="1"/>
          </a:p>
          <a:p>
            <a:pPr marL="342900" indent="-342900"/>
            <a:endParaRPr lang="en-US" sz="2400" noProof="1"/>
          </a:p>
          <a:p>
            <a:pPr marL="342900" indent="-342900"/>
            <a:endParaRPr lang="en-US" noProof="1"/>
          </a:p>
        </p:txBody>
      </p:sp>
      <p:sp>
        <p:nvSpPr>
          <p:cNvPr id="5" name="Slide Number Placeholder 4">
            <a:extLst>
              <a:ext uri="{FF2B5EF4-FFF2-40B4-BE49-F238E27FC236}">
                <a16:creationId xmlns:a16="http://schemas.microsoft.com/office/drawing/2014/main" id="{C91796A0-D6A4-8A2F-06E4-E6DC445FBC1B}"/>
              </a:ext>
            </a:extLst>
          </p:cNvPr>
          <p:cNvSpPr>
            <a:spLocks noGrp="1"/>
          </p:cNvSpPr>
          <p:nvPr>
            <p:ph type="sldNum" sz="quarter" idx="4"/>
          </p:nvPr>
        </p:nvSpPr>
        <p:spPr>
          <a:xfrm>
            <a:off x="914400" y="6246254"/>
            <a:ext cx="631065" cy="296214"/>
          </a:xfrm>
        </p:spPr>
        <p:txBody>
          <a:bodyPr/>
          <a:lstStyle/>
          <a:p>
            <a:fld id="{B5CEABB6-07DC-46E8-9B57-56EC44A396E5}" type="slidenum">
              <a:rPr lang="en-US" smtClean="0"/>
              <a:pPr/>
              <a:t>18</a:t>
            </a:fld>
            <a:endParaRPr lang="en-US"/>
          </a:p>
        </p:txBody>
      </p:sp>
    </p:spTree>
    <p:extLst>
      <p:ext uri="{BB962C8B-B14F-4D97-AF65-F5344CB8AC3E}">
        <p14:creationId xmlns:p14="http://schemas.microsoft.com/office/powerpoint/2010/main" val="46182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D5E7E-4366-46C9-9A8A-335EB197CF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D8336F-E8E6-D402-5A1B-D04DE5EF9937}"/>
              </a:ext>
            </a:extLst>
          </p:cNvPr>
          <p:cNvSpPr>
            <a:spLocks noGrp="1"/>
          </p:cNvSpPr>
          <p:nvPr>
            <p:ph type="title"/>
          </p:nvPr>
        </p:nvSpPr>
        <p:spPr>
          <a:xfrm>
            <a:off x="914399" y="365125"/>
            <a:ext cx="10363201" cy="1629601"/>
          </a:xfrm>
        </p:spPr>
        <p:txBody>
          <a:bodyPr/>
          <a:lstStyle/>
          <a:p>
            <a:r>
              <a:rPr lang="en-US"/>
              <a:t>Recap</a:t>
            </a:r>
          </a:p>
        </p:txBody>
      </p:sp>
      <p:sp>
        <p:nvSpPr>
          <p:cNvPr id="3" name="Content Placeholder 2">
            <a:extLst>
              <a:ext uri="{FF2B5EF4-FFF2-40B4-BE49-F238E27FC236}">
                <a16:creationId xmlns:a16="http://schemas.microsoft.com/office/drawing/2014/main" id="{89D7070F-4716-C026-05A0-1F27A34D2539}"/>
              </a:ext>
            </a:extLst>
          </p:cNvPr>
          <p:cNvSpPr>
            <a:spLocks noGrp="1"/>
          </p:cNvSpPr>
          <p:nvPr>
            <p:ph sz="quarter" idx="10"/>
          </p:nvPr>
        </p:nvSpPr>
        <p:spPr>
          <a:xfrm>
            <a:off x="914399" y="1550536"/>
            <a:ext cx="10806873" cy="3747180"/>
          </a:xfrm>
        </p:spPr>
        <p:txBody>
          <a:bodyPr vert="horz" lIns="91440" tIns="45720" rIns="91440" bIns="45720" rtlCol="0" anchor="t">
            <a:normAutofit/>
          </a:bodyPr>
          <a:lstStyle/>
          <a:p>
            <a:pPr marL="342900" indent="-342900"/>
            <a:r>
              <a:rPr lang="en-US" sz="2400" noProof="1">
                <a:ea typeface="+mn-lt"/>
                <a:cs typeface="+mn-lt"/>
              </a:rPr>
              <a:t>I talked about what moral abmiguity is generally through popular-media and the few research studies out there that test this; offering my own interm defintion as: "Any internal or external position that a moral subject faces where clear action-guidance isn't provided in order to help naviagte either a belifef, situaiton, or experince." </a:t>
            </a:r>
            <a:endParaRPr lang="en-US"/>
          </a:p>
          <a:p>
            <a:pPr marL="342900" indent="-342900"/>
            <a:r>
              <a:rPr lang="en-US" sz="2400" noProof="1">
                <a:ea typeface="+mn-lt"/>
                <a:cs typeface="+mn-lt"/>
              </a:rPr>
              <a:t>I spoke about the case study of the 13-year old boy, Jones. </a:t>
            </a:r>
          </a:p>
          <a:p>
            <a:pPr marL="342900" indent="-342900"/>
            <a:r>
              <a:rPr lang="en-US" sz="2400" noProof="1"/>
              <a:t>I linked the idea of moral ambiguity to moral psychology's seminal situationism postioin, providing the 'What would you do?" Example.</a:t>
            </a:r>
          </a:p>
          <a:p>
            <a:pPr marL="342900" indent="-342900"/>
            <a:r>
              <a:rPr lang="en-US" sz="2400" noProof="1"/>
              <a:t>Discussed what future research may look like.</a:t>
            </a:r>
          </a:p>
          <a:p>
            <a:pPr marL="342900" indent="-342900"/>
            <a:endParaRPr lang="en-US" sz="2400" noProof="1"/>
          </a:p>
          <a:p>
            <a:pPr marL="342900" indent="-342900"/>
            <a:endParaRPr lang="en-US" noProof="1"/>
          </a:p>
        </p:txBody>
      </p:sp>
      <p:sp>
        <p:nvSpPr>
          <p:cNvPr id="5" name="Slide Number Placeholder 4">
            <a:extLst>
              <a:ext uri="{FF2B5EF4-FFF2-40B4-BE49-F238E27FC236}">
                <a16:creationId xmlns:a16="http://schemas.microsoft.com/office/drawing/2014/main" id="{9A6B0BE3-5A36-B6C4-DC67-9EAE7DC13503}"/>
              </a:ext>
            </a:extLst>
          </p:cNvPr>
          <p:cNvSpPr>
            <a:spLocks noGrp="1"/>
          </p:cNvSpPr>
          <p:nvPr>
            <p:ph type="sldNum" sz="quarter" idx="4"/>
          </p:nvPr>
        </p:nvSpPr>
        <p:spPr>
          <a:xfrm>
            <a:off x="914400" y="6246254"/>
            <a:ext cx="631065" cy="296214"/>
          </a:xfrm>
        </p:spPr>
        <p:txBody>
          <a:bodyPr/>
          <a:lstStyle/>
          <a:p>
            <a:fld id="{B5CEABB6-07DC-46E8-9B57-56EC44A396E5}" type="slidenum">
              <a:rPr lang="en-US" smtClean="0"/>
              <a:pPr/>
              <a:t>19</a:t>
            </a:fld>
            <a:endParaRPr lang="en-US"/>
          </a:p>
        </p:txBody>
      </p:sp>
    </p:spTree>
    <p:extLst>
      <p:ext uri="{BB962C8B-B14F-4D97-AF65-F5344CB8AC3E}">
        <p14:creationId xmlns:p14="http://schemas.microsoft.com/office/powerpoint/2010/main" val="113614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B5A9E-21A6-EE8E-2DC3-4236DF1379E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32AF1FF-BE2F-1CBC-2DD8-D93D1028A591}"/>
              </a:ext>
            </a:extLst>
          </p:cNvPr>
          <p:cNvSpPr>
            <a:spLocks noGrp="1"/>
          </p:cNvSpPr>
          <p:nvPr>
            <p:ph type="title"/>
          </p:nvPr>
        </p:nvSpPr>
        <p:spPr>
          <a:xfrm>
            <a:off x="542788" y="383116"/>
            <a:ext cx="7515330" cy="1189820"/>
          </a:xfrm>
        </p:spPr>
        <p:txBody>
          <a:bodyPr/>
          <a:lstStyle/>
          <a:p>
            <a:r>
              <a:rPr lang="en-US"/>
              <a:t>Take home</a:t>
            </a:r>
          </a:p>
        </p:txBody>
      </p:sp>
      <p:sp>
        <p:nvSpPr>
          <p:cNvPr id="8" name="Content Placeholder 7">
            <a:extLst>
              <a:ext uri="{FF2B5EF4-FFF2-40B4-BE49-F238E27FC236}">
                <a16:creationId xmlns:a16="http://schemas.microsoft.com/office/drawing/2014/main" id="{236B6E76-4513-3FB3-D071-5ECB926D0872}"/>
              </a:ext>
            </a:extLst>
          </p:cNvPr>
          <p:cNvSpPr>
            <a:spLocks noGrp="1"/>
          </p:cNvSpPr>
          <p:nvPr>
            <p:ph sz="quarter" idx="10"/>
          </p:nvPr>
        </p:nvSpPr>
        <p:spPr>
          <a:xfrm>
            <a:off x="417211" y="1717657"/>
            <a:ext cx="11434186" cy="2909831"/>
          </a:xfrm>
        </p:spPr>
        <p:txBody>
          <a:bodyPr vert="horz" lIns="91440" tIns="45720" rIns="91440" bIns="45720" rtlCol="0" anchor="t">
            <a:noAutofit/>
          </a:bodyPr>
          <a:lstStyle/>
          <a:p>
            <a:r>
              <a:rPr lang="en-US" sz="2800" dirty="0">
                <a:ea typeface="+mn-lt"/>
                <a:cs typeface="+mn-lt"/>
              </a:rPr>
              <a:t>By the end of this presentation, the psychologist and philosopher alike:</a:t>
            </a:r>
            <a:endParaRPr lang="en-US" dirty="0">
              <a:ea typeface="+mn-lt"/>
              <a:cs typeface="+mn-lt"/>
            </a:endParaRPr>
          </a:p>
          <a:p>
            <a:pPr marL="514350" indent="-514350">
              <a:buAutoNum type="arabicPeriod"/>
            </a:pPr>
            <a:r>
              <a:rPr lang="en-US" sz="2800">
                <a:ea typeface="+mn-lt"/>
                <a:cs typeface="+mn-lt"/>
              </a:rPr>
              <a:t>Will better understand moral ambiguity generally, in relation to youth, </a:t>
            </a:r>
            <a:r>
              <a:rPr lang="en-US" sz="2800" dirty="0">
                <a:ea typeface="+mn-lt"/>
                <a:cs typeface="+mn-lt"/>
              </a:rPr>
              <a:t>and to a personally experienced case study.</a:t>
            </a:r>
            <a:endParaRPr lang="en-US">
              <a:ea typeface="+mn-lt"/>
              <a:cs typeface="+mn-lt"/>
            </a:endParaRPr>
          </a:p>
          <a:p>
            <a:pPr marL="285750" indent="-285750">
              <a:buAutoNum type="arabicPeriod"/>
            </a:pPr>
            <a:r>
              <a:rPr lang="en-US" sz="2800">
                <a:ea typeface="+mn-lt"/>
                <a:cs typeface="+mn-lt"/>
              </a:rPr>
              <a:t>   Will become familiar with moral psychology in the context of moral  </a:t>
            </a:r>
            <a:r>
              <a:rPr lang="en-US" sz="2800" dirty="0">
                <a:ea typeface="+mn-lt"/>
                <a:cs typeface="+mn-lt"/>
              </a:rPr>
              <a:t>ambiguity for the purpose of doing and achieving good.</a:t>
            </a:r>
            <a:endParaRPr lang="en-US" dirty="0">
              <a:ea typeface="+mn-lt"/>
              <a:cs typeface="+mn-lt"/>
            </a:endParaRPr>
          </a:p>
          <a:p>
            <a:pPr marL="285750" indent="-285750">
              <a:buAutoNum type="arabicPeriod"/>
            </a:pPr>
            <a:r>
              <a:rPr lang="en-US" sz="2800">
                <a:ea typeface="+mn-lt"/>
                <a:cs typeface="+mn-lt"/>
              </a:rPr>
              <a:t>   Will see what future research may look like.</a:t>
            </a:r>
            <a:endParaRPr lang="en-US">
              <a:ea typeface="+mn-lt"/>
              <a:cs typeface="+mn-lt"/>
            </a:endParaRPr>
          </a:p>
          <a:p>
            <a:endParaRPr lang="en-US" sz="2800" dirty="0"/>
          </a:p>
          <a:p>
            <a:pPr marL="457200" indent="-457200">
              <a:buAutoNum type="arabicPeriod"/>
            </a:pPr>
            <a:endParaRPr lang="en-US" sz="2400"/>
          </a:p>
          <a:p>
            <a:pPr marL="457200" indent="-457200">
              <a:buAutoNum type="arabicPeriod"/>
            </a:pPr>
            <a:endParaRPr lang="en-US"/>
          </a:p>
          <a:p>
            <a:pPr marL="457200" indent="-457200">
              <a:buAutoNum type="arabicPeriod"/>
            </a:pPr>
            <a:endParaRPr lang="en-US"/>
          </a:p>
        </p:txBody>
      </p:sp>
    </p:spTree>
    <p:extLst>
      <p:ext uri="{BB962C8B-B14F-4D97-AF65-F5344CB8AC3E}">
        <p14:creationId xmlns:p14="http://schemas.microsoft.com/office/powerpoint/2010/main" val="291388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86DBB-D0DC-05D4-788C-E10EEF6B4A91}"/>
              </a:ext>
            </a:extLst>
          </p:cNvPr>
          <p:cNvSpPr>
            <a:spLocks noGrp="1"/>
          </p:cNvSpPr>
          <p:nvPr>
            <p:ph type="title"/>
          </p:nvPr>
        </p:nvSpPr>
        <p:spPr>
          <a:xfrm>
            <a:off x="891990" y="434225"/>
            <a:ext cx="9524998" cy="1499627"/>
          </a:xfrm>
        </p:spPr>
        <p:txBody>
          <a:bodyPr/>
          <a:lstStyle/>
          <a:p>
            <a:r>
              <a:rPr lang="en-US"/>
              <a:t>References </a:t>
            </a:r>
          </a:p>
        </p:txBody>
      </p:sp>
      <p:sp>
        <p:nvSpPr>
          <p:cNvPr id="4" name="Content Placeholder 3">
            <a:extLst>
              <a:ext uri="{FF2B5EF4-FFF2-40B4-BE49-F238E27FC236}">
                <a16:creationId xmlns:a16="http://schemas.microsoft.com/office/drawing/2014/main" id="{3735AC68-D86C-E73B-5402-F22C9F54DC0C}"/>
              </a:ext>
            </a:extLst>
          </p:cNvPr>
          <p:cNvSpPr>
            <a:spLocks noGrp="1"/>
          </p:cNvSpPr>
          <p:nvPr>
            <p:ph sz="quarter" idx="11"/>
          </p:nvPr>
        </p:nvSpPr>
        <p:spPr>
          <a:xfrm>
            <a:off x="911146" y="1464886"/>
            <a:ext cx="9923377" cy="3931919"/>
          </a:xfrm>
        </p:spPr>
        <p:txBody>
          <a:bodyPr vert="horz" lIns="91440" tIns="45720" rIns="91440" bIns="45720" rtlCol="0" anchor="t">
            <a:normAutofit/>
          </a:bodyPr>
          <a:lstStyle/>
          <a:p>
            <a:pPr marL="0" indent="0">
              <a:buNone/>
            </a:pPr>
            <a:r>
              <a:rPr lang="en-US" sz="1400" b="0">
                <a:solidFill>
                  <a:srgbClr val="222222"/>
                </a:solidFill>
                <a:ea typeface="+mn-lt"/>
                <a:cs typeface="+mn-lt"/>
              </a:rPr>
              <a:t>Diener, E., &amp; Larsen, R. J. (1984). Temporal stability and cross-situational consistency of affective, behavioral, and cognitive responses. </a:t>
            </a:r>
            <a:r>
              <a:rPr lang="en-US" sz="1400" b="0" i="1">
                <a:solidFill>
                  <a:srgbClr val="222222"/>
                </a:solidFill>
                <a:ea typeface="+mn-lt"/>
                <a:cs typeface="+mn-lt"/>
              </a:rPr>
              <a:t>Journal of Personality and Social Psychology, 47</a:t>
            </a:r>
            <a:r>
              <a:rPr lang="en-US" sz="1400" b="0">
                <a:solidFill>
                  <a:srgbClr val="222222"/>
                </a:solidFill>
                <a:ea typeface="+mn-lt"/>
                <a:cs typeface="+mn-lt"/>
              </a:rPr>
              <a:t>(4), 871.</a:t>
            </a:r>
            <a:endParaRPr lang="en-US" sz="1400">
              <a:solidFill>
                <a:srgbClr val="000000"/>
              </a:solidFill>
              <a:ea typeface="+mn-lt"/>
              <a:cs typeface="+mn-lt"/>
            </a:endParaRPr>
          </a:p>
          <a:p>
            <a:pPr marL="0" indent="0">
              <a:buNone/>
            </a:pPr>
            <a:r>
              <a:rPr lang="en-US" sz="1400" b="0">
                <a:solidFill>
                  <a:srgbClr val="222222"/>
                </a:solidFill>
                <a:ea typeface="+mn-lt"/>
                <a:cs typeface="+mn-lt"/>
              </a:rPr>
              <a:t>Funder, D. C., &amp; Colvin, C. R. (1991). Explorations in behavioral consistency: Properties of persons, situations, and behaviors. </a:t>
            </a:r>
            <a:r>
              <a:rPr lang="en-US" sz="1400" b="0" i="1">
                <a:solidFill>
                  <a:srgbClr val="222222"/>
                </a:solidFill>
                <a:ea typeface="+mn-lt"/>
                <a:cs typeface="+mn-lt"/>
              </a:rPr>
              <a:t>Journal of Personality and Social Psychology, 60</a:t>
            </a:r>
            <a:r>
              <a:rPr lang="en-US" sz="1400" b="0">
                <a:solidFill>
                  <a:srgbClr val="222222"/>
                </a:solidFill>
                <a:ea typeface="+mn-lt"/>
                <a:cs typeface="+mn-lt"/>
              </a:rPr>
              <a:t>(5), 773.</a:t>
            </a:r>
            <a:endParaRPr lang="en-US" sz="2800">
              <a:ea typeface="+mn-lt"/>
              <a:cs typeface="+mn-lt"/>
            </a:endParaRPr>
          </a:p>
          <a:p>
            <a:pPr marL="0" indent="0">
              <a:buNone/>
            </a:pPr>
            <a:r>
              <a:rPr lang="en-US" sz="1400" b="0">
                <a:solidFill>
                  <a:srgbClr val="222222"/>
                </a:solidFill>
                <a:ea typeface="+mn-lt"/>
                <a:cs typeface="+mn-lt"/>
              </a:rPr>
              <a:t>Krakowiak, K. M., &amp; Oliver, M. B. (2012). When good characters do bad things: Examining the effect of moral ambiguity on enjoyment. </a:t>
            </a:r>
            <a:r>
              <a:rPr lang="en-US" sz="1400" b="0" i="1">
                <a:solidFill>
                  <a:srgbClr val="222222"/>
                </a:solidFill>
                <a:ea typeface="+mn-lt"/>
                <a:cs typeface="+mn-lt"/>
              </a:rPr>
              <a:t>Journal of Communication, 62</a:t>
            </a:r>
            <a:r>
              <a:rPr lang="en-US" sz="1400" b="0">
                <a:solidFill>
                  <a:srgbClr val="222222"/>
                </a:solidFill>
                <a:ea typeface="+mn-lt"/>
                <a:cs typeface="+mn-lt"/>
              </a:rPr>
              <a:t>(1), 117-135.</a:t>
            </a:r>
            <a:endParaRPr lang="en-US" sz="2800">
              <a:ea typeface="+mn-lt"/>
              <a:cs typeface="+mn-lt"/>
            </a:endParaRPr>
          </a:p>
          <a:p>
            <a:pPr marL="0" indent="0">
              <a:buNone/>
            </a:pPr>
            <a:r>
              <a:rPr lang="en-US" sz="1400" b="0">
                <a:solidFill>
                  <a:srgbClr val="222222"/>
                </a:solidFill>
                <a:ea typeface="+mn-lt"/>
                <a:cs typeface="+mn-lt"/>
              </a:rPr>
              <a:t>Lefevor, G. T., &amp; Fowers, B. J. (2016). Traits, situational factors, and their interactions as explanations of helping behavior. </a:t>
            </a:r>
            <a:r>
              <a:rPr lang="en-US" sz="1400" b="0" i="1">
                <a:solidFill>
                  <a:srgbClr val="222222"/>
                </a:solidFill>
                <a:ea typeface="+mn-lt"/>
                <a:cs typeface="+mn-lt"/>
              </a:rPr>
              <a:t>Personality and Individual Differences, 92</a:t>
            </a:r>
            <a:r>
              <a:rPr lang="en-US" sz="1400" b="0">
                <a:solidFill>
                  <a:srgbClr val="222222"/>
                </a:solidFill>
                <a:ea typeface="+mn-lt"/>
                <a:cs typeface="+mn-lt"/>
              </a:rPr>
              <a:t>, 159-163.</a:t>
            </a:r>
            <a:endParaRPr lang="en-US" sz="2800">
              <a:ea typeface="+mn-lt"/>
              <a:cs typeface="+mn-lt"/>
            </a:endParaRPr>
          </a:p>
          <a:p>
            <a:pPr marL="0" indent="0">
              <a:buNone/>
            </a:pPr>
            <a:r>
              <a:rPr lang="en-US" sz="1400" b="0">
                <a:solidFill>
                  <a:srgbClr val="222222"/>
                </a:solidFill>
                <a:ea typeface="+mn-lt"/>
                <a:cs typeface="+mn-lt"/>
              </a:rPr>
              <a:t>Provins, A. (2021). </a:t>
            </a:r>
            <a:r>
              <a:rPr lang="en-US" sz="1400" b="0" i="1">
                <a:solidFill>
                  <a:srgbClr val="222222"/>
                </a:solidFill>
                <a:ea typeface="+mn-lt"/>
                <a:cs typeface="+mn-lt"/>
              </a:rPr>
              <a:t>Role models and moral ambiguity: Impacts on adolescent moral decision-making</a:t>
            </a:r>
            <a:r>
              <a:rPr lang="en-US" sz="1400" b="0">
                <a:solidFill>
                  <a:srgbClr val="222222"/>
                </a:solidFill>
                <a:ea typeface="+mn-lt"/>
                <a:cs typeface="+mn-lt"/>
              </a:rPr>
              <a:t> (Master's thesis, Harvard University).</a:t>
            </a:r>
            <a:endParaRPr lang="en-US" sz="2800"/>
          </a:p>
          <a:p>
            <a:pPr marL="0" indent="0">
              <a:buNone/>
            </a:pPr>
            <a:r>
              <a:rPr lang="en-US" sz="1400" b="0">
                <a:solidFill>
                  <a:srgbClr val="222222"/>
                </a:solidFill>
                <a:ea typeface="+mn-lt"/>
                <a:cs typeface="+mn-lt"/>
              </a:rPr>
              <a:t>Wylie, J., &amp; Gantman, A. (2022). What is moral ambiguity and when does it trigger curiosity? In </a:t>
            </a:r>
            <a:r>
              <a:rPr lang="en-US" sz="1400" b="0" i="1">
                <a:solidFill>
                  <a:srgbClr val="222222"/>
                </a:solidFill>
                <a:ea typeface="+mn-lt"/>
                <a:cs typeface="+mn-lt"/>
              </a:rPr>
              <a:t>Proceedings of the Annual Meeting of the Cognitive Science Society</a:t>
            </a:r>
            <a:r>
              <a:rPr lang="en-US" sz="1400" b="0">
                <a:solidFill>
                  <a:srgbClr val="222222"/>
                </a:solidFill>
                <a:ea typeface="+mn-lt"/>
                <a:cs typeface="+mn-lt"/>
              </a:rPr>
              <a:t> (Vol. 44, No. 44).</a:t>
            </a:r>
            <a:endParaRPr lang="en-US"/>
          </a:p>
          <a:p>
            <a:endParaRPr lang="en-US" sz="1100" b="0">
              <a:solidFill>
                <a:srgbClr val="222222"/>
              </a:solidFill>
              <a:latin typeface="Arial"/>
              <a:cs typeface="Arial"/>
            </a:endParaRPr>
          </a:p>
        </p:txBody>
      </p:sp>
      <p:sp>
        <p:nvSpPr>
          <p:cNvPr id="5" name="Slide Number Placeholder 4">
            <a:extLst>
              <a:ext uri="{FF2B5EF4-FFF2-40B4-BE49-F238E27FC236}">
                <a16:creationId xmlns:a16="http://schemas.microsoft.com/office/drawing/2014/main" id="{C99D2502-F7A7-039F-01A0-59462ADFF659}"/>
              </a:ext>
            </a:extLst>
          </p:cNvPr>
          <p:cNvSpPr>
            <a:spLocks noGrp="1"/>
          </p:cNvSpPr>
          <p:nvPr>
            <p:ph type="sldNum" sz="quarter" idx="4"/>
          </p:nvPr>
        </p:nvSpPr>
        <p:spPr>
          <a:xfrm>
            <a:off x="914400" y="6246254"/>
            <a:ext cx="631065" cy="296214"/>
          </a:xfrm>
        </p:spPr>
        <p:txBody>
          <a:bodyPr/>
          <a:lstStyle/>
          <a:p>
            <a:fld id="{B5CEABB6-07DC-46E8-9B57-56EC44A396E5}" type="slidenum">
              <a:rPr lang="en-US" smtClean="0"/>
              <a:pPr/>
              <a:t>20</a:t>
            </a:fld>
            <a:endParaRPr lang="en-US"/>
          </a:p>
        </p:txBody>
      </p:sp>
    </p:spTree>
    <p:extLst>
      <p:ext uri="{BB962C8B-B14F-4D97-AF65-F5344CB8AC3E}">
        <p14:creationId xmlns:p14="http://schemas.microsoft.com/office/powerpoint/2010/main" val="2398406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77B52831-0916-294C-0ACB-9774B9805D9B}"/>
              </a:ext>
              <a:ext uri="{C183D7F6-B498-43B3-948B-1728B52AA6E4}">
                <adec:decorative xmlns:adec="http://schemas.microsoft.com/office/drawing/2017/decorative" val="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151" r="18577"/>
          <a:stretch/>
        </p:blipFill>
        <p:spPr>
          <a:xfrm flipH="1">
            <a:off x="0" y="0"/>
            <a:ext cx="5181600" cy="6858000"/>
          </a:xfrm>
          <a:prstGeom prst="rect">
            <a:avLst/>
          </a:prstGeom>
        </p:spPr>
      </p:pic>
      <p:sp>
        <p:nvSpPr>
          <p:cNvPr id="7" name="Title 6">
            <a:extLst>
              <a:ext uri="{FF2B5EF4-FFF2-40B4-BE49-F238E27FC236}">
                <a16:creationId xmlns:a16="http://schemas.microsoft.com/office/drawing/2014/main" id="{E82E216E-9EE0-9D3F-D692-083F575A3D04}"/>
              </a:ext>
            </a:extLst>
          </p:cNvPr>
          <p:cNvSpPr>
            <a:spLocks noGrp="1"/>
          </p:cNvSpPr>
          <p:nvPr>
            <p:ph type="title"/>
          </p:nvPr>
        </p:nvSpPr>
        <p:spPr>
          <a:xfrm>
            <a:off x="6091515" y="374090"/>
            <a:ext cx="5057104" cy="3624984"/>
          </a:xfrm>
        </p:spPr>
        <p:txBody>
          <a:bodyPr/>
          <a:lstStyle/>
          <a:p>
            <a:r>
              <a:rPr lang="en-US"/>
              <a:t>Thank you</a:t>
            </a:r>
          </a:p>
        </p:txBody>
      </p:sp>
    </p:spTree>
    <p:extLst>
      <p:ext uri="{BB962C8B-B14F-4D97-AF65-F5344CB8AC3E}">
        <p14:creationId xmlns:p14="http://schemas.microsoft.com/office/powerpoint/2010/main" val="769932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D59383-E6CD-CF57-B9CF-5820B1CECE61}"/>
              </a:ext>
            </a:extLst>
          </p:cNvPr>
          <p:cNvSpPr>
            <a:spLocks noGrp="1"/>
          </p:cNvSpPr>
          <p:nvPr>
            <p:ph type="title"/>
          </p:nvPr>
        </p:nvSpPr>
        <p:spPr>
          <a:xfrm>
            <a:off x="678487" y="362239"/>
            <a:ext cx="7515330" cy="1189820"/>
          </a:xfrm>
        </p:spPr>
        <p:txBody>
          <a:bodyPr/>
          <a:lstStyle/>
          <a:p>
            <a:r>
              <a:rPr lang="en-US"/>
              <a:t>Contents</a:t>
            </a:r>
          </a:p>
        </p:txBody>
      </p:sp>
      <p:sp>
        <p:nvSpPr>
          <p:cNvPr id="8" name="Content Placeholder 7">
            <a:extLst>
              <a:ext uri="{FF2B5EF4-FFF2-40B4-BE49-F238E27FC236}">
                <a16:creationId xmlns:a16="http://schemas.microsoft.com/office/drawing/2014/main" id="{8B672BC8-D7EC-066C-9025-5F29713D8495}"/>
              </a:ext>
            </a:extLst>
          </p:cNvPr>
          <p:cNvSpPr>
            <a:spLocks noGrp="1"/>
          </p:cNvSpPr>
          <p:nvPr>
            <p:ph sz="quarter" idx="10"/>
          </p:nvPr>
        </p:nvSpPr>
        <p:spPr>
          <a:xfrm>
            <a:off x="417211" y="1717657"/>
            <a:ext cx="9554454" cy="2880338"/>
          </a:xfrm>
        </p:spPr>
        <p:txBody>
          <a:bodyPr vert="horz" lIns="91440" tIns="45720" rIns="91440" bIns="45720" rtlCol="0" anchor="t">
            <a:normAutofit/>
          </a:bodyPr>
          <a:lstStyle/>
          <a:p>
            <a:pPr marL="457200" indent="-457200">
              <a:buAutoNum type="arabicParenR"/>
            </a:pPr>
            <a:r>
              <a:rPr lang="en-US" sz="2400"/>
              <a:t>Moral ambiguity (General). </a:t>
            </a:r>
          </a:p>
          <a:p>
            <a:pPr marL="457200" indent="-457200">
              <a:buAutoNum type="arabicParenR"/>
            </a:pPr>
            <a:r>
              <a:rPr lang="en-US" sz="2400"/>
              <a:t>Moral ambiguity (Youth).</a:t>
            </a:r>
          </a:p>
          <a:p>
            <a:pPr marL="457200" indent="-457200">
              <a:buAutoNum type="arabicParenR"/>
            </a:pPr>
            <a:r>
              <a:rPr lang="en-US" sz="2400"/>
              <a:t>Moral ambiguity (Personal Case Study).</a:t>
            </a:r>
          </a:p>
          <a:p>
            <a:pPr marL="457200" indent="-457200">
              <a:buAutoNum type="arabicParenR"/>
            </a:pPr>
            <a:r>
              <a:rPr lang="en-US" sz="2400"/>
              <a:t>Doing good – Virtue Ethics (Situationism).</a:t>
            </a:r>
          </a:p>
          <a:p>
            <a:pPr marL="457200" indent="-457200">
              <a:buAutoNum type="arabicParenR"/>
            </a:pPr>
            <a:r>
              <a:rPr lang="en-US" sz="2400"/>
              <a:t>Future research.</a:t>
            </a:r>
          </a:p>
          <a:p>
            <a:pPr marL="457200" indent="-457200">
              <a:buAutoNum type="arabicParenR"/>
            </a:pPr>
            <a:endParaRPr lang="en-US" sz="2400"/>
          </a:p>
          <a:p>
            <a:pPr marL="457200" indent="-457200">
              <a:buAutoNum type="arabicParenR"/>
            </a:pPr>
            <a:endParaRPr lang="en-US"/>
          </a:p>
          <a:p>
            <a:pPr marL="457200" indent="-457200">
              <a:buAutoNum type="arabicParenR"/>
            </a:pPr>
            <a:endParaRPr lang="en-US" sz="2400"/>
          </a:p>
          <a:p>
            <a:pPr marL="457200" indent="-457200">
              <a:buAutoNum type="arabicParenR"/>
            </a:pPr>
            <a:endParaRPr lang="en-US" sz="2400"/>
          </a:p>
          <a:p>
            <a:pPr marL="457200" indent="-457200">
              <a:buAutoNum type="arabicParenR"/>
            </a:pPr>
            <a:endParaRPr lang="en-US" sz="2400"/>
          </a:p>
          <a:p>
            <a:pPr marL="457200" indent="-457200">
              <a:buAutoNum type="arabicParenR"/>
            </a:pPr>
            <a:endParaRPr lang="en-US" sz="2400"/>
          </a:p>
          <a:p>
            <a:pPr marL="457200" indent="-457200">
              <a:buAutoNum type="arabicParenR"/>
            </a:pPr>
            <a:endParaRPr lang="en-US" sz="2400"/>
          </a:p>
          <a:p>
            <a:pPr marL="457200" indent="-457200">
              <a:buAutoNum type="arabicParenR"/>
            </a:pPr>
            <a:endParaRPr lang="en-US" sz="2400"/>
          </a:p>
          <a:p>
            <a:pPr marL="457200" indent="-457200">
              <a:buAutoNum type="arabicParenR"/>
            </a:pPr>
            <a:endParaRPr lang="en-US"/>
          </a:p>
        </p:txBody>
      </p:sp>
    </p:spTree>
    <p:extLst>
      <p:ext uri="{BB962C8B-B14F-4D97-AF65-F5344CB8AC3E}">
        <p14:creationId xmlns:p14="http://schemas.microsoft.com/office/powerpoint/2010/main" val="5617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255621-1D81-03E6-507B-CB20E070356A}"/>
              </a:ext>
            </a:extLst>
          </p:cNvPr>
          <p:cNvSpPr>
            <a:spLocks noGrp="1"/>
          </p:cNvSpPr>
          <p:nvPr>
            <p:ph type="sldNum" sz="quarter" idx="4"/>
          </p:nvPr>
        </p:nvSpPr>
        <p:spPr>
          <a:xfrm>
            <a:off x="914400" y="6246254"/>
            <a:ext cx="631065" cy="296214"/>
          </a:xfrm>
        </p:spPr>
        <p:txBody>
          <a:bodyPr/>
          <a:lstStyle/>
          <a:p>
            <a:fld id="{B5CEABB6-07DC-46E8-9B57-56EC44A396E5}" type="slidenum">
              <a:rPr lang="en-US" smtClean="0"/>
              <a:pPr/>
              <a:t>4</a:t>
            </a:fld>
            <a:endParaRPr lang="en-US"/>
          </a:p>
        </p:txBody>
      </p:sp>
      <p:pic>
        <p:nvPicPr>
          <p:cNvPr id="7" name="Picture 6" descr="Asking your opinion about a Dexter character everyday, Day #30 Dexter Morgan  : r/Dexter">
            <a:extLst>
              <a:ext uri="{FF2B5EF4-FFF2-40B4-BE49-F238E27FC236}">
                <a16:creationId xmlns:a16="http://schemas.microsoft.com/office/drawing/2014/main" id="{0292EB7C-B3B3-C96C-AF28-81425C0221F4}"/>
              </a:ext>
            </a:extLst>
          </p:cNvPr>
          <p:cNvPicPr>
            <a:picLocks noChangeAspect="1"/>
          </p:cNvPicPr>
          <p:nvPr/>
        </p:nvPicPr>
        <p:blipFill>
          <a:blip r:embed="rId3"/>
          <a:stretch>
            <a:fillRect/>
          </a:stretch>
        </p:blipFill>
        <p:spPr>
          <a:xfrm>
            <a:off x="-2583" y="-22525"/>
            <a:ext cx="5080860" cy="2954696"/>
          </a:xfrm>
          <a:prstGeom prst="rect">
            <a:avLst/>
          </a:prstGeom>
        </p:spPr>
      </p:pic>
      <p:pic>
        <p:nvPicPr>
          <p:cNvPr id="8" name="Picture 7" descr="Raymond Reddington | The Blacklist Wiki | Fandom">
            <a:extLst>
              <a:ext uri="{FF2B5EF4-FFF2-40B4-BE49-F238E27FC236}">
                <a16:creationId xmlns:a16="http://schemas.microsoft.com/office/drawing/2014/main" id="{059BB349-331A-4172-82EC-FAA28C1419A9}"/>
              </a:ext>
            </a:extLst>
          </p:cNvPr>
          <p:cNvPicPr>
            <a:picLocks noChangeAspect="1"/>
          </p:cNvPicPr>
          <p:nvPr/>
        </p:nvPicPr>
        <p:blipFill>
          <a:blip r:embed="rId4"/>
          <a:stretch>
            <a:fillRect/>
          </a:stretch>
        </p:blipFill>
        <p:spPr>
          <a:xfrm>
            <a:off x="5068865" y="-14293"/>
            <a:ext cx="3729890" cy="2927969"/>
          </a:xfrm>
          <a:prstGeom prst="rect">
            <a:avLst/>
          </a:prstGeom>
        </p:spPr>
      </p:pic>
      <p:pic>
        <p:nvPicPr>
          <p:cNvPr id="9" name="Picture 8" descr="Money Heist Cast, News, Videos and more">
            <a:extLst>
              <a:ext uri="{FF2B5EF4-FFF2-40B4-BE49-F238E27FC236}">
                <a16:creationId xmlns:a16="http://schemas.microsoft.com/office/drawing/2014/main" id="{2AFD3427-2DC0-FCB3-6447-C8E2F45FB2E1}"/>
              </a:ext>
            </a:extLst>
          </p:cNvPr>
          <p:cNvPicPr>
            <a:picLocks noChangeAspect="1"/>
          </p:cNvPicPr>
          <p:nvPr/>
        </p:nvPicPr>
        <p:blipFill>
          <a:blip r:embed="rId5"/>
          <a:stretch>
            <a:fillRect/>
          </a:stretch>
        </p:blipFill>
        <p:spPr>
          <a:xfrm>
            <a:off x="2017" y="2861209"/>
            <a:ext cx="6395561" cy="4006305"/>
          </a:xfrm>
          <a:prstGeom prst="rect">
            <a:avLst/>
          </a:prstGeom>
        </p:spPr>
      </p:pic>
      <p:pic>
        <p:nvPicPr>
          <p:cNvPr id="12" name="Picture 11" descr="Robin Hood | Disney Wiki | Fandom">
            <a:extLst>
              <a:ext uri="{FF2B5EF4-FFF2-40B4-BE49-F238E27FC236}">
                <a16:creationId xmlns:a16="http://schemas.microsoft.com/office/drawing/2014/main" id="{568849EB-FF5D-3F84-0213-69785F2D4FC4}"/>
              </a:ext>
            </a:extLst>
          </p:cNvPr>
          <p:cNvPicPr>
            <a:picLocks noChangeAspect="1"/>
          </p:cNvPicPr>
          <p:nvPr/>
        </p:nvPicPr>
        <p:blipFill>
          <a:blip r:embed="rId6"/>
          <a:stretch>
            <a:fillRect/>
          </a:stretch>
        </p:blipFill>
        <p:spPr>
          <a:xfrm>
            <a:off x="8792706" y="-7731"/>
            <a:ext cx="3401876" cy="2908477"/>
          </a:xfrm>
          <a:prstGeom prst="rect">
            <a:avLst/>
          </a:prstGeom>
        </p:spPr>
      </p:pic>
      <p:pic>
        <p:nvPicPr>
          <p:cNvPr id="15" name="Picture 14" descr="Jaime Lannister dark horse: the Kingslayer might be the show's most  interesting character | British GQ | British GQ">
            <a:extLst>
              <a:ext uri="{FF2B5EF4-FFF2-40B4-BE49-F238E27FC236}">
                <a16:creationId xmlns:a16="http://schemas.microsoft.com/office/drawing/2014/main" id="{25E9EC13-558C-C5F3-2D0A-25FC0773D045}"/>
              </a:ext>
            </a:extLst>
          </p:cNvPr>
          <p:cNvPicPr>
            <a:picLocks noChangeAspect="1"/>
          </p:cNvPicPr>
          <p:nvPr/>
        </p:nvPicPr>
        <p:blipFill>
          <a:blip r:embed="rId7"/>
          <a:stretch>
            <a:fillRect/>
          </a:stretch>
        </p:blipFill>
        <p:spPr>
          <a:xfrm>
            <a:off x="6398252" y="2863311"/>
            <a:ext cx="5796330" cy="3998563"/>
          </a:xfrm>
          <a:prstGeom prst="rect">
            <a:avLst/>
          </a:prstGeom>
        </p:spPr>
      </p:pic>
    </p:spTree>
    <p:extLst>
      <p:ext uri="{BB962C8B-B14F-4D97-AF65-F5344CB8AC3E}">
        <p14:creationId xmlns:p14="http://schemas.microsoft.com/office/powerpoint/2010/main" val="54205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2D586-3F7C-3202-E4F4-1F65B9A7D428}"/>
              </a:ext>
            </a:extLst>
          </p:cNvPr>
          <p:cNvSpPr>
            <a:spLocks noGrp="1"/>
          </p:cNvSpPr>
          <p:nvPr>
            <p:ph type="title"/>
          </p:nvPr>
        </p:nvSpPr>
        <p:spPr>
          <a:xfrm>
            <a:off x="914399" y="365125"/>
            <a:ext cx="10363201" cy="1629601"/>
          </a:xfrm>
        </p:spPr>
        <p:txBody>
          <a:bodyPr/>
          <a:lstStyle/>
          <a:p>
            <a:r>
              <a:rPr lang="en-US"/>
              <a:t>Moral Ambiguity (General)</a:t>
            </a:r>
          </a:p>
        </p:txBody>
      </p:sp>
      <p:sp>
        <p:nvSpPr>
          <p:cNvPr id="3" name="Content Placeholder 2">
            <a:extLst>
              <a:ext uri="{FF2B5EF4-FFF2-40B4-BE49-F238E27FC236}">
                <a16:creationId xmlns:a16="http://schemas.microsoft.com/office/drawing/2014/main" id="{375DADF2-8E4D-6C0E-0FA2-C5228AF29C1D}"/>
              </a:ext>
            </a:extLst>
          </p:cNvPr>
          <p:cNvSpPr>
            <a:spLocks noGrp="1"/>
          </p:cNvSpPr>
          <p:nvPr>
            <p:ph sz="quarter" idx="10"/>
          </p:nvPr>
        </p:nvSpPr>
        <p:spPr>
          <a:xfrm>
            <a:off x="914399" y="1550536"/>
            <a:ext cx="10806873" cy="3747180"/>
          </a:xfrm>
        </p:spPr>
        <p:txBody>
          <a:bodyPr vert="horz" lIns="91440" tIns="45720" rIns="91440" bIns="45720" rtlCol="0" anchor="t">
            <a:noAutofit/>
          </a:bodyPr>
          <a:lstStyle/>
          <a:p>
            <a:r>
              <a:rPr lang="en-US" sz="2400" noProof="1">
                <a:ea typeface="+mn-lt"/>
                <a:cs typeface="+mn-lt"/>
              </a:rPr>
              <a:t>Moral ambiguity isn't defined exactly in the literature.</a:t>
            </a:r>
            <a:endParaRPr lang="en-US" sz="2400" dirty="0">
              <a:ea typeface="+mn-lt"/>
              <a:cs typeface="+mn-lt"/>
            </a:endParaRPr>
          </a:p>
          <a:p>
            <a:r>
              <a:rPr lang="en-US" sz="2400" noProof="1">
                <a:ea typeface="+mn-lt"/>
                <a:cs typeface="+mn-lt"/>
              </a:rPr>
              <a:t>For the purposes here, let's define it as: "Any internal or external position that a moral subject faces where clear action-guidance isn't provided in order to help navigate either a belief, situation, or experience."</a:t>
            </a:r>
            <a:endParaRPr lang="en-US" dirty="0">
              <a:ea typeface="+mn-lt"/>
              <a:cs typeface="+mn-lt"/>
            </a:endParaRPr>
          </a:p>
          <a:p>
            <a:r>
              <a:rPr lang="en-US" sz="2400" noProof="1">
                <a:ea typeface="+mn-lt"/>
                <a:cs typeface="+mn-lt"/>
              </a:rPr>
              <a:t>Internal positions can be: a) Speaking to a friend about a relationship you know that's bad for them, b) Not knowing when to pass or fail a student.</a:t>
            </a:r>
            <a:endParaRPr lang="en-US" dirty="0">
              <a:ea typeface="+mn-lt"/>
              <a:cs typeface="+mn-lt"/>
            </a:endParaRPr>
          </a:p>
          <a:p>
            <a:r>
              <a:rPr lang="en-US" sz="2400" noProof="1">
                <a:ea typeface="+mn-lt"/>
                <a:cs typeface="+mn-lt"/>
              </a:rPr>
              <a:t>External positions can be: a) Being the sole jury member to disagree, b) A doctor lying to a patient to preserve quality of life.</a:t>
            </a:r>
            <a:endParaRPr lang="en-US" dirty="0">
              <a:ea typeface="+mn-lt"/>
              <a:cs typeface="+mn-lt"/>
            </a:endParaRPr>
          </a:p>
          <a:p>
            <a:r>
              <a:rPr lang="en-US" sz="2400" noProof="1">
                <a:ea typeface="+mn-lt"/>
                <a:cs typeface="+mn-lt"/>
              </a:rPr>
              <a:t>The dichotomy isn't as clear here. Although both involve the moral subject, the internal one is part of a smaller group compared to external larger ones.</a:t>
            </a:r>
            <a:endParaRPr lang="en-US" dirty="0">
              <a:ea typeface="+mn-lt"/>
              <a:cs typeface="+mn-lt"/>
            </a:endParaRPr>
          </a:p>
          <a:p>
            <a:endParaRPr lang="en-US" sz="2400" noProof="1"/>
          </a:p>
        </p:txBody>
      </p:sp>
      <p:sp>
        <p:nvSpPr>
          <p:cNvPr id="5" name="Slide Number Placeholder 4">
            <a:extLst>
              <a:ext uri="{FF2B5EF4-FFF2-40B4-BE49-F238E27FC236}">
                <a16:creationId xmlns:a16="http://schemas.microsoft.com/office/drawing/2014/main" id="{FD4FFC83-A1E8-FCEA-2C47-38C5ADAEA1CA}"/>
              </a:ext>
            </a:extLst>
          </p:cNvPr>
          <p:cNvSpPr>
            <a:spLocks noGrp="1"/>
          </p:cNvSpPr>
          <p:nvPr>
            <p:ph type="sldNum" sz="quarter" idx="4"/>
          </p:nvPr>
        </p:nvSpPr>
        <p:spPr>
          <a:xfrm>
            <a:off x="914400" y="6246254"/>
            <a:ext cx="631065" cy="296214"/>
          </a:xfrm>
        </p:spPr>
        <p:txBody>
          <a:bodyPr/>
          <a:lstStyle/>
          <a:p>
            <a:fld id="{B5CEABB6-07DC-46E8-9B57-56EC44A396E5}" type="slidenum">
              <a:rPr lang="en-US" smtClean="0"/>
              <a:pPr/>
              <a:t>5</a:t>
            </a:fld>
            <a:endParaRPr lang="en-US"/>
          </a:p>
        </p:txBody>
      </p:sp>
    </p:spTree>
    <p:extLst>
      <p:ext uri="{BB962C8B-B14F-4D97-AF65-F5344CB8AC3E}">
        <p14:creationId xmlns:p14="http://schemas.microsoft.com/office/powerpoint/2010/main" val="43040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3DC19-6DAD-439F-66F2-F22C857BE6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EE6FB4-A8D6-2B53-8D44-D1D642360E22}"/>
              </a:ext>
            </a:extLst>
          </p:cNvPr>
          <p:cNvSpPr>
            <a:spLocks noGrp="1"/>
          </p:cNvSpPr>
          <p:nvPr>
            <p:ph type="title"/>
          </p:nvPr>
        </p:nvSpPr>
        <p:spPr>
          <a:xfrm>
            <a:off x="914399" y="365125"/>
            <a:ext cx="10363201" cy="1629601"/>
          </a:xfrm>
        </p:spPr>
        <p:txBody>
          <a:bodyPr/>
          <a:lstStyle/>
          <a:p>
            <a:r>
              <a:rPr lang="en-US"/>
              <a:t>Moral Ambiguity (General)</a:t>
            </a:r>
          </a:p>
        </p:txBody>
      </p:sp>
      <p:sp>
        <p:nvSpPr>
          <p:cNvPr id="3" name="Content Placeholder 2">
            <a:extLst>
              <a:ext uri="{FF2B5EF4-FFF2-40B4-BE49-F238E27FC236}">
                <a16:creationId xmlns:a16="http://schemas.microsoft.com/office/drawing/2014/main" id="{81A62D1D-F832-472A-D471-CAEFD84D54E7}"/>
              </a:ext>
            </a:extLst>
          </p:cNvPr>
          <p:cNvSpPr>
            <a:spLocks noGrp="1"/>
          </p:cNvSpPr>
          <p:nvPr>
            <p:ph sz="quarter" idx="10"/>
          </p:nvPr>
        </p:nvSpPr>
        <p:spPr>
          <a:xfrm>
            <a:off x="914399" y="1550536"/>
            <a:ext cx="10806873" cy="3747180"/>
          </a:xfrm>
        </p:spPr>
        <p:txBody>
          <a:bodyPr vert="horz" lIns="91440" tIns="45720" rIns="91440" bIns="45720" rtlCol="0" anchor="t">
            <a:noAutofit/>
          </a:bodyPr>
          <a:lstStyle/>
          <a:p>
            <a:r>
              <a:rPr lang="en-US" sz="2400" noProof="1">
                <a:ea typeface="+mn-lt"/>
                <a:cs typeface="+mn-lt"/>
              </a:rPr>
              <a:t>Krakowiak and Beth Oliver (2012) found in a sample of n = 133 adults that morally ambiguous characters (like those present in literature, television, and films) are less liked than good characters but are equally engaging and suspenseful, making them as enjoyable as good characters despite their lower likability.</a:t>
            </a:r>
          </a:p>
        </p:txBody>
      </p:sp>
      <p:sp>
        <p:nvSpPr>
          <p:cNvPr id="5" name="Slide Number Placeholder 4">
            <a:extLst>
              <a:ext uri="{FF2B5EF4-FFF2-40B4-BE49-F238E27FC236}">
                <a16:creationId xmlns:a16="http://schemas.microsoft.com/office/drawing/2014/main" id="{9318BDC5-7712-CE53-3D60-53BAF704A9A1}"/>
              </a:ext>
            </a:extLst>
          </p:cNvPr>
          <p:cNvSpPr>
            <a:spLocks noGrp="1"/>
          </p:cNvSpPr>
          <p:nvPr>
            <p:ph type="sldNum" sz="quarter" idx="4"/>
          </p:nvPr>
        </p:nvSpPr>
        <p:spPr>
          <a:xfrm>
            <a:off x="914400" y="6246254"/>
            <a:ext cx="631065" cy="296214"/>
          </a:xfrm>
        </p:spPr>
        <p:txBody>
          <a:bodyPr/>
          <a:lstStyle/>
          <a:p>
            <a:fld id="{B5CEABB6-07DC-46E8-9B57-56EC44A396E5}" type="slidenum">
              <a:rPr lang="en-US" smtClean="0"/>
              <a:pPr/>
              <a:t>6</a:t>
            </a:fld>
            <a:endParaRPr lang="en-US"/>
          </a:p>
        </p:txBody>
      </p:sp>
    </p:spTree>
    <p:extLst>
      <p:ext uri="{BB962C8B-B14F-4D97-AF65-F5344CB8AC3E}">
        <p14:creationId xmlns:p14="http://schemas.microsoft.com/office/powerpoint/2010/main" val="23266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B6C7B-2D79-6976-EF8B-3F1BA13E7D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D4683B-D86A-3CA0-9BFF-481515E98CCB}"/>
              </a:ext>
            </a:extLst>
          </p:cNvPr>
          <p:cNvSpPr>
            <a:spLocks noGrp="1"/>
          </p:cNvSpPr>
          <p:nvPr>
            <p:ph type="title"/>
          </p:nvPr>
        </p:nvSpPr>
        <p:spPr>
          <a:xfrm>
            <a:off x="914399" y="365125"/>
            <a:ext cx="10363201" cy="1629601"/>
          </a:xfrm>
        </p:spPr>
        <p:txBody>
          <a:bodyPr/>
          <a:lstStyle/>
          <a:p>
            <a:r>
              <a:rPr lang="en-US">
                <a:ea typeface="+mj-lt"/>
                <a:cs typeface="+mj-lt"/>
              </a:rPr>
              <a:t>Wylie and Gantman's experiment (2023)</a:t>
            </a:r>
          </a:p>
        </p:txBody>
      </p:sp>
      <p:sp>
        <p:nvSpPr>
          <p:cNvPr id="5" name="Slide Number Placeholder 4">
            <a:extLst>
              <a:ext uri="{FF2B5EF4-FFF2-40B4-BE49-F238E27FC236}">
                <a16:creationId xmlns:a16="http://schemas.microsoft.com/office/drawing/2014/main" id="{05936EBA-7661-991F-D62F-FC0C2AF175E6}"/>
              </a:ext>
            </a:extLst>
          </p:cNvPr>
          <p:cNvSpPr>
            <a:spLocks noGrp="1"/>
          </p:cNvSpPr>
          <p:nvPr>
            <p:ph type="sldNum" sz="quarter" idx="4"/>
          </p:nvPr>
        </p:nvSpPr>
        <p:spPr>
          <a:xfrm>
            <a:off x="914400" y="6246254"/>
            <a:ext cx="631065" cy="296214"/>
          </a:xfrm>
        </p:spPr>
        <p:txBody>
          <a:bodyPr/>
          <a:lstStyle/>
          <a:p>
            <a:fld id="{B5CEABB6-07DC-46E8-9B57-56EC44A396E5}" type="slidenum">
              <a:rPr lang="en-US" smtClean="0"/>
              <a:pPr/>
              <a:t>7</a:t>
            </a:fld>
            <a:endParaRPr lang="en-US"/>
          </a:p>
        </p:txBody>
      </p:sp>
      <p:pic>
        <p:nvPicPr>
          <p:cNvPr id="6" name="Content Placeholder 5">
            <a:extLst>
              <a:ext uri="{FF2B5EF4-FFF2-40B4-BE49-F238E27FC236}">
                <a16:creationId xmlns:a16="http://schemas.microsoft.com/office/drawing/2014/main" id="{09F162C6-1AF4-B11D-BF48-ADDA681213EC}"/>
              </a:ext>
            </a:extLst>
          </p:cNvPr>
          <p:cNvPicPr>
            <a:picLocks noGrp="1" noChangeAspect="1"/>
          </p:cNvPicPr>
          <p:nvPr>
            <p:ph sz="quarter" idx="10"/>
          </p:nvPr>
        </p:nvPicPr>
        <p:blipFill>
          <a:blip r:embed="rId3"/>
          <a:stretch>
            <a:fillRect/>
          </a:stretch>
        </p:blipFill>
        <p:spPr>
          <a:xfrm>
            <a:off x="1543352" y="1704574"/>
            <a:ext cx="8838994" cy="4539770"/>
          </a:xfrm>
        </p:spPr>
      </p:pic>
      <p:sp>
        <p:nvSpPr>
          <p:cNvPr id="3" name="TextBox 2">
            <a:extLst>
              <a:ext uri="{FF2B5EF4-FFF2-40B4-BE49-F238E27FC236}">
                <a16:creationId xmlns:a16="http://schemas.microsoft.com/office/drawing/2014/main" id="{280A0E68-34E2-B8DB-8583-4841A84E8DD5}"/>
              </a:ext>
            </a:extLst>
          </p:cNvPr>
          <p:cNvSpPr txBox="1"/>
          <p:nvPr/>
        </p:nvSpPr>
        <p:spPr>
          <a:xfrm>
            <a:off x="1813659" y="3891989"/>
            <a:ext cx="3272282" cy="154900"/>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 name="TextBox 6">
            <a:extLst>
              <a:ext uri="{FF2B5EF4-FFF2-40B4-BE49-F238E27FC236}">
                <a16:creationId xmlns:a16="http://schemas.microsoft.com/office/drawing/2014/main" id="{E990EDB4-966E-34FF-A6B6-9F90C7206960}"/>
              </a:ext>
            </a:extLst>
          </p:cNvPr>
          <p:cNvSpPr txBox="1"/>
          <p:nvPr/>
        </p:nvSpPr>
        <p:spPr>
          <a:xfrm>
            <a:off x="6579387" y="3607853"/>
            <a:ext cx="3272282" cy="154900"/>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4015453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93791-04D9-AAF6-7868-47ADFDB702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BC9DA8-394B-4815-4CB5-D7FFD346E2D5}"/>
              </a:ext>
            </a:extLst>
          </p:cNvPr>
          <p:cNvSpPr>
            <a:spLocks noGrp="1"/>
          </p:cNvSpPr>
          <p:nvPr>
            <p:ph type="title"/>
          </p:nvPr>
        </p:nvSpPr>
        <p:spPr>
          <a:xfrm>
            <a:off x="914399" y="365125"/>
            <a:ext cx="10363201" cy="1629601"/>
          </a:xfrm>
        </p:spPr>
        <p:txBody>
          <a:bodyPr/>
          <a:lstStyle/>
          <a:p>
            <a:r>
              <a:rPr lang="en-US"/>
              <a:t>Moral Ambiguity (Youth)</a:t>
            </a:r>
          </a:p>
        </p:txBody>
      </p:sp>
      <p:sp>
        <p:nvSpPr>
          <p:cNvPr id="3" name="Content Placeholder 2">
            <a:extLst>
              <a:ext uri="{FF2B5EF4-FFF2-40B4-BE49-F238E27FC236}">
                <a16:creationId xmlns:a16="http://schemas.microsoft.com/office/drawing/2014/main" id="{4DD211AE-B2D9-02E8-80F0-AFDACDE7C9C1}"/>
              </a:ext>
            </a:extLst>
          </p:cNvPr>
          <p:cNvSpPr>
            <a:spLocks noGrp="1"/>
          </p:cNvSpPr>
          <p:nvPr>
            <p:ph sz="quarter" idx="10"/>
          </p:nvPr>
        </p:nvSpPr>
        <p:spPr>
          <a:xfrm>
            <a:off x="914399" y="1550536"/>
            <a:ext cx="10806873" cy="3747180"/>
          </a:xfrm>
        </p:spPr>
        <p:txBody>
          <a:bodyPr vert="horz" lIns="91440" tIns="45720" rIns="91440" bIns="45720" rtlCol="0" anchor="t">
            <a:normAutofit/>
          </a:bodyPr>
          <a:lstStyle/>
          <a:p>
            <a:pPr marL="342900" indent="-342900"/>
            <a:r>
              <a:rPr lang="en-US" sz="2400" noProof="1">
                <a:ea typeface="+mn-lt"/>
                <a:cs typeface="+mn-lt"/>
              </a:rPr>
              <a:t>Provins (2021) conducted an online study in a sample of n=95 youth 11-14. </a:t>
            </a:r>
          </a:p>
          <a:p>
            <a:pPr marL="342900" indent="-342900"/>
            <a:r>
              <a:rPr lang="en-US" sz="2400" noProof="1">
                <a:ea typeface="+mn-lt"/>
                <a:cs typeface="+mn-lt"/>
              </a:rPr>
              <a:t>The study found that while not all results were statistically significant, adolescents exposed to morally ambiguous role models were more likely to lie for their own benefit, while those exposed to immoral role models were less likely to lie for the benefit of others</a:t>
            </a:r>
          </a:p>
          <a:p>
            <a:pPr marL="342900" indent="-342900"/>
            <a:endParaRPr lang="en-US" noProof="1"/>
          </a:p>
        </p:txBody>
      </p:sp>
      <p:sp>
        <p:nvSpPr>
          <p:cNvPr id="5" name="Slide Number Placeholder 4">
            <a:extLst>
              <a:ext uri="{FF2B5EF4-FFF2-40B4-BE49-F238E27FC236}">
                <a16:creationId xmlns:a16="http://schemas.microsoft.com/office/drawing/2014/main" id="{9781B068-5E36-E75F-B12C-7E619A3E500F}"/>
              </a:ext>
            </a:extLst>
          </p:cNvPr>
          <p:cNvSpPr>
            <a:spLocks noGrp="1"/>
          </p:cNvSpPr>
          <p:nvPr>
            <p:ph type="sldNum" sz="quarter" idx="4"/>
          </p:nvPr>
        </p:nvSpPr>
        <p:spPr>
          <a:xfrm>
            <a:off x="914400" y="6246254"/>
            <a:ext cx="631065" cy="296214"/>
          </a:xfrm>
        </p:spPr>
        <p:txBody>
          <a:bodyPr/>
          <a:lstStyle/>
          <a:p>
            <a:fld id="{B5CEABB6-07DC-46E8-9B57-56EC44A396E5}" type="slidenum">
              <a:rPr lang="en-US" smtClean="0"/>
              <a:pPr/>
              <a:t>8</a:t>
            </a:fld>
            <a:endParaRPr lang="en-US"/>
          </a:p>
        </p:txBody>
      </p:sp>
    </p:spTree>
    <p:extLst>
      <p:ext uri="{BB962C8B-B14F-4D97-AF65-F5344CB8AC3E}">
        <p14:creationId xmlns:p14="http://schemas.microsoft.com/office/powerpoint/2010/main" val="152899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EAA13-E02F-EB47-E510-E3F48A95F847}"/>
              </a:ext>
            </a:extLst>
          </p:cNvPr>
          <p:cNvSpPr>
            <a:spLocks noGrp="1"/>
          </p:cNvSpPr>
          <p:nvPr>
            <p:ph type="title"/>
          </p:nvPr>
        </p:nvSpPr>
        <p:spPr>
          <a:xfrm>
            <a:off x="2949331" y="2260792"/>
            <a:ext cx="6306049" cy="1448747"/>
          </a:xfrm>
        </p:spPr>
        <p:txBody>
          <a:bodyPr/>
          <a:lstStyle/>
          <a:p>
            <a:r>
              <a:rPr lang="en-US"/>
              <a:t>Moral Ambiguity (CASE STUDY)</a:t>
            </a:r>
          </a:p>
        </p:txBody>
      </p:sp>
      <p:sp>
        <p:nvSpPr>
          <p:cNvPr id="5" name="Slide Number Placeholder 4">
            <a:extLst>
              <a:ext uri="{FF2B5EF4-FFF2-40B4-BE49-F238E27FC236}">
                <a16:creationId xmlns:a16="http://schemas.microsoft.com/office/drawing/2014/main" id="{1DDD930B-FB1B-543D-6828-8C31F30BBD28}"/>
              </a:ext>
            </a:extLst>
          </p:cNvPr>
          <p:cNvSpPr>
            <a:spLocks noGrp="1"/>
          </p:cNvSpPr>
          <p:nvPr>
            <p:ph type="sldNum" sz="quarter" idx="4"/>
          </p:nvPr>
        </p:nvSpPr>
        <p:spPr>
          <a:xfrm>
            <a:off x="914400" y="6246254"/>
            <a:ext cx="631065" cy="296214"/>
          </a:xfrm>
        </p:spPr>
        <p:txBody>
          <a:bodyPr/>
          <a:lstStyle/>
          <a:p>
            <a:fld id="{B5CEABB6-07DC-46E8-9B57-56EC44A396E5}" type="slidenum">
              <a:rPr lang="en-US" smtClean="0"/>
              <a:pPr/>
              <a:t>9</a:t>
            </a:fld>
            <a:endParaRPr lang="en-US"/>
          </a:p>
        </p:txBody>
      </p:sp>
    </p:spTree>
    <p:extLst>
      <p:ext uri="{BB962C8B-B14F-4D97-AF65-F5344CB8AC3E}">
        <p14:creationId xmlns:p14="http://schemas.microsoft.com/office/powerpoint/2010/main" val="1517447069"/>
      </p:ext>
    </p:extLst>
  </p:cSld>
  <p:clrMapOvr>
    <a:masterClrMapping/>
  </p:clrMapOvr>
</p:sld>
</file>

<file path=ppt/theme/theme1.xml><?xml version="1.0" encoding="utf-8"?>
<a:theme xmlns:a="http://schemas.openxmlformats.org/drawingml/2006/main" name="Custom">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22318419_win32_SL_V9" id="{8502042B-488E-4F33-AD20-77B40A1BC1AA}" vid="{A90C26AF-23CA-48C5-BFF9-84DC7B1C91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8EFD9E-464D-4A64-8503-21EC02601551}">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7B53FD5-8F3E-4406-8404-9F78B5E6376E}">
  <ds:schemaRefs>
    <ds:schemaRef ds:uri="http://purl.org/dc/elements/1.1/"/>
    <ds:schemaRef ds:uri="http://purl.org/dc/dcmitype/"/>
    <ds:schemaRef ds:uri="http://schemas.microsoft.com/office/2006/documentManagement/types"/>
    <ds:schemaRef ds:uri="71af3243-3dd4-4a8d-8c0d-dd76da1f02a5"/>
    <ds:schemaRef ds:uri="http://purl.org/dc/terms/"/>
    <ds:schemaRef ds:uri="http://schemas.openxmlformats.org/package/2006/metadata/core-properties"/>
    <ds:schemaRef ds:uri="16c05727-aa75-4e4a-9b5f-8a80a1165891"/>
    <ds:schemaRef ds:uri="http://schemas.microsoft.com/office/infopath/2007/PartnerControls"/>
    <ds:schemaRef ds:uri="http://schemas.microsoft.com/sharepoint/v3"/>
    <ds:schemaRef ds:uri="230e9df3-be65-4c73-a93b-d1236ebd677e"/>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B133F63F-9110-40E7-9727-485934F41506}">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1395</Words>
  <Application>Microsoft Office PowerPoint</Application>
  <PresentationFormat>Widescreen</PresentationFormat>
  <Paragraphs>127</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Aptos</vt:lpstr>
      <vt:lpstr>Arial</vt:lpstr>
      <vt:lpstr>Calibri</vt:lpstr>
      <vt:lpstr>Courier New</vt:lpstr>
      <vt:lpstr>Tahoma</vt:lpstr>
      <vt:lpstr>Tenorite</vt:lpstr>
      <vt:lpstr>Custom</vt:lpstr>
      <vt:lpstr>The good in evil deeds: Exploring moral ambiguity and developmental contexts in adolescent behavior</vt:lpstr>
      <vt:lpstr>Take home</vt:lpstr>
      <vt:lpstr>Contents</vt:lpstr>
      <vt:lpstr>PowerPoint Presentation</vt:lpstr>
      <vt:lpstr>Moral Ambiguity (General)</vt:lpstr>
      <vt:lpstr>Moral Ambiguity (General)</vt:lpstr>
      <vt:lpstr>Wylie and Gantman's experiment (2023)</vt:lpstr>
      <vt:lpstr>Moral Ambiguity (Youth)</vt:lpstr>
      <vt:lpstr>Moral Ambiguity (CASE STUDY)</vt:lpstr>
      <vt:lpstr>PowerPoint Presentation</vt:lpstr>
      <vt:lpstr>Moral Psychology</vt:lpstr>
      <vt:lpstr>"What would you do?"</vt:lpstr>
      <vt:lpstr>PowerPoint Presentation</vt:lpstr>
      <vt:lpstr>Many People Help!</vt:lpstr>
      <vt:lpstr>Research </vt:lpstr>
      <vt:lpstr>Research </vt:lpstr>
      <vt:lpstr>Research </vt:lpstr>
      <vt:lpstr>Future Research </vt:lpstr>
      <vt:lpstr>Recap</vt:lpstr>
      <vt:lpstr>References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Mike P</dc:creator>
  <cp:lastModifiedBy>Michael Paskaru</cp:lastModifiedBy>
  <cp:revision>39</cp:revision>
  <dcterms:created xsi:type="dcterms:W3CDTF">2025-03-18T01:21:48Z</dcterms:created>
  <dcterms:modified xsi:type="dcterms:W3CDTF">2025-10-27T13:55:41Z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