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7"/>
  </p:notesMasterIdLst>
  <p:sldIdLst>
    <p:sldId id="256" r:id="rId2"/>
    <p:sldId id="259" r:id="rId3"/>
    <p:sldId id="262" r:id="rId4"/>
    <p:sldId id="261" r:id="rId5"/>
    <p:sldId id="258" r:id="rId6"/>
    <p:sldId id="257" r:id="rId7"/>
    <p:sldId id="260" r:id="rId8"/>
    <p:sldId id="266" r:id="rId9"/>
    <p:sldId id="265" r:id="rId10"/>
    <p:sldId id="269" r:id="rId11"/>
    <p:sldId id="270" r:id="rId12"/>
    <p:sldId id="267" r:id="rId13"/>
    <p:sldId id="268" r:id="rId14"/>
    <p:sldId id="282" r:id="rId15"/>
    <p:sldId id="281" r:id="rId16"/>
    <p:sldId id="271" r:id="rId17"/>
    <p:sldId id="275" r:id="rId18"/>
    <p:sldId id="276" r:id="rId19"/>
    <p:sldId id="277" r:id="rId20"/>
    <p:sldId id="272" r:id="rId21"/>
    <p:sldId id="273" r:id="rId22"/>
    <p:sldId id="274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5:24:23.6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9:39:13.6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C42D2-9D66-41BB-B24C-3D1E0A304C70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F0C9E-7B7C-48DF-AC49-0E48A166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00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F0C9E-7B7C-48DF-AC49-0E48A166BD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7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7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8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7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2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2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6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3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6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9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sX0" fmla="*/ 0 w 4480560"/>
              <a:gd name="csY0" fmla="*/ 0 h 27432"/>
              <a:gd name="csX1" fmla="*/ 595274 w 4480560"/>
              <a:gd name="csY1" fmla="*/ 0 h 27432"/>
              <a:gd name="csX2" fmla="*/ 1100938 w 4480560"/>
              <a:gd name="csY2" fmla="*/ 0 h 27432"/>
              <a:gd name="csX3" fmla="*/ 1651406 w 4480560"/>
              <a:gd name="csY3" fmla="*/ 0 h 27432"/>
              <a:gd name="csX4" fmla="*/ 2336292 w 4480560"/>
              <a:gd name="csY4" fmla="*/ 0 h 27432"/>
              <a:gd name="csX5" fmla="*/ 2931566 w 4480560"/>
              <a:gd name="csY5" fmla="*/ 0 h 27432"/>
              <a:gd name="csX6" fmla="*/ 3482035 w 4480560"/>
              <a:gd name="csY6" fmla="*/ 0 h 27432"/>
              <a:gd name="csX7" fmla="*/ 4480560 w 4480560"/>
              <a:gd name="csY7" fmla="*/ 0 h 27432"/>
              <a:gd name="csX8" fmla="*/ 4480560 w 4480560"/>
              <a:gd name="csY8" fmla="*/ 27432 h 27432"/>
              <a:gd name="csX9" fmla="*/ 3840480 w 4480560"/>
              <a:gd name="csY9" fmla="*/ 27432 h 27432"/>
              <a:gd name="csX10" fmla="*/ 3290011 w 4480560"/>
              <a:gd name="csY10" fmla="*/ 27432 h 27432"/>
              <a:gd name="csX11" fmla="*/ 2560320 w 4480560"/>
              <a:gd name="csY11" fmla="*/ 27432 h 27432"/>
              <a:gd name="csX12" fmla="*/ 1965046 w 4480560"/>
              <a:gd name="csY12" fmla="*/ 27432 h 27432"/>
              <a:gd name="csX13" fmla="*/ 1459382 w 4480560"/>
              <a:gd name="csY13" fmla="*/ 27432 h 27432"/>
              <a:gd name="csX14" fmla="*/ 774497 w 4480560"/>
              <a:gd name="csY14" fmla="*/ 27432 h 27432"/>
              <a:gd name="csX15" fmla="*/ 0 w 4480560"/>
              <a:gd name="csY15" fmla="*/ 27432 h 27432"/>
              <a:gd name="csX16" fmla="*/ 0 w 4480560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3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sX0" fmla="*/ 0 w 4480560"/>
              <a:gd name="csY0" fmla="*/ 0 h 27432"/>
              <a:gd name="csX1" fmla="*/ 595274 w 4480560"/>
              <a:gd name="csY1" fmla="*/ 0 h 27432"/>
              <a:gd name="csX2" fmla="*/ 1100938 w 4480560"/>
              <a:gd name="csY2" fmla="*/ 0 h 27432"/>
              <a:gd name="csX3" fmla="*/ 1651406 w 4480560"/>
              <a:gd name="csY3" fmla="*/ 0 h 27432"/>
              <a:gd name="csX4" fmla="*/ 2336292 w 4480560"/>
              <a:gd name="csY4" fmla="*/ 0 h 27432"/>
              <a:gd name="csX5" fmla="*/ 2931566 w 4480560"/>
              <a:gd name="csY5" fmla="*/ 0 h 27432"/>
              <a:gd name="csX6" fmla="*/ 3482035 w 4480560"/>
              <a:gd name="csY6" fmla="*/ 0 h 27432"/>
              <a:gd name="csX7" fmla="*/ 4480560 w 4480560"/>
              <a:gd name="csY7" fmla="*/ 0 h 27432"/>
              <a:gd name="csX8" fmla="*/ 4480560 w 4480560"/>
              <a:gd name="csY8" fmla="*/ 27432 h 27432"/>
              <a:gd name="csX9" fmla="*/ 3840480 w 4480560"/>
              <a:gd name="csY9" fmla="*/ 27432 h 27432"/>
              <a:gd name="csX10" fmla="*/ 3290011 w 4480560"/>
              <a:gd name="csY10" fmla="*/ 27432 h 27432"/>
              <a:gd name="csX11" fmla="*/ 2560320 w 4480560"/>
              <a:gd name="csY11" fmla="*/ 27432 h 27432"/>
              <a:gd name="csX12" fmla="*/ 1965046 w 4480560"/>
              <a:gd name="csY12" fmla="*/ 27432 h 27432"/>
              <a:gd name="csX13" fmla="*/ 1459382 w 4480560"/>
              <a:gd name="csY13" fmla="*/ 27432 h 27432"/>
              <a:gd name="csX14" fmla="*/ 774497 w 4480560"/>
              <a:gd name="csY14" fmla="*/ 27432 h 27432"/>
              <a:gd name="csX15" fmla="*/ 0 w 4480560"/>
              <a:gd name="csY15" fmla="*/ 27432 h 27432"/>
              <a:gd name="csX16" fmla="*/ 0 w 4480560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1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8.png"/><Relationship Id="rId7" Type="http://schemas.openxmlformats.org/officeDocument/2006/relationships/image" Target="../media/image31.jp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g"/><Relationship Id="rId11" Type="http://schemas.openxmlformats.org/officeDocument/2006/relationships/image" Target="../media/image91.jpeg"/><Relationship Id="rId5" Type="http://schemas.openxmlformats.org/officeDocument/2006/relationships/image" Target="../media/image85.jpg"/><Relationship Id="rId10" Type="http://schemas.openxmlformats.org/officeDocument/2006/relationships/image" Target="../media/image90.jpg"/><Relationship Id="rId4" Type="http://schemas.openxmlformats.org/officeDocument/2006/relationships/image" Target="../media/image84.jpg"/><Relationship Id="rId9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rgbClr val="F57857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9EA11-A4AC-C0EE-93ED-D7248F137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2061" y="762538"/>
            <a:ext cx="5649349" cy="3199862"/>
          </a:xfrm>
        </p:spPr>
        <p:txBody>
          <a:bodyPr anchor="b">
            <a:normAutofit/>
          </a:bodyPr>
          <a:lstStyle/>
          <a:p>
            <a:r>
              <a:rPr lang="en-US" sz="8000" dirty="0">
                <a:solidFill>
                  <a:srgbClr val="FBF9F6"/>
                </a:solidFill>
              </a:rPr>
              <a:t>Rental Catalog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6E2AD-3E27-F6DE-07D7-4FF891759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2061" y="5495636"/>
            <a:ext cx="4339357" cy="504740"/>
          </a:xfrm>
        </p:spPr>
        <p:txBody>
          <a:bodyPr anchor="t">
            <a:normAutofit/>
          </a:bodyPr>
          <a:lstStyle/>
          <a:p>
            <a:r>
              <a:rPr lang="en-US" sz="2000" b="1" dirty="0">
                <a:solidFill>
                  <a:srgbClr val="FBF9F6"/>
                </a:solidFill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Partyperfection_llc@yahoo.com</a:t>
            </a:r>
          </a:p>
        </p:txBody>
      </p:sp>
      <p:sp>
        <p:nvSpPr>
          <p:cNvPr id="106" name="Rectangle 6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27432"/>
          </a:xfrm>
          <a:custGeom>
            <a:avLst/>
            <a:gdLst>
              <a:gd name="csX0" fmla="*/ 0 w 5303520"/>
              <a:gd name="csY0" fmla="*/ 0 h 27432"/>
              <a:gd name="csX1" fmla="*/ 556870 w 5303520"/>
              <a:gd name="csY1" fmla="*/ 0 h 27432"/>
              <a:gd name="csX2" fmla="*/ 1272845 w 5303520"/>
              <a:gd name="csY2" fmla="*/ 0 h 27432"/>
              <a:gd name="csX3" fmla="*/ 1882750 w 5303520"/>
              <a:gd name="csY3" fmla="*/ 0 h 27432"/>
              <a:gd name="csX4" fmla="*/ 2439619 w 5303520"/>
              <a:gd name="csY4" fmla="*/ 0 h 27432"/>
              <a:gd name="csX5" fmla="*/ 3155594 w 5303520"/>
              <a:gd name="csY5" fmla="*/ 0 h 27432"/>
              <a:gd name="csX6" fmla="*/ 3818534 w 5303520"/>
              <a:gd name="csY6" fmla="*/ 0 h 27432"/>
              <a:gd name="csX7" fmla="*/ 4481474 w 5303520"/>
              <a:gd name="csY7" fmla="*/ 0 h 27432"/>
              <a:gd name="csX8" fmla="*/ 5303520 w 5303520"/>
              <a:gd name="csY8" fmla="*/ 0 h 27432"/>
              <a:gd name="csX9" fmla="*/ 5303520 w 5303520"/>
              <a:gd name="csY9" fmla="*/ 27432 h 27432"/>
              <a:gd name="csX10" fmla="*/ 4746650 w 5303520"/>
              <a:gd name="csY10" fmla="*/ 27432 h 27432"/>
              <a:gd name="csX11" fmla="*/ 4242816 w 5303520"/>
              <a:gd name="csY11" fmla="*/ 27432 h 27432"/>
              <a:gd name="csX12" fmla="*/ 3526841 w 5303520"/>
              <a:gd name="csY12" fmla="*/ 27432 h 27432"/>
              <a:gd name="csX13" fmla="*/ 2969971 w 5303520"/>
              <a:gd name="csY13" fmla="*/ 27432 h 27432"/>
              <a:gd name="csX14" fmla="*/ 2253996 w 5303520"/>
              <a:gd name="csY14" fmla="*/ 27432 h 27432"/>
              <a:gd name="csX15" fmla="*/ 1484986 w 5303520"/>
              <a:gd name="csY15" fmla="*/ 27432 h 27432"/>
              <a:gd name="csX16" fmla="*/ 875081 w 5303520"/>
              <a:gd name="csY16" fmla="*/ 27432 h 27432"/>
              <a:gd name="csX17" fmla="*/ 0 w 5303520"/>
              <a:gd name="csY17" fmla="*/ 27432 h 27432"/>
              <a:gd name="csX18" fmla="*/ 0 w 5303520"/>
              <a:gd name="csY18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303520" h="27432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3593" y="13343"/>
                  <a:pt x="5303797" y="14402"/>
                  <a:pt x="5303520" y="27432"/>
                </a:cubicBezTo>
                <a:cubicBezTo>
                  <a:pt x="5132450" y="9645"/>
                  <a:pt x="4953391" y="27858"/>
                  <a:pt x="4746650" y="27432"/>
                </a:cubicBezTo>
                <a:cubicBezTo>
                  <a:pt x="4539909" y="27007"/>
                  <a:pt x="4361261" y="16312"/>
                  <a:pt x="4242816" y="27432"/>
                </a:cubicBezTo>
                <a:cubicBezTo>
                  <a:pt x="4124371" y="38552"/>
                  <a:pt x="3754907" y="30170"/>
                  <a:pt x="3526841" y="27432"/>
                </a:cubicBezTo>
                <a:cubicBezTo>
                  <a:pt x="3298775" y="24694"/>
                  <a:pt x="3164473" y="13057"/>
                  <a:pt x="2969971" y="27432"/>
                </a:cubicBezTo>
                <a:cubicBezTo>
                  <a:pt x="2775469" y="41808"/>
                  <a:pt x="2608536" y="11194"/>
                  <a:pt x="2253996" y="27432"/>
                </a:cubicBezTo>
                <a:cubicBezTo>
                  <a:pt x="1899456" y="43670"/>
                  <a:pt x="1752044" y="37933"/>
                  <a:pt x="1484986" y="27432"/>
                </a:cubicBezTo>
                <a:cubicBezTo>
                  <a:pt x="1217928" y="16932"/>
                  <a:pt x="1060609" y="4360"/>
                  <a:pt x="875081" y="27432"/>
                </a:cubicBezTo>
                <a:cubicBezTo>
                  <a:pt x="689553" y="50504"/>
                  <a:pt x="188846" y="34372"/>
                  <a:pt x="0" y="27432"/>
                </a:cubicBezTo>
                <a:cubicBezTo>
                  <a:pt x="-1027" y="16774"/>
                  <a:pt x="589" y="8401"/>
                  <a:pt x="0" y="0"/>
                </a:cubicBezTo>
                <a:close/>
              </a:path>
              <a:path w="5303520" h="27432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3295" y="13080"/>
                  <a:pt x="5304172" y="14823"/>
                  <a:pt x="5303520" y="27432"/>
                </a:cubicBezTo>
                <a:cubicBezTo>
                  <a:pt x="5082751" y="27600"/>
                  <a:pt x="4993374" y="33244"/>
                  <a:pt x="4746650" y="27432"/>
                </a:cubicBezTo>
                <a:cubicBezTo>
                  <a:pt x="4499926" y="21621"/>
                  <a:pt x="4368648" y="1957"/>
                  <a:pt x="4083710" y="27432"/>
                </a:cubicBezTo>
                <a:cubicBezTo>
                  <a:pt x="3798772" y="52907"/>
                  <a:pt x="3729434" y="14645"/>
                  <a:pt x="3473806" y="27432"/>
                </a:cubicBezTo>
                <a:cubicBezTo>
                  <a:pt x="3218178" y="40219"/>
                  <a:pt x="3056855" y="39147"/>
                  <a:pt x="2704795" y="27432"/>
                </a:cubicBezTo>
                <a:cubicBezTo>
                  <a:pt x="2352735" y="15717"/>
                  <a:pt x="2319447" y="38401"/>
                  <a:pt x="1935785" y="27432"/>
                </a:cubicBezTo>
                <a:cubicBezTo>
                  <a:pt x="1552123" y="16464"/>
                  <a:pt x="1532619" y="8678"/>
                  <a:pt x="1378915" y="27432"/>
                </a:cubicBezTo>
                <a:cubicBezTo>
                  <a:pt x="1225211" y="46187"/>
                  <a:pt x="1038692" y="43452"/>
                  <a:pt x="715975" y="27432"/>
                </a:cubicBezTo>
                <a:cubicBezTo>
                  <a:pt x="393258" y="11412"/>
                  <a:pt x="303768" y="36088"/>
                  <a:pt x="0" y="27432"/>
                </a:cubicBezTo>
                <a:cubicBezTo>
                  <a:pt x="151" y="17585"/>
                  <a:pt x="-198" y="13251"/>
                  <a:pt x="0" y="0"/>
                </a:cubicBezTo>
                <a:close/>
              </a:path>
            </a:pathLst>
          </a:custGeom>
          <a:solidFill>
            <a:srgbClr val="FBF9F6"/>
          </a:solidFill>
          <a:ln w="41275" cap="rnd">
            <a:solidFill>
              <a:srgbClr val="FBF9F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for a party&#10;&#10;Description automatically generated">
            <a:extLst>
              <a:ext uri="{FF2B5EF4-FFF2-40B4-BE49-F238E27FC236}">
                <a16:creationId xmlns:a16="http://schemas.microsoft.com/office/drawing/2014/main" id="{CC2FE9AB-D9F2-91BE-27B3-0BA2F79A4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7" y="1432802"/>
            <a:ext cx="3657370" cy="399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16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585D6-0A26-90B6-1F01-4CDDDAC0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/>
              <a:t>Round Top Wall Set of 2 $150</a:t>
            </a:r>
            <a:br>
              <a:rPr lang="en-US" sz="2800" dirty="0"/>
            </a:br>
            <a:r>
              <a:rPr lang="en-US" sz="2800" dirty="0"/>
              <a:t>Step Display $100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sX0" fmla="*/ 0 w 3291840"/>
              <a:gd name="csY0" fmla="*/ 0 h 27432"/>
              <a:gd name="csX1" fmla="*/ 625450 w 3291840"/>
              <a:gd name="csY1" fmla="*/ 0 h 27432"/>
              <a:gd name="csX2" fmla="*/ 1283818 w 3291840"/>
              <a:gd name="csY2" fmla="*/ 0 h 27432"/>
              <a:gd name="csX3" fmla="*/ 1975104 w 3291840"/>
              <a:gd name="csY3" fmla="*/ 0 h 27432"/>
              <a:gd name="csX4" fmla="*/ 2666390 w 3291840"/>
              <a:gd name="csY4" fmla="*/ 0 h 27432"/>
              <a:gd name="csX5" fmla="*/ 3291840 w 3291840"/>
              <a:gd name="csY5" fmla="*/ 0 h 27432"/>
              <a:gd name="csX6" fmla="*/ 3291840 w 3291840"/>
              <a:gd name="csY6" fmla="*/ 27432 h 27432"/>
              <a:gd name="csX7" fmla="*/ 2567635 w 3291840"/>
              <a:gd name="csY7" fmla="*/ 27432 h 27432"/>
              <a:gd name="csX8" fmla="*/ 1843430 w 3291840"/>
              <a:gd name="csY8" fmla="*/ 27432 h 27432"/>
              <a:gd name="csX9" fmla="*/ 1185062 w 3291840"/>
              <a:gd name="csY9" fmla="*/ 27432 h 27432"/>
              <a:gd name="csX10" fmla="*/ 0 w 3291840"/>
              <a:gd name="csY10" fmla="*/ 27432 h 27432"/>
              <a:gd name="csX11" fmla="*/ 0 w 3291840"/>
              <a:gd name="csY11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F65DD"/>
          </a:solidFill>
          <a:ln w="38100" cap="rnd">
            <a:solidFill>
              <a:srgbClr val="FF65D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irthday party with balloons and a cake&#10;&#10;Description automatically generated">
            <a:extLst>
              <a:ext uri="{FF2B5EF4-FFF2-40B4-BE49-F238E27FC236}">
                <a16:creationId xmlns:a16="http://schemas.microsoft.com/office/drawing/2014/main" id="{80011ABD-663E-81F7-F53F-0D90F1B21B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9" y="2642616"/>
            <a:ext cx="4735978" cy="3895344"/>
          </a:xfrm>
          <a:prstGeom prst="rect">
            <a:avLst/>
          </a:prstGeom>
        </p:spPr>
      </p:pic>
      <p:pic>
        <p:nvPicPr>
          <p:cNvPr id="8" name="Content Placeholder 7" descr="A pink balloon arch with a butterfly and a pink butterfly&#10;&#10;Description automatically generated with medium confidence">
            <a:extLst>
              <a:ext uri="{FF2B5EF4-FFF2-40B4-BE49-F238E27FC236}">
                <a16:creationId xmlns:a16="http://schemas.microsoft.com/office/drawing/2014/main" id="{ADE47935-58B6-EE57-C0E0-E68C973F5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681386"/>
            <a:ext cx="5614416" cy="381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28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F11C1-EF9C-A9B0-24F3-1D0BD4AE9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0" y="224859"/>
            <a:ext cx="10198838" cy="16532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4 ft Table$75</a:t>
            </a:r>
            <a:br>
              <a:rPr lang="en-US" sz="2400" dirty="0"/>
            </a:br>
            <a:r>
              <a:rPr lang="en-US" sz="2400" dirty="0"/>
              <a:t>6 ft Table $125</a:t>
            </a:r>
            <a:br>
              <a:rPr lang="en-US" sz="2400" dirty="0"/>
            </a:br>
            <a:r>
              <a:rPr lang="en-US" sz="2400" dirty="0"/>
              <a:t>Pedestal Set $80</a:t>
            </a:r>
            <a:br>
              <a:rPr lang="en-US" sz="2400" dirty="0"/>
            </a:br>
            <a:r>
              <a:rPr lang="en-US" sz="2400" dirty="0"/>
              <a:t>(Customization Extra)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sX0" fmla="*/ 0 w 3291840"/>
              <a:gd name="csY0" fmla="*/ 0 h 27432"/>
              <a:gd name="csX1" fmla="*/ 625450 w 3291840"/>
              <a:gd name="csY1" fmla="*/ 0 h 27432"/>
              <a:gd name="csX2" fmla="*/ 1283818 w 3291840"/>
              <a:gd name="csY2" fmla="*/ 0 h 27432"/>
              <a:gd name="csX3" fmla="*/ 1975104 w 3291840"/>
              <a:gd name="csY3" fmla="*/ 0 h 27432"/>
              <a:gd name="csX4" fmla="*/ 2666390 w 3291840"/>
              <a:gd name="csY4" fmla="*/ 0 h 27432"/>
              <a:gd name="csX5" fmla="*/ 3291840 w 3291840"/>
              <a:gd name="csY5" fmla="*/ 0 h 27432"/>
              <a:gd name="csX6" fmla="*/ 3291840 w 3291840"/>
              <a:gd name="csY6" fmla="*/ 27432 h 27432"/>
              <a:gd name="csX7" fmla="*/ 2567635 w 3291840"/>
              <a:gd name="csY7" fmla="*/ 27432 h 27432"/>
              <a:gd name="csX8" fmla="*/ 1843430 w 3291840"/>
              <a:gd name="csY8" fmla="*/ 27432 h 27432"/>
              <a:gd name="csX9" fmla="*/ 1185062 w 3291840"/>
              <a:gd name="csY9" fmla="*/ 27432 h 27432"/>
              <a:gd name="csX10" fmla="*/ 0 w 3291840"/>
              <a:gd name="csY10" fmla="*/ 27432 h 27432"/>
              <a:gd name="csX11" fmla="*/ 0 w 3291840"/>
              <a:gd name="csY11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C8C58"/>
          </a:solidFill>
          <a:ln w="38100" cap="rnd">
            <a:solidFill>
              <a:srgbClr val="AC8C5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able with balloons and a sign&#10;&#10;Description automatically generated">
            <a:extLst>
              <a:ext uri="{FF2B5EF4-FFF2-40B4-BE49-F238E27FC236}">
                <a16:creationId xmlns:a16="http://schemas.microsoft.com/office/drawing/2014/main" id="{59FC893D-31F6-BA88-F677-9747A2ECE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13" y="2197700"/>
            <a:ext cx="3974599" cy="4367692"/>
          </a:xfrm>
          <a:prstGeom prst="rect">
            <a:avLst/>
          </a:prstGeom>
        </p:spPr>
      </p:pic>
      <p:pic>
        <p:nvPicPr>
          <p:cNvPr id="9" name="Picture 8" descr="A table with food and balloons&#10;&#10;Description automatically generated">
            <a:extLst>
              <a:ext uri="{FF2B5EF4-FFF2-40B4-BE49-F238E27FC236}">
                <a16:creationId xmlns:a16="http://schemas.microsoft.com/office/drawing/2014/main" id="{F03E1519-4209-00C8-AE9E-4B58A184A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50" y="2307428"/>
            <a:ext cx="4713503" cy="42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9EEE-0705-A125-9453-3B9C220D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Stanchions $75</a:t>
            </a:r>
            <a:br>
              <a:rPr lang="en-US" sz="2800" dirty="0"/>
            </a:br>
            <a:r>
              <a:rPr lang="en-US" sz="2800" dirty="0"/>
              <a:t>(Red Carpet Additional)</a:t>
            </a:r>
          </a:p>
        </p:txBody>
      </p:sp>
      <p:pic>
        <p:nvPicPr>
          <p:cNvPr id="8" name="Content Placeholder 7" descr="A red and black balloon display&#10;&#10;Description automatically generated">
            <a:extLst>
              <a:ext uri="{FF2B5EF4-FFF2-40B4-BE49-F238E27FC236}">
                <a16:creationId xmlns:a16="http://schemas.microsoft.com/office/drawing/2014/main" id="{72941EB9-9D07-5186-00C2-B80ED34824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22" y="2239963"/>
            <a:ext cx="4604392" cy="4252912"/>
          </a:xfrm>
        </p:spPr>
      </p:pic>
      <p:pic>
        <p:nvPicPr>
          <p:cNvPr id="12" name="Content Placeholder 11" descr="A red carpet with rope barriers&#10;&#10;Description automatically generated">
            <a:extLst>
              <a:ext uri="{FF2B5EF4-FFF2-40B4-BE49-F238E27FC236}">
                <a16:creationId xmlns:a16="http://schemas.microsoft.com/office/drawing/2014/main" id="{246D13B5-829F-C648-F727-D3750EB9FC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278" y="2239963"/>
            <a:ext cx="3989008" cy="4252912"/>
          </a:xfrm>
        </p:spPr>
      </p:pic>
    </p:spTree>
    <p:extLst>
      <p:ext uri="{BB962C8B-B14F-4D97-AF65-F5344CB8AC3E}">
        <p14:creationId xmlns:p14="http://schemas.microsoft.com/office/powerpoint/2010/main" val="87989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9C930AD-D4FC-482F-B9FE-D6AC10EBA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57355-2355-74CC-248D-8A381868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1405489"/>
            <a:ext cx="2204813" cy="9289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572" y="734214"/>
            <a:ext cx="18288" cy="1600200"/>
          </a:xfrm>
          <a:custGeom>
            <a:avLst/>
            <a:gdLst>
              <a:gd name="csX0" fmla="*/ 0 w 18288"/>
              <a:gd name="csY0" fmla="*/ 0 h 1600200"/>
              <a:gd name="csX1" fmla="*/ 18288 w 18288"/>
              <a:gd name="csY1" fmla="*/ 0 h 1600200"/>
              <a:gd name="csX2" fmla="*/ 18288 w 18288"/>
              <a:gd name="csY2" fmla="*/ 549402 h 1600200"/>
              <a:gd name="csX3" fmla="*/ 18288 w 18288"/>
              <a:gd name="csY3" fmla="*/ 1114806 h 1600200"/>
              <a:gd name="csX4" fmla="*/ 18288 w 18288"/>
              <a:gd name="csY4" fmla="*/ 1600200 h 1600200"/>
              <a:gd name="csX5" fmla="*/ 0 w 18288"/>
              <a:gd name="csY5" fmla="*/ 1600200 h 1600200"/>
              <a:gd name="csX6" fmla="*/ 0 w 18288"/>
              <a:gd name="csY6" fmla="*/ 1066800 h 1600200"/>
              <a:gd name="csX7" fmla="*/ 0 w 18288"/>
              <a:gd name="csY7" fmla="*/ 517398 h 1600200"/>
              <a:gd name="csX8" fmla="*/ 0 w 18288"/>
              <a:gd name="csY8" fmla="*/ 0 h 1600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78613A"/>
          </a:solidFill>
          <a:ln w="34925">
            <a:solidFill>
              <a:srgbClr val="78613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DFB54-96B2-37D7-8FE4-F260F4C6B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66893" y="2864604"/>
            <a:ext cx="3964663" cy="95168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Rectangular Wall Set of 3 $175</a:t>
            </a:r>
          </a:p>
          <a:p>
            <a:endParaRPr lang="en-US" sz="1800" dirty="0">
              <a:latin typeface="+mj-lt"/>
            </a:endParaRPr>
          </a:p>
        </p:txBody>
      </p:sp>
      <p:pic>
        <p:nvPicPr>
          <p:cNvPr id="16" name="Content Placeholder 15" descr="A table with balloons and chairs&#10;&#10;Description automatically generated with medium confidence">
            <a:extLst>
              <a:ext uri="{FF2B5EF4-FFF2-40B4-BE49-F238E27FC236}">
                <a16:creationId xmlns:a16="http://schemas.microsoft.com/office/drawing/2014/main" id="{5D3FD6C0-D968-2792-8A62-599E9ED7A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92" y="3538360"/>
            <a:ext cx="2323528" cy="3219424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03BAF0-8A46-89A3-E408-C54DFDBFE995}"/>
              </a:ext>
            </a:extLst>
          </p:cNvPr>
          <p:cNvSpPr txBox="1"/>
          <p:nvPr/>
        </p:nvSpPr>
        <p:spPr>
          <a:xfrm>
            <a:off x="9291979" y="3323372"/>
            <a:ext cx="255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Big Ripple Wall $200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CB6282-DD42-6417-B7E5-8153F8FE329A}"/>
              </a:ext>
            </a:extLst>
          </p:cNvPr>
          <p:cNvSpPr txBox="1"/>
          <p:nvPr/>
        </p:nvSpPr>
        <p:spPr>
          <a:xfrm>
            <a:off x="8193321" y="290308"/>
            <a:ext cx="457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Folding Door(5.7ft x 8ft) $100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BF9862-AB01-00D4-0B60-8CC79FE80D87}"/>
              </a:ext>
            </a:extLst>
          </p:cNvPr>
          <p:cNvSpPr txBox="1"/>
          <p:nvPr/>
        </p:nvSpPr>
        <p:spPr>
          <a:xfrm>
            <a:off x="511556" y="292922"/>
            <a:ext cx="2326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Wooden Hexagon $125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0F338F-E636-0542-151B-4CD0A22F5081}"/>
              </a:ext>
            </a:extLst>
          </p:cNvPr>
          <p:cNvSpPr txBox="1"/>
          <p:nvPr/>
        </p:nvSpPr>
        <p:spPr>
          <a:xfrm>
            <a:off x="262835" y="4155905"/>
            <a:ext cx="3494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 Double Arch Wall Set $175</a:t>
            </a:r>
            <a:endParaRPr lang="en-US" sz="1600" dirty="0"/>
          </a:p>
        </p:txBody>
      </p:sp>
      <p:pic>
        <p:nvPicPr>
          <p:cNvPr id="39" name="Picture 38" descr="A sign next to flowers&#10;&#10;Description automatically generated">
            <a:extLst>
              <a:ext uri="{FF2B5EF4-FFF2-40B4-BE49-F238E27FC236}">
                <a16:creationId xmlns:a16="http://schemas.microsoft.com/office/drawing/2014/main" id="{778E66A4-0522-0D64-75EC-CCDB9E2E5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09" y="637670"/>
            <a:ext cx="1953887" cy="24645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178116F-27DD-D2B6-5CA4-EBEC26BB3827}"/>
              </a:ext>
            </a:extLst>
          </p:cNvPr>
          <p:cNvSpPr txBox="1"/>
          <p:nvPr/>
        </p:nvSpPr>
        <p:spPr>
          <a:xfrm>
            <a:off x="4362783" y="254865"/>
            <a:ext cx="278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Small Ripple Wall $100</a:t>
            </a:r>
          </a:p>
        </p:txBody>
      </p:sp>
      <p:pic>
        <p:nvPicPr>
          <p:cNvPr id="5" name="Picture 4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C5F29F25-1044-09FD-724B-A688567D8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7" y="4526257"/>
            <a:ext cx="2662661" cy="229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31AA6-AD07-A8B3-4567-5167FCEC8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78" y="3647003"/>
            <a:ext cx="1567521" cy="3179199"/>
          </a:xfrm>
          <a:prstGeom prst="rect">
            <a:avLst/>
          </a:prstGeom>
        </p:spPr>
      </p:pic>
      <p:pic>
        <p:nvPicPr>
          <p:cNvPr id="9" name="Picture 8" descr="A picture containing wall, indoor, green, tiled&#10;&#10;AI-generated content may be incorrect.">
            <a:extLst>
              <a:ext uri="{FF2B5EF4-FFF2-40B4-BE49-F238E27FC236}">
                <a16:creationId xmlns:a16="http://schemas.microsoft.com/office/drawing/2014/main" id="{38CDA01D-427A-4026-5DCF-7F3AA38E16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95" y="4089343"/>
            <a:ext cx="2344196" cy="2564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E62125-0738-3B6B-8B20-25AFAA14EF90}"/>
              </a:ext>
            </a:extLst>
          </p:cNvPr>
          <p:cNvSpPr txBox="1"/>
          <p:nvPr/>
        </p:nvSpPr>
        <p:spPr>
          <a:xfrm>
            <a:off x="6668990" y="3720011"/>
            <a:ext cx="255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Display Wall $150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351E13-D19F-6521-9763-56093D001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25" y="617402"/>
            <a:ext cx="2556117" cy="2618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BB8CD0-14B7-86FE-AF32-45DD96BAA0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7" y="617402"/>
            <a:ext cx="2715052" cy="25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41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894FD-7817-3D2C-1865-45B4211FB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10" y="998257"/>
            <a:ext cx="3534571" cy="778316"/>
          </a:xfrm>
        </p:spPr>
        <p:txBody>
          <a:bodyPr>
            <a:normAutofit/>
          </a:bodyPr>
          <a:lstStyle/>
          <a:p>
            <a:r>
              <a:rPr lang="en-US" sz="2000" dirty="0"/>
              <a:t>Silver Shimmer Wall $300</a:t>
            </a:r>
          </a:p>
        </p:txBody>
      </p:sp>
      <p:pic>
        <p:nvPicPr>
          <p:cNvPr id="6" name="Content Placeholder 5" descr="A picture containing indoor, counter, several, variety&#10;&#10;AI-generated content may be incorrect.">
            <a:extLst>
              <a:ext uri="{FF2B5EF4-FFF2-40B4-BE49-F238E27FC236}">
                <a16:creationId xmlns:a16="http://schemas.microsoft.com/office/drawing/2014/main" id="{20471049-49B8-3529-2310-8AB6B4C7C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834" y="2230582"/>
            <a:ext cx="3470347" cy="428863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1E1E3-FE1A-D1BD-D09E-4CE59550C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582" y="998257"/>
            <a:ext cx="2859376" cy="425026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</a:rPr>
              <a:t>Wavy Wall $200</a:t>
            </a:r>
          </a:p>
        </p:txBody>
      </p:sp>
      <p:pic>
        <p:nvPicPr>
          <p:cNvPr id="8" name="Picture 7" descr="A picture containing red&#10;&#10;AI-generated content may be incorrect.">
            <a:extLst>
              <a:ext uri="{FF2B5EF4-FFF2-40B4-BE49-F238E27FC236}">
                <a16:creationId xmlns:a16="http://schemas.microsoft.com/office/drawing/2014/main" id="{F4EDC6DB-7F20-042A-9382-0FF7E0612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82" y="1387415"/>
            <a:ext cx="2575022" cy="4083170"/>
          </a:xfrm>
          <a:prstGeom prst="rect">
            <a:avLst/>
          </a:prstGeom>
        </p:spPr>
      </p:pic>
      <p:pic>
        <p:nvPicPr>
          <p:cNvPr id="12" name="Picture 11" descr="A picture containing stone, tiled, cement&#10;&#10;AI-generated content may be incorrect.">
            <a:extLst>
              <a:ext uri="{FF2B5EF4-FFF2-40B4-BE49-F238E27FC236}">
                <a16:creationId xmlns:a16="http://schemas.microsoft.com/office/drawing/2014/main" id="{FAE0099A-0BAF-9A02-9BFB-F999E6E71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2" y="1814921"/>
            <a:ext cx="4428479" cy="42886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4CC35A-33B1-FF35-4226-5798211B544A}"/>
              </a:ext>
            </a:extLst>
          </p:cNvPr>
          <p:cNvSpPr txBox="1"/>
          <p:nvPr/>
        </p:nvSpPr>
        <p:spPr>
          <a:xfrm>
            <a:off x="8738847" y="1830472"/>
            <a:ext cx="335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Round Acrylic Wall $250</a:t>
            </a:r>
          </a:p>
        </p:txBody>
      </p:sp>
    </p:spTree>
    <p:extLst>
      <p:ext uri="{BB962C8B-B14F-4D97-AF65-F5344CB8AC3E}">
        <p14:creationId xmlns:p14="http://schemas.microsoft.com/office/powerpoint/2010/main" val="1844857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4226-A57D-0CDF-09DA-E2B3810F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90" y="2103437"/>
            <a:ext cx="3622964" cy="1325563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Kids Chivari Chair $5 each</a:t>
            </a:r>
            <a:br>
              <a:rPr lang="en-US" sz="1800" dirty="0"/>
            </a:br>
            <a:r>
              <a:rPr lang="en-US" sz="1800" dirty="0"/>
              <a:t>(20 available)</a:t>
            </a:r>
          </a:p>
        </p:txBody>
      </p:sp>
      <p:pic>
        <p:nvPicPr>
          <p:cNvPr id="6" name="Content Placeholder 5" descr="A picture containing furniture, seat, chair&#10;&#10;AI-generated content may be incorrect.">
            <a:extLst>
              <a:ext uri="{FF2B5EF4-FFF2-40B4-BE49-F238E27FC236}">
                <a16:creationId xmlns:a16="http://schemas.microsoft.com/office/drawing/2014/main" id="{18B40126-05EE-E75D-CF87-A0A2B2FD71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83" y="3187262"/>
            <a:ext cx="1797387" cy="2702420"/>
          </a:xfrm>
        </p:spPr>
      </p:pic>
      <p:pic>
        <p:nvPicPr>
          <p:cNvPr id="8" name="Content Placeholder 7" descr="A picture containing floor, table, indoor, furniture&#10;&#10;AI-generated content may be incorrect.">
            <a:extLst>
              <a:ext uri="{FF2B5EF4-FFF2-40B4-BE49-F238E27FC236}">
                <a16:creationId xmlns:a16="http://schemas.microsoft.com/office/drawing/2014/main" id="{9D35FDA4-8A2D-838E-5FF4-050425F98F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35" y="2856701"/>
            <a:ext cx="5403226" cy="308147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998858-D065-5CDC-BC86-52624C97DA3C}"/>
              </a:ext>
            </a:extLst>
          </p:cNvPr>
          <p:cNvSpPr txBox="1"/>
          <p:nvPr/>
        </p:nvSpPr>
        <p:spPr>
          <a:xfrm>
            <a:off x="6170528" y="2119887"/>
            <a:ext cx="307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Kids Table $75 each</a:t>
            </a:r>
          </a:p>
          <a:p>
            <a:pPr algn="ctr"/>
            <a:r>
              <a:rPr lang="en-US" dirty="0">
                <a:latin typeface="+mj-lt"/>
              </a:rPr>
              <a:t>(2 available)</a:t>
            </a:r>
          </a:p>
        </p:txBody>
      </p:sp>
    </p:spTree>
    <p:extLst>
      <p:ext uri="{BB962C8B-B14F-4D97-AF65-F5344CB8AC3E}">
        <p14:creationId xmlns:p14="http://schemas.microsoft.com/office/powerpoint/2010/main" val="3818642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8B2EF-2BCF-568E-CE9E-C030B225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34871"/>
            <a:ext cx="2288049" cy="5930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Wicker Chair $75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9ACE5E"/>
          </a:solidFill>
          <a:ln w="38100" cap="rnd">
            <a:solidFill>
              <a:srgbClr val="9ACE5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chair with balloons on top of it&#10;&#10;Description automatically generated">
            <a:extLst>
              <a:ext uri="{FF2B5EF4-FFF2-40B4-BE49-F238E27FC236}">
                <a16:creationId xmlns:a16="http://schemas.microsoft.com/office/drawing/2014/main" id="{3226C151-CECA-C598-330F-3E1C514CE8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r="153"/>
          <a:stretch>
            <a:fillRect/>
          </a:stretch>
        </p:blipFill>
        <p:spPr>
          <a:xfrm>
            <a:off x="0" y="-10242"/>
            <a:ext cx="2646808" cy="3897454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87540-3CAC-F6E3-113F-BA72F30BB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9356304" y="5950994"/>
            <a:ext cx="2950792" cy="44850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</a:rPr>
              <a:t>Metal Barrel $60</a:t>
            </a:r>
          </a:p>
        </p:txBody>
      </p:sp>
      <p:pic>
        <p:nvPicPr>
          <p:cNvPr id="8" name="Picture 7" descr="A red barrel with a cake on top and a black balloon in front of it&#10;&#10;Description automatically generated">
            <a:extLst>
              <a:ext uri="{FF2B5EF4-FFF2-40B4-BE49-F238E27FC236}">
                <a16:creationId xmlns:a16="http://schemas.microsoft.com/office/drawing/2014/main" id="{768608B9-E07B-D7D1-EEF8-55A4100DF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585" y="1806264"/>
            <a:ext cx="2303947" cy="40575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123368-1621-A518-6552-68D01443B1DF}"/>
              </a:ext>
            </a:extLst>
          </p:cNvPr>
          <p:cNvSpPr txBox="1"/>
          <p:nvPr/>
        </p:nvSpPr>
        <p:spPr>
          <a:xfrm>
            <a:off x="4680642" y="3251124"/>
            <a:ext cx="2466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0A33C1-F71E-750A-C603-A2C3793ABDC1}"/>
              </a:ext>
            </a:extLst>
          </p:cNvPr>
          <p:cNvSpPr txBox="1"/>
          <p:nvPr/>
        </p:nvSpPr>
        <p:spPr>
          <a:xfrm>
            <a:off x="3230879" y="6162412"/>
            <a:ext cx="334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   5 ft Ladder Stand </a:t>
            </a:r>
          </a:p>
          <a:p>
            <a:r>
              <a:rPr lang="en-US" dirty="0">
                <a:latin typeface="+mj-lt"/>
              </a:rPr>
              <a:t>$50 each (2 available)</a:t>
            </a:r>
          </a:p>
        </p:txBody>
      </p:sp>
      <p:pic>
        <p:nvPicPr>
          <p:cNvPr id="27" name="Picture 26" descr="A white shelf on a white background&#10;&#10;Description automatically generated">
            <a:extLst>
              <a:ext uri="{FF2B5EF4-FFF2-40B4-BE49-F238E27FC236}">
                <a16:creationId xmlns:a16="http://schemas.microsoft.com/office/drawing/2014/main" id="{0D66777A-A83A-9410-7BCF-AF3926DE2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659" y="3312709"/>
            <a:ext cx="1736059" cy="2875780"/>
          </a:xfrm>
          <a:prstGeom prst="rect">
            <a:avLst/>
          </a:prstGeom>
        </p:spPr>
      </p:pic>
      <p:pic>
        <p:nvPicPr>
          <p:cNvPr id="5" name="Picture 4" descr="A picture containing floor, building, arch, stone&#10;&#10;AI-generated content may be incorrect.">
            <a:extLst>
              <a:ext uri="{FF2B5EF4-FFF2-40B4-BE49-F238E27FC236}">
                <a16:creationId xmlns:a16="http://schemas.microsoft.com/office/drawing/2014/main" id="{93E083DA-7FEF-2284-F152-DCA3AA0BD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93" y="712647"/>
            <a:ext cx="1960215" cy="2474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2C99FD-2937-4152-3D0E-F3698570DE88}"/>
              </a:ext>
            </a:extLst>
          </p:cNvPr>
          <p:cNvSpPr txBox="1"/>
          <p:nvPr/>
        </p:nvSpPr>
        <p:spPr>
          <a:xfrm>
            <a:off x="6378181" y="3307532"/>
            <a:ext cx="207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Arched Pedestals </a:t>
            </a:r>
          </a:p>
          <a:p>
            <a:pPr algn="ctr"/>
            <a:r>
              <a:rPr lang="en-US" dirty="0">
                <a:latin typeface="+mj-lt"/>
              </a:rPr>
              <a:t>Set $100</a:t>
            </a:r>
          </a:p>
        </p:txBody>
      </p:sp>
      <p:pic>
        <p:nvPicPr>
          <p:cNvPr id="12" name="Picture 11" descr="A picture containing text&#10;&#10;AI-generated content may be incorrect.">
            <a:extLst>
              <a:ext uri="{FF2B5EF4-FFF2-40B4-BE49-F238E27FC236}">
                <a16:creationId xmlns:a16="http://schemas.microsoft.com/office/drawing/2014/main" id="{B3D961C8-E5B9-7836-8F53-CC3F6B376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58" y="4916152"/>
            <a:ext cx="1461386" cy="18953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78281C-792A-E893-C965-24CF3E2254DB}"/>
              </a:ext>
            </a:extLst>
          </p:cNvPr>
          <p:cNvSpPr txBox="1"/>
          <p:nvPr/>
        </p:nvSpPr>
        <p:spPr>
          <a:xfrm>
            <a:off x="6094476" y="4500347"/>
            <a:ext cx="240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Large Pedestal $65</a:t>
            </a:r>
          </a:p>
        </p:txBody>
      </p:sp>
      <p:pic>
        <p:nvPicPr>
          <p:cNvPr id="19" name="Picture 18" descr="A picture containing candelabrum, several&#10;&#10;AI-generated content may be incorrect.">
            <a:extLst>
              <a:ext uri="{FF2B5EF4-FFF2-40B4-BE49-F238E27FC236}">
                <a16:creationId xmlns:a16="http://schemas.microsoft.com/office/drawing/2014/main" id="{803FE2D7-CE9B-56DE-754F-1BFADC485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4" y="4461857"/>
            <a:ext cx="1581864" cy="18150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8A418-D384-2A7F-2DE8-EAFD0205718B}"/>
              </a:ext>
            </a:extLst>
          </p:cNvPr>
          <p:cNvSpPr txBox="1"/>
          <p:nvPr/>
        </p:nvSpPr>
        <p:spPr>
          <a:xfrm>
            <a:off x="0" y="6248081"/>
            <a:ext cx="3349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24 inch Chandelier $65 each</a:t>
            </a:r>
          </a:p>
          <a:p>
            <a:pPr algn="ctr"/>
            <a:r>
              <a:rPr lang="en-US" sz="1600" dirty="0">
                <a:latin typeface="+mj-lt"/>
              </a:rPr>
              <a:t>(2 available)</a:t>
            </a:r>
          </a:p>
        </p:txBody>
      </p:sp>
      <p:pic>
        <p:nvPicPr>
          <p:cNvPr id="9" name="Picture 8" descr="A picture containing cake, indoor, seat, wall&#10;&#10;AI-generated content may be incorrect.">
            <a:extLst>
              <a:ext uri="{FF2B5EF4-FFF2-40B4-BE49-F238E27FC236}">
                <a16:creationId xmlns:a16="http://schemas.microsoft.com/office/drawing/2014/main" id="{25835CE0-0212-C2FE-90E1-7EC567C0EC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49" y="112492"/>
            <a:ext cx="1524816" cy="25799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22BA5-4BF6-A33F-85CE-D999947D73D6}"/>
              </a:ext>
            </a:extLst>
          </p:cNvPr>
          <p:cNvSpPr txBox="1"/>
          <p:nvPr/>
        </p:nvSpPr>
        <p:spPr>
          <a:xfrm>
            <a:off x="3160972" y="2782285"/>
            <a:ext cx="209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Tufted Chair $75</a:t>
            </a:r>
          </a:p>
        </p:txBody>
      </p:sp>
    </p:spTree>
    <p:extLst>
      <p:ext uri="{BB962C8B-B14F-4D97-AF65-F5344CB8AC3E}">
        <p14:creationId xmlns:p14="http://schemas.microsoft.com/office/powerpoint/2010/main" val="1018346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0D9D3-F834-C0D8-F900-1868C071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508" y="6093633"/>
            <a:ext cx="2710847" cy="3017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800" dirty="0"/>
              <a:t>Boat Shelf $40</a:t>
            </a:r>
          </a:p>
        </p:txBody>
      </p:sp>
      <p:sp>
        <p:nvSpPr>
          <p:cNvPr id="35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CD14F"/>
          </a:solidFill>
          <a:ln w="38100" cap="rnd">
            <a:solidFill>
              <a:srgbClr val="CCD14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9E6E0-1BB9-9BE3-0A4F-81E75DD7E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0800000" flipH="1" flipV="1">
            <a:off x="3016747" y="4907647"/>
            <a:ext cx="3377826" cy="8752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>
                <a:latin typeface="+mj-lt"/>
              </a:rPr>
              <a:t>HighChair</a:t>
            </a:r>
            <a:r>
              <a:rPr lang="en-US" sz="2400" dirty="0">
                <a:latin typeface="+mj-lt"/>
              </a:rPr>
              <a:t> $35</a:t>
            </a:r>
          </a:p>
        </p:txBody>
      </p:sp>
      <p:pic>
        <p:nvPicPr>
          <p:cNvPr id="6" name="Picture Placeholder 5" descr="A shelf with a fish shaped shelf&#10;&#10;Description automatically generated">
            <a:extLst>
              <a:ext uri="{FF2B5EF4-FFF2-40B4-BE49-F238E27FC236}">
                <a16:creationId xmlns:a16="http://schemas.microsoft.com/office/drawing/2014/main" id="{254F483A-A6A3-0C6B-6B64-14E3D601AE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6" r="-1" b="-1"/>
          <a:stretch>
            <a:fillRect/>
          </a:stretch>
        </p:blipFill>
        <p:spPr>
          <a:xfrm>
            <a:off x="9115560" y="925230"/>
            <a:ext cx="2957633" cy="5007540"/>
          </a:xfrm>
          <a:prstGeom prst="rect">
            <a:avLst/>
          </a:prstGeom>
        </p:spPr>
      </p:pic>
      <p:pic>
        <p:nvPicPr>
          <p:cNvPr id="10" name="Picture 9" descr="A pink high chair in a room&#10;&#10;Description automatically generated">
            <a:extLst>
              <a:ext uri="{FF2B5EF4-FFF2-40B4-BE49-F238E27FC236}">
                <a16:creationId xmlns:a16="http://schemas.microsoft.com/office/drawing/2014/main" id="{DB1C9EA5-762F-9E00-001C-8C546455D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05" y="1160739"/>
            <a:ext cx="2359852" cy="3745798"/>
          </a:xfrm>
          <a:prstGeom prst="rect">
            <a:avLst/>
          </a:prstGeom>
        </p:spPr>
      </p:pic>
      <p:pic>
        <p:nvPicPr>
          <p:cNvPr id="19" name="Picture 18" descr="A pink cake on a table&#10;&#10;Description automatically generated">
            <a:extLst>
              <a:ext uri="{FF2B5EF4-FFF2-40B4-BE49-F238E27FC236}">
                <a16:creationId xmlns:a16="http://schemas.microsoft.com/office/drawing/2014/main" id="{1D3A04FD-C7F5-A8D2-4B88-88E0C7C01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5" y="925230"/>
            <a:ext cx="2553631" cy="50075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E4B1D6B-D369-BFB0-674A-731D021F601A}"/>
              </a:ext>
            </a:extLst>
          </p:cNvPr>
          <p:cNvSpPr txBox="1"/>
          <p:nvPr/>
        </p:nvSpPr>
        <p:spPr>
          <a:xfrm>
            <a:off x="242301" y="5982159"/>
            <a:ext cx="309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Pink Table $40</a:t>
            </a:r>
          </a:p>
        </p:txBody>
      </p:sp>
      <p:pic>
        <p:nvPicPr>
          <p:cNvPr id="5" name="Picture 4" descr="A white rocking horse on carpet&#10;&#10;Description automatically generated">
            <a:extLst>
              <a:ext uri="{FF2B5EF4-FFF2-40B4-BE49-F238E27FC236}">
                <a16:creationId xmlns:a16="http://schemas.microsoft.com/office/drawing/2014/main" id="{E198F0A7-269A-EA8C-2AB5-59662F9F1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7" y="1429706"/>
            <a:ext cx="3197193" cy="3718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80FFF4-03E9-D9BB-EA51-A5972F372BE5}"/>
              </a:ext>
            </a:extLst>
          </p:cNvPr>
          <p:cNvSpPr txBox="1"/>
          <p:nvPr/>
        </p:nvSpPr>
        <p:spPr>
          <a:xfrm>
            <a:off x="5759852" y="5177539"/>
            <a:ext cx="290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Rocking Horse $15</a:t>
            </a:r>
          </a:p>
        </p:txBody>
      </p:sp>
    </p:spTree>
    <p:extLst>
      <p:ext uri="{BB962C8B-B14F-4D97-AF65-F5344CB8AC3E}">
        <p14:creationId xmlns:p14="http://schemas.microsoft.com/office/powerpoint/2010/main" val="2827776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D4469056-D581-421C-80DD-CCE96ECB3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F393B-57CA-307C-6030-269C3AF78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6837" y="58103"/>
            <a:ext cx="4253848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/>
              <a:t>Cakestands</a:t>
            </a:r>
            <a:r>
              <a:rPr lang="en-US" sz="2400" dirty="0"/>
              <a:t> starting </a:t>
            </a:r>
            <a:br>
              <a:rPr lang="en-US" sz="2400" dirty="0"/>
            </a:br>
            <a:r>
              <a:rPr lang="en-US" sz="2400" dirty="0"/>
              <a:t>at $15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49173"/>
            <a:ext cx="18288" cy="1600200"/>
          </a:xfrm>
          <a:custGeom>
            <a:avLst/>
            <a:gdLst>
              <a:gd name="csX0" fmla="*/ 0 w 18288"/>
              <a:gd name="csY0" fmla="*/ 0 h 1600200"/>
              <a:gd name="csX1" fmla="*/ 18288 w 18288"/>
              <a:gd name="csY1" fmla="*/ 0 h 1600200"/>
              <a:gd name="csX2" fmla="*/ 18288 w 18288"/>
              <a:gd name="csY2" fmla="*/ 549402 h 1600200"/>
              <a:gd name="csX3" fmla="*/ 18288 w 18288"/>
              <a:gd name="csY3" fmla="*/ 1114806 h 1600200"/>
              <a:gd name="csX4" fmla="*/ 18288 w 18288"/>
              <a:gd name="csY4" fmla="*/ 1600200 h 1600200"/>
              <a:gd name="csX5" fmla="*/ 0 w 18288"/>
              <a:gd name="csY5" fmla="*/ 1600200 h 1600200"/>
              <a:gd name="csX6" fmla="*/ 0 w 18288"/>
              <a:gd name="csY6" fmla="*/ 1066800 h 1600200"/>
              <a:gd name="csX7" fmla="*/ 0 w 18288"/>
              <a:gd name="csY7" fmla="*/ 517398 h 1600200"/>
              <a:gd name="csX8" fmla="*/ 0 w 18288"/>
              <a:gd name="csY8" fmla="*/ 0 h 1600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B3B80E"/>
          </a:solidFill>
          <a:ln w="34925">
            <a:solidFill>
              <a:srgbClr val="B3B80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1A355-44BF-5C03-45E8-F1C6A4FF8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0260" y="1207643"/>
            <a:ext cx="2037278" cy="240247"/>
          </a:xfr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Picture 13" descr="A cake on a table&#10;&#10;Description automatically generated">
            <a:extLst>
              <a:ext uri="{FF2B5EF4-FFF2-40B4-BE49-F238E27FC236}">
                <a16:creationId xmlns:a16="http://schemas.microsoft.com/office/drawing/2014/main" id="{0F23DC52-96E7-773C-28E4-2626E4364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" y="2823210"/>
            <a:ext cx="1983752" cy="3851944"/>
          </a:xfrm>
          <a:prstGeom prst="rect">
            <a:avLst/>
          </a:prstGeom>
        </p:spPr>
      </p:pic>
      <p:pic>
        <p:nvPicPr>
          <p:cNvPr id="6" name="Picture Placeholder 5" descr="A multi layered cake with a crown on top&#10;&#10;Description automatically generated">
            <a:extLst>
              <a:ext uri="{FF2B5EF4-FFF2-40B4-BE49-F238E27FC236}">
                <a16:creationId xmlns:a16="http://schemas.microsoft.com/office/drawing/2014/main" id="{C812577E-3A1B-6AD9-6E32-4E720BEAC1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790"/>
          <a:stretch>
            <a:fillRect/>
          </a:stretch>
        </p:blipFill>
        <p:spPr>
          <a:xfrm>
            <a:off x="4530602" y="221961"/>
            <a:ext cx="2432350" cy="2651660"/>
          </a:xfrm>
          <a:prstGeom prst="rect">
            <a:avLst/>
          </a:prstGeom>
        </p:spPr>
      </p:pic>
      <p:pic>
        <p:nvPicPr>
          <p:cNvPr id="8" name="Picture 7" descr="A cake with flowers on top&#10;&#10;Description automatically generated">
            <a:extLst>
              <a:ext uri="{FF2B5EF4-FFF2-40B4-BE49-F238E27FC236}">
                <a16:creationId xmlns:a16="http://schemas.microsoft.com/office/drawing/2014/main" id="{87D67026-B745-A2B4-19F4-93BCD427D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22"/>
          <a:stretch>
            <a:fillRect/>
          </a:stretch>
        </p:blipFill>
        <p:spPr>
          <a:xfrm>
            <a:off x="7175599" y="2510804"/>
            <a:ext cx="2333320" cy="2529827"/>
          </a:xfrm>
          <a:prstGeom prst="rect">
            <a:avLst/>
          </a:prstGeom>
        </p:spPr>
      </p:pic>
      <p:pic>
        <p:nvPicPr>
          <p:cNvPr id="20" name="Picture 19" descr="A cake with bee decorations&#10;&#10;Description automatically generated">
            <a:extLst>
              <a:ext uri="{FF2B5EF4-FFF2-40B4-BE49-F238E27FC236}">
                <a16:creationId xmlns:a16="http://schemas.microsoft.com/office/drawing/2014/main" id="{2CFDE31C-778F-8E5E-DE13-57BCE3C3C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55" y="3605242"/>
            <a:ext cx="2381516" cy="3030797"/>
          </a:xfrm>
          <a:prstGeom prst="rect">
            <a:avLst/>
          </a:prstGeom>
        </p:spPr>
      </p:pic>
      <p:pic>
        <p:nvPicPr>
          <p:cNvPr id="23" name="Picture 22" descr="A cake and flowers on a table&#10;&#10;Description automatically generated">
            <a:extLst>
              <a:ext uri="{FF2B5EF4-FFF2-40B4-BE49-F238E27FC236}">
                <a16:creationId xmlns:a16="http://schemas.microsoft.com/office/drawing/2014/main" id="{EE722B4D-DAB3-D600-1E40-8560912065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47" y="3388247"/>
            <a:ext cx="2313590" cy="3286907"/>
          </a:xfrm>
          <a:prstGeom prst="rect">
            <a:avLst/>
          </a:prstGeom>
        </p:spPr>
      </p:pic>
      <p:pic>
        <p:nvPicPr>
          <p:cNvPr id="27" name="Picture 26" descr="A purple cake with a butterfly decoration&#10;&#10;Description automatically generated">
            <a:extLst>
              <a:ext uri="{FF2B5EF4-FFF2-40B4-BE49-F238E27FC236}">
                <a16:creationId xmlns:a16="http://schemas.microsoft.com/office/drawing/2014/main" id="{8446BA63-2E55-15AE-669B-0DDCA90EE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56" y="2201228"/>
            <a:ext cx="2248267" cy="3148981"/>
          </a:xfrm>
          <a:prstGeom prst="rect">
            <a:avLst/>
          </a:prstGeom>
        </p:spPr>
      </p:pic>
      <p:pic>
        <p:nvPicPr>
          <p:cNvPr id="30" name="Picture 29" descr="A cake with flowers on a table&#10;&#10;Description automatically generated">
            <a:extLst>
              <a:ext uri="{FF2B5EF4-FFF2-40B4-BE49-F238E27FC236}">
                <a16:creationId xmlns:a16="http://schemas.microsoft.com/office/drawing/2014/main" id="{BEE683F1-AC74-6EB5-F78C-47DE4D12EC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347" y="182846"/>
            <a:ext cx="2265592" cy="23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22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195E-54F8-5122-7D12-AD1948E4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410" y="504223"/>
            <a:ext cx="3316203" cy="522940"/>
          </a:xfrm>
        </p:spPr>
        <p:txBody>
          <a:bodyPr>
            <a:noAutofit/>
          </a:bodyPr>
          <a:lstStyle/>
          <a:p>
            <a:r>
              <a:rPr lang="en-US" sz="2400" dirty="0"/>
              <a:t>Treat Stands </a:t>
            </a:r>
            <a:br>
              <a:rPr lang="en-US" sz="2400" dirty="0"/>
            </a:br>
            <a:r>
              <a:rPr lang="en-US" sz="2400" dirty="0"/>
              <a:t>starting at $10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0E506-15BB-FFA0-0F20-BB2CFAA45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4460" y="5794984"/>
            <a:ext cx="1553902" cy="41539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</a:rPr>
              <a:t>2 available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0C03D4-C0C5-E85D-BB1E-8F8D3CC8E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56" y="177965"/>
            <a:ext cx="2909289" cy="3703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208706-DC23-0900-D2CC-BEDB74A42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2" y="3089134"/>
            <a:ext cx="2909289" cy="1949953"/>
          </a:xfrm>
          <a:prstGeom prst="rect">
            <a:avLst/>
          </a:prstGeom>
        </p:spPr>
      </p:pic>
      <p:pic>
        <p:nvPicPr>
          <p:cNvPr id="14" name="Picture 13" descr="A group of cupcakes on sticks&#10;&#10;Description automatically generated">
            <a:extLst>
              <a:ext uri="{FF2B5EF4-FFF2-40B4-BE49-F238E27FC236}">
                <a16:creationId xmlns:a16="http://schemas.microsoft.com/office/drawing/2014/main" id="{64EE0A95-370B-2976-5B28-1D44A350C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98" y="4235703"/>
            <a:ext cx="3393830" cy="2435267"/>
          </a:xfrm>
          <a:prstGeom prst="rect">
            <a:avLst/>
          </a:prstGeom>
        </p:spPr>
      </p:pic>
      <p:pic>
        <p:nvPicPr>
          <p:cNvPr id="18" name="Picture 17" descr="A tray of cookies and candles&#10;&#10;Description automatically generated">
            <a:extLst>
              <a:ext uri="{FF2B5EF4-FFF2-40B4-BE49-F238E27FC236}">
                <a16:creationId xmlns:a16="http://schemas.microsoft.com/office/drawing/2014/main" id="{2669583C-A37F-4361-A9DF-57ACC0DB0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58" y="5197443"/>
            <a:ext cx="1553902" cy="1610482"/>
          </a:xfrm>
          <a:prstGeom prst="rect">
            <a:avLst/>
          </a:prstGeom>
        </p:spPr>
      </p:pic>
      <p:pic>
        <p:nvPicPr>
          <p:cNvPr id="20" name="Picture 19" descr="A tray of desserts on a table&#10;&#10;Description automatically generated">
            <a:extLst>
              <a:ext uri="{FF2B5EF4-FFF2-40B4-BE49-F238E27FC236}">
                <a16:creationId xmlns:a16="http://schemas.microsoft.com/office/drawing/2014/main" id="{D6266643-47B5-5E06-FE4B-BCB487D0C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56" y="4404151"/>
            <a:ext cx="2473493" cy="2266819"/>
          </a:xfrm>
          <a:prstGeom prst="rect">
            <a:avLst/>
          </a:prstGeom>
        </p:spPr>
      </p:pic>
      <p:pic>
        <p:nvPicPr>
          <p:cNvPr id="22" name="Picture 21" descr="A cake on a table&#10;&#10;Description automatically generated">
            <a:extLst>
              <a:ext uri="{FF2B5EF4-FFF2-40B4-BE49-F238E27FC236}">
                <a16:creationId xmlns:a16="http://schemas.microsoft.com/office/drawing/2014/main" id="{0D7F7C10-7AF3-55B9-AD70-4D6823DE54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9" y="1027163"/>
            <a:ext cx="3987950" cy="1539031"/>
          </a:xfrm>
          <a:prstGeom prst="rect">
            <a:avLst/>
          </a:prstGeom>
        </p:spPr>
      </p:pic>
      <p:pic>
        <p:nvPicPr>
          <p:cNvPr id="9" name="Picture Placeholder 8" descr="A group of lollipops on sticks&#10;&#10;Description automatically generated">
            <a:extLst>
              <a:ext uri="{FF2B5EF4-FFF2-40B4-BE49-F238E27FC236}">
                <a16:creationId xmlns:a16="http://schemas.microsoft.com/office/drawing/2014/main" id="{9C746D15-393B-5635-6D82-FB5EA12844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4" b="6004"/>
          <a:stretch>
            <a:fillRect/>
          </a:stretch>
        </p:blipFill>
        <p:spPr>
          <a:xfrm>
            <a:off x="8920988" y="1137484"/>
            <a:ext cx="2702363" cy="242477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C5D284-8C51-BF5D-0759-5FB55086801A}"/>
              </a:ext>
            </a:extLst>
          </p:cNvPr>
          <p:cNvSpPr txBox="1"/>
          <p:nvPr/>
        </p:nvSpPr>
        <p:spPr>
          <a:xfrm>
            <a:off x="9421208" y="757404"/>
            <a:ext cx="158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 available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DE0344-A74C-C165-CEA4-27DF1DBDB521}"/>
              </a:ext>
            </a:extLst>
          </p:cNvPr>
          <p:cNvSpPr txBox="1"/>
          <p:nvPr/>
        </p:nvSpPr>
        <p:spPr>
          <a:xfrm>
            <a:off x="1515596" y="2759476"/>
            <a:ext cx="176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 available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8FC000-E210-3C2E-F138-5E7958F4FA40}"/>
              </a:ext>
            </a:extLst>
          </p:cNvPr>
          <p:cNvSpPr txBox="1"/>
          <p:nvPr/>
        </p:nvSpPr>
        <p:spPr>
          <a:xfrm>
            <a:off x="5723543" y="4034819"/>
            <a:ext cx="169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 available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41C0F4-32CD-1BA8-5B5F-DC4A492F0013}"/>
              </a:ext>
            </a:extLst>
          </p:cNvPr>
          <p:cNvSpPr txBox="1"/>
          <p:nvPr/>
        </p:nvSpPr>
        <p:spPr>
          <a:xfrm>
            <a:off x="9370923" y="3881818"/>
            <a:ext cx="1497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 available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2DE2D-D5FD-D621-A18A-EC0EFD9A5BD4}"/>
              </a:ext>
            </a:extLst>
          </p:cNvPr>
          <p:cNvSpPr txBox="1"/>
          <p:nvPr/>
        </p:nvSpPr>
        <p:spPr>
          <a:xfrm>
            <a:off x="9137190" y="448597"/>
            <a:ext cx="219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Cake Pop Stand</a:t>
            </a:r>
          </a:p>
        </p:txBody>
      </p:sp>
    </p:spTree>
    <p:extLst>
      <p:ext uri="{BB962C8B-B14F-4D97-AF65-F5344CB8AC3E}">
        <p14:creationId xmlns:p14="http://schemas.microsoft.com/office/powerpoint/2010/main" val="76332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E7503A44-7C0B-4048-B909-305B4CB0F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3EE269-99A2-F6EB-E720-DB99335EE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67" y="1532561"/>
            <a:ext cx="5137071" cy="6674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800" dirty="0"/>
              <a:t>Rainbow Wall $150</a:t>
            </a:r>
            <a:br>
              <a:rPr lang="en-US" sz="2800" dirty="0"/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aby shower with balloons&#10;&#10;Description automatically generated with medium confidence">
            <a:extLst>
              <a:ext uri="{FF2B5EF4-FFF2-40B4-BE49-F238E27FC236}">
                <a16:creationId xmlns:a16="http://schemas.microsoft.com/office/drawing/2014/main" id="{F45B2283-9BA4-5C94-7CF1-AC4B08FDD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5" y="2637968"/>
            <a:ext cx="3508711" cy="1885933"/>
          </a:xfrm>
          <a:prstGeom prst="rect">
            <a:avLst/>
          </a:prstGeom>
        </p:spPr>
      </p:pic>
      <p:pic>
        <p:nvPicPr>
          <p:cNvPr id="11" name="Picture 10" descr="A colorful balloon arch with a cake and cupcakes&#10;&#10;Description automatically generated">
            <a:extLst>
              <a:ext uri="{FF2B5EF4-FFF2-40B4-BE49-F238E27FC236}">
                <a16:creationId xmlns:a16="http://schemas.microsoft.com/office/drawing/2014/main" id="{30D7974D-8D1B-071E-4E2B-8347FF86B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15" y="2829384"/>
            <a:ext cx="2453408" cy="3047713"/>
          </a:xfrm>
          <a:prstGeom prst="rect">
            <a:avLst/>
          </a:prstGeom>
        </p:spPr>
      </p:pic>
      <p:pic>
        <p:nvPicPr>
          <p:cNvPr id="5" name="Picture 4" descr="A balloon arch and flowers&#10;&#10;Description automatically generated with medium confidence">
            <a:extLst>
              <a:ext uri="{FF2B5EF4-FFF2-40B4-BE49-F238E27FC236}">
                <a16:creationId xmlns:a16="http://schemas.microsoft.com/office/drawing/2014/main" id="{8B1BA71C-C4A5-0D49-33BA-C20988166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6" y="2414604"/>
            <a:ext cx="3268324" cy="3047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0E9C1C-AB64-B921-0D37-01405A1F053C}"/>
              </a:ext>
            </a:extLst>
          </p:cNvPr>
          <p:cNvSpPr txBox="1"/>
          <p:nvPr/>
        </p:nvSpPr>
        <p:spPr>
          <a:xfrm>
            <a:off x="293285" y="5877097"/>
            <a:ext cx="425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**Rental Prices Do Not Include Decor** </a:t>
            </a:r>
          </a:p>
        </p:txBody>
      </p:sp>
    </p:spTree>
    <p:extLst>
      <p:ext uri="{BB962C8B-B14F-4D97-AF65-F5344CB8AC3E}">
        <p14:creationId xmlns:p14="http://schemas.microsoft.com/office/powerpoint/2010/main" val="3080128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3A19-6093-2E0A-7243-8497663D7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234" y="786858"/>
            <a:ext cx="5103818" cy="54076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Table skirts starting at $20</a:t>
            </a:r>
          </a:p>
        </p:txBody>
      </p:sp>
      <p:pic>
        <p:nvPicPr>
          <p:cNvPr id="6" name="Content Placeholder 5" descr="A table with food on it&#10;&#10;Description automatically generated">
            <a:extLst>
              <a:ext uri="{FF2B5EF4-FFF2-40B4-BE49-F238E27FC236}">
                <a16:creationId xmlns:a16="http://schemas.microsoft.com/office/drawing/2014/main" id="{26D2AB69-9675-8F21-C51A-21C71E5D90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9" y="1845669"/>
            <a:ext cx="2242950" cy="1902417"/>
          </a:xfrm>
        </p:spPr>
      </p:pic>
      <p:pic>
        <p:nvPicPr>
          <p:cNvPr id="8" name="Content Placeholder 7" descr="A table with food on it&#10;&#10;Description automatically generated">
            <a:extLst>
              <a:ext uri="{FF2B5EF4-FFF2-40B4-BE49-F238E27FC236}">
                <a16:creationId xmlns:a16="http://schemas.microsoft.com/office/drawing/2014/main" id="{FD99CD13-E1F6-303A-72C7-0E4C1F452E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0" y="4133985"/>
            <a:ext cx="2341847" cy="2619930"/>
          </a:xfrm>
        </p:spPr>
      </p:pic>
      <p:pic>
        <p:nvPicPr>
          <p:cNvPr id="10" name="Picture 9" descr="A pink and gold table with a crown and flowers&#10;&#10;Description automatically generated">
            <a:extLst>
              <a:ext uri="{FF2B5EF4-FFF2-40B4-BE49-F238E27FC236}">
                <a16:creationId xmlns:a16="http://schemas.microsoft.com/office/drawing/2014/main" id="{137A4F7F-5120-35BB-4E1E-792796948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63" y="3906016"/>
            <a:ext cx="2824171" cy="2833752"/>
          </a:xfrm>
          <a:prstGeom prst="rect">
            <a:avLst/>
          </a:prstGeom>
        </p:spPr>
      </p:pic>
      <p:pic>
        <p:nvPicPr>
          <p:cNvPr id="12" name="Picture 11" descr="A table with a cake and candles&#10;&#10;Description automatically generated">
            <a:extLst>
              <a:ext uri="{FF2B5EF4-FFF2-40B4-BE49-F238E27FC236}">
                <a16:creationId xmlns:a16="http://schemas.microsoft.com/office/drawing/2014/main" id="{10C652DE-965A-5681-3EEA-88CA4663E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164" y="4068862"/>
            <a:ext cx="2930788" cy="2575315"/>
          </a:xfrm>
          <a:prstGeom prst="rect">
            <a:avLst/>
          </a:prstGeom>
        </p:spPr>
      </p:pic>
      <p:pic>
        <p:nvPicPr>
          <p:cNvPr id="7" name="Picture 6" descr="A green curtain with a white background&#10;&#10;Description automatically generated">
            <a:extLst>
              <a:ext uri="{FF2B5EF4-FFF2-40B4-BE49-F238E27FC236}">
                <a16:creationId xmlns:a16="http://schemas.microsoft.com/office/drawing/2014/main" id="{10971945-0553-50DF-A0F6-F8F7B1419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29" y="2386517"/>
            <a:ext cx="2839714" cy="1493439"/>
          </a:xfrm>
          <a:prstGeom prst="rect">
            <a:avLst/>
          </a:prstGeom>
        </p:spPr>
      </p:pic>
      <p:pic>
        <p:nvPicPr>
          <p:cNvPr id="11" name="Picture 10" descr="A white curtain with a white background&#10;&#10;Description automatically generated">
            <a:extLst>
              <a:ext uri="{FF2B5EF4-FFF2-40B4-BE49-F238E27FC236}">
                <a16:creationId xmlns:a16="http://schemas.microsoft.com/office/drawing/2014/main" id="{6BE50036-E9F4-8CF8-F1C7-3D47EDE59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19" y="2492000"/>
            <a:ext cx="2662384" cy="12824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ADCE99-79F0-37C5-E811-2D45F3BD9DDE}"/>
              </a:ext>
            </a:extLst>
          </p:cNvPr>
          <p:cNvSpPr txBox="1"/>
          <p:nvPr/>
        </p:nvSpPr>
        <p:spPr>
          <a:xfrm>
            <a:off x="3216882" y="1984168"/>
            <a:ext cx="233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 available (14ft)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FF0C99-14B5-362E-E60E-0F4D0926C6E2}"/>
              </a:ext>
            </a:extLst>
          </p:cNvPr>
          <p:cNvSpPr txBox="1"/>
          <p:nvPr/>
        </p:nvSpPr>
        <p:spPr>
          <a:xfrm>
            <a:off x="6479939" y="1845669"/>
            <a:ext cx="232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1 available (12 ft)</a:t>
            </a:r>
          </a:p>
          <a:p>
            <a:r>
              <a:rPr lang="en-US" dirty="0">
                <a:latin typeface="+mj-lt"/>
              </a:rPr>
              <a:t>2 available (6ft)</a:t>
            </a:r>
          </a:p>
        </p:txBody>
      </p:sp>
      <p:pic>
        <p:nvPicPr>
          <p:cNvPr id="4" name="Picture 3" descr="A picture containing indoor, white, bed, towel&#10;&#10;AI-generated content may be incorrect.">
            <a:extLst>
              <a:ext uri="{FF2B5EF4-FFF2-40B4-BE49-F238E27FC236}">
                <a16:creationId xmlns:a16="http://schemas.microsoft.com/office/drawing/2014/main" id="{02F4C22F-8934-AFD5-CCE5-BB4EC09236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338" y="2481719"/>
            <a:ext cx="2102496" cy="1980744"/>
          </a:xfrm>
          <a:prstGeom prst="rect">
            <a:avLst/>
          </a:prstGeom>
        </p:spPr>
      </p:pic>
      <p:pic>
        <p:nvPicPr>
          <p:cNvPr id="9" name="Picture 8" descr="A picture containing icon&#10;&#10;AI-generated content may be incorrect.">
            <a:extLst>
              <a:ext uri="{FF2B5EF4-FFF2-40B4-BE49-F238E27FC236}">
                <a16:creationId xmlns:a16="http://schemas.microsoft.com/office/drawing/2014/main" id="{CB33F14A-FD40-3C05-3F1A-EC2E9B9343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91" y="5177963"/>
            <a:ext cx="2163902" cy="16977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94BBDE-B95A-FE03-5BDD-34D39052DE1E}"/>
              </a:ext>
            </a:extLst>
          </p:cNvPr>
          <p:cNvSpPr txBox="1"/>
          <p:nvPr/>
        </p:nvSpPr>
        <p:spPr>
          <a:xfrm>
            <a:off x="9072364" y="1845669"/>
            <a:ext cx="275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Table Runner $3 each</a:t>
            </a:r>
          </a:p>
          <a:p>
            <a:pPr algn="ctr"/>
            <a:r>
              <a:rPr lang="en-US" dirty="0">
                <a:latin typeface="+mj-lt"/>
              </a:rPr>
              <a:t>(10 available)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5341FD-3DBC-DA03-46C3-3847592B9558}"/>
              </a:ext>
            </a:extLst>
          </p:cNvPr>
          <p:cNvSpPr txBox="1"/>
          <p:nvPr/>
        </p:nvSpPr>
        <p:spPr>
          <a:xfrm>
            <a:off x="9325338" y="4531632"/>
            <a:ext cx="2629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Chair Sashes $1 each</a:t>
            </a:r>
          </a:p>
          <a:p>
            <a:pPr algn="ctr"/>
            <a:r>
              <a:rPr lang="en-US" dirty="0">
                <a:latin typeface="+mj-lt"/>
              </a:rPr>
              <a:t>(250 available)</a:t>
            </a:r>
          </a:p>
        </p:txBody>
      </p:sp>
    </p:spTree>
    <p:extLst>
      <p:ext uri="{BB962C8B-B14F-4D97-AF65-F5344CB8AC3E}">
        <p14:creationId xmlns:p14="http://schemas.microsoft.com/office/powerpoint/2010/main" val="2875304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4469056-D581-421C-80DD-CCE96ECB3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F2B87-5B02-28DD-9FE4-422DD66E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96" y="914399"/>
            <a:ext cx="4094938" cy="14349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Centerpieces</a:t>
            </a:r>
            <a:br>
              <a:rPr lang="en-US" sz="2800" dirty="0"/>
            </a:br>
            <a:r>
              <a:rPr lang="en-US" sz="2800" dirty="0"/>
              <a:t>starting at $35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49173"/>
            <a:ext cx="18288" cy="1600200"/>
          </a:xfrm>
          <a:custGeom>
            <a:avLst/>
            <a:gdLst>
              <a:gd name="csX0" fmla="*/ 0 w 18288"/>
              <a:gd name="csY0" fmla="*/ 0 h 1600200"/>
              <a:gd name="csX1" fmla="*/ 18288 w 18288"/>
              <a:gd name="csY1" fmla="*/ 0 h 1600200"/>
              <a:gd name="csX2" fmla="*/ 18288 w 18288"/>
              <a:gd name="csY2" fmla="*/ 549402 h 1600200"/>
              <a:gd name="csX3" fmla="*/ 18288 w 18288"/>
              <a:gd name="csY3" fmla="*/ 1114806 h 1600200"/>
              <a:gd name="csX4" fmla="*/ 18288 w 18288"/>
              <a:gd name="csY4" fmla="*/ 1600200 h 1600200"/>
              <a:gd name="csX5" fmla="*/ 0 w 18288"/>
              <a:gd name="csY5" fmla="*/ 1600200 h 1600200"/>
              <a:gd name="csX6" fmla="*/ 0 w 18288"/>
              <a:gd name="csY6" fmla="*/ 1066800 h 1600200"/>
              <a:gd name="csX7" fmla="*/ 0 w 18288"/>
              <a:gd name="csY7" fmla="*/ 517398 h 1600200"/>
              <a:gd name="csX8" fmla="*/ 0 w 18288"/>
              <a:gd name="csY8" fmla="*/ 0 h 1600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D9DD79"/>
          </a:solidFill>
          <a:ln w="34925">
            <a:solidFill>
              <a:srgbClr val="D9DD7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 descr="A table with a vase of flowers&#10;&#10;Description automatically generated">
            <a:extLst>
              <a:ext uri="{FF2B5EF4-FFF2-40B4-BE49-F238E27FC236}">
                <a16:creationId xmlns:a16="http://schemas.microsoft.com/office/drawing/2014/main" id="{F11F5628-C382-D423-9661-38A3232543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40" y="348243"/>
            <a:ext cx="2495174" cy="3263409"/>
          </a:xfrm>
        </p:spPr>
      </p:pic>
      <p:pic>
        <p:nvPicPr>
          <p:cNvPr id="10" name="Picture 9" descr="A tree on the floor&#10;&#10;Description automatically generated">
            <a:extLst>
              <a:ext uri="{FF2B5EF4-FFF2-40B4-BE49-F238E27FC236}">
                <a16:creationId xmlns:a16="http://schemas.microsoft.com/office/drawing/2014/main" id="{22E9B39F-82F3-EE99-054D-27CC0D0B5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90" y="3069591"/>
            <a:ext cx="1947801" cy="3623815"/>
          </a:xfrm>
          <a:prstGeom prst="rect">
            <a:avLst/>
          </a:prstGeom>
        </p:spPr>
      </p:pic>
      <p:pic>
        <p:nvPicPr>
          <p:cNvPr id="6" name="Content Placeholder 5" descr="A table set with white and black chairs and white tablecloths&#10;&#10;Description automatically generated">
            <a:extLst>
              <a:ext uri="{FF2B5EF4-FFF2-40B4-BE49-F238E27FC236}">
                <a16:creationId xmlns:a16="http://schemas.microsoft.com/office/drawing/2014/main" id="{C3581DF3-8FB3-28F9-732A-80184968D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3069591"/>
            <a:ext cx="2657866" cy="3704341"/>
          </a:xfrm>
          <a:prstGeom prst="rect">
            <a:avLst/>
          </a:prstGeom>
        </p:spPr>
      </p:pic>
      <p:pic>
        <p:nvPicPr>
          <p:cNvPr id="8" name="Content Placeholder 7" descr="A bucket of popcorn and movie clappers on a table&#10;&#10;Description automatically generated">
            <a:extLst>
              <a:ext uri="{FF2B5EF4-FFF2-40B4-BE49-F238E27FC236}">
                <a16:creationId xmlns:a16="http://schemas.microsoft.com/office/drawing/2014/main" id="{4E902BB1-CE4A-FBAC-F116-931368BACD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48" y="4240942"/>
            <a:ext cx="2843784" cy="2161275"/>
          </a:xfrm>
          <a:prstGeom prst="rect">
            <a:avLst/>
          </a:prstGeom>
        </p:spPr>
      </p:pic>
      <p:pic>
        <p:nvPicPr>
          <p:cNvPr id="18" name="Picture 17" descr="A table with candles on it&#10;&#10;Description automatically generated">
            <a:extLst>
              <a:ext uri="{FF2B5EF4-FFF2-40B4-BE49-F238E27FC236}">
                <a16:creationId xmlns:a16="http://schemas.microsoft.com/office/drawing/2014/main" id="{E62CC8AD-DD64-662C-1F23-FB33492A9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49" y="164593"/>
            <a:ext cx="2121989" cy="2386251"/>
          </a:xfrm>
          <a:prstGeom prst="rect">
            <a:avLst/>
          </a:prstGeom>
        </p:spPr>
      </p:pic>
      <p:pic>
        <p:nvPicPr>
          <p:cNvPr id="22" name="Picture 21" descr="A table with a vase of flowers and a sign&#10;&#10;Description automatically generated">
            <a:extLst>
              <a:ext uri="{FF2B5EF4-FFF2-40B4-BE49-F238E27FC236}">
                <a16:creationId xmlns:a16="http://schemas.microsoft.com/office/drawing/2014/main" id="{283EE242-5EDA-18B7-D62E-3EE4B2990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" y="4059301"/>
            <a:ext cx="3011810" cy="236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02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19C930AD-D4FC-482F-B9FE-D6AC10EBA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E0DC3-1456-65EE-5876-944A0AE3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40" y="852354"/>
            <a:ext cx="2499329" cy="59705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572" y="734214"/>
            <a:ext cx="18288" cy="1600200"/>
          </a:xfrm>
          <a:custGeom>
            <a:avLst/>
            <a:gdLst>
              <a:gd name="csX0" fmla="*/ 0 w 18288"/>
              <a:gd name="csY0" fmla="*/ 0 h 1600200"/>
              <a:gd name="csX1" fmla="*/ 18288 w 18288"/>
              <a:gd name="csY1" fmla="*/ 0 h 1600200"/>
              <a:gd name="csX2" fmla="*/ 18288 w 18288"/>
              <a:gd name="csY2" fmla="*/ 549402 h 1600200"/>
              <a:gd name="csX3" fmla="*/ 18288 w 18288"/>
              <a:gd name="csY3" fmla="*/ 1114806 h 1600200"/>
              <a:gd name="csX4" fmla="*/ 18288 w 18288"/>
              <a:gd name="csY4" fmla="*/ 1600200 h 1600200"/>
              <a:gd name="csX5" fmla="*/ 0 w 18288"/>
              <a:gd name="csY5" fmla="*/ 1600200 h 1600200"/>
              <a:gd name="csX6" fmla="*/ 0 w 18288"/>
              <a:gd name="csY6" fmla="*/ 1066800 h 1600200"/>
              <a:gd name="csX7" fmla="*/ 0 w 18288"/>
              <a:gd name="csY7" fmla="*/ 517398 h 1600200"/>
              <a:gd name="csX8" fmla="*/ 0 w 18288"/>
              <a:gd name="csY8" fmla="*/ 0 h 1600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EC8E76"/>
          </a:solidFill>
          <a:ln w="34925">
            <a:solidFill>
              <a:srgbClr val="EC8E7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58F79-0645-89DF-F13F-208A94304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17624" y="488502"/>
            <a:ext cx="5223580" cy="8236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latin typeface="+mj-lt"/>
              </a:rPr>
              <a:t>Wicker Placemats $1.25 each (60 available)</a:t>
            </a:r>
          </a:p>
          <a:p>
            <a:r>
              <a:rPr lang="en-US" sz="1800" dirty="0">
                <a:latin typeface="+mj-lt"/>
              </a:rPr>
              <a:t>Gold Chargers $1.00 each (50 available)</a:t>
            </a:r>
          </a:p>
        </p:txBody>
      </p:sp>
      <p:pic>
        <p:nvPicPr>
          <p:cNvPr id="8" name="Picture 7" descr="A table with plates and decorations&#10;&#10;Description automatically generated">
            <a:extLst>
              <a:ext uri="{FF2B5EF4-FFF2-40B4-BE49-F238E27FC236}">
                <a16:creationId xmlns:a16="http://schemas.microsoft.com/office/drawing/2014/main" id="{C9F85131-4266-6036-9360-4A3C8BBED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4" y="2624328"/>
            <a:ext cx="3085964" cy="4087368"/>
          </a:xfrm>
          <a:prstGeom prst="rect">
            <a:avLst/>
          </a:prstGeom>
        </p:spPr>
      </p:pic>
      <p:pic>
        <p:nvPicPr>
          <p:cNvPr id="12" name="Picture 11" descr="A long table with plates and glasses on it&#10;&#10;Description automatically generated">
            <a:extLst>
              <a:ext uri="{FF2B5EF4-FFF2-40B4-BE49-F238E27FC236}">
                <a16:creationId xmlns:a16="http://schemas.microsoft.com/office/drawing/2014/main" id="{562705AE-5216-D913-D18F-BFFF63E2C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044" y="2624328"/>
            <a:ext cx="3229020" cy="4087368"/>
          </a:xfrm>
          <a:prstGeom prst="rect">
            <a:avLst/>
          </a:prstGeom>
        </p:spPr>
      </p:pic>
      <p:pic>
        <p:nvPicPr>
          <p:cNvPr id="6" name="Picture Placeholder 5" descr="A fork and knife on a plate&#10;&#10;Description automatically generated">
            <a:extLst>
              <a:ext uri="{FF2B5EF4-FFF2-40B4-BE49-F238E27FC236}">
                <a16:creationId xmlns:a16="http://schemas.microsoft.com/office/drawing/2014/main" id="{3F289A86-D8ED-3B73-43C4-A0577F8D2E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5" r="17385"/>
          <a:stretch>
            <a:fillRect/>
          </a:stretch>
        </p:blipFill>
        <p:spPr>
          <a:xfrm>
            <a:off x="4164148" y="2904110"/>
            <a:ext cx="3840480" cy="344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86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EB007-B9EF-3F7A-0745-D9DEC3D8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243" y="5891443"/>
            <a:ext cx="2449072" cy="5852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600" dirty="0"/>
              <a:t>Rustic Tiered Tray $15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AB864A"/>
          </a:solidFill>
          <a:ln w="38100" cap="rnd">
            <a:solidFill>
              <a:srgbClr val="AB864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00D06-0245-D7D5-C36A-28284B934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478503" y="3415921"/>
            <a:ext cx="2963118" cy="74670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100" dirty="0">
                <a:latin typeface="+mj-lt"/>
              </a:rPr>
              <a:t>Felt Hanging Heads$10 each</a:t>
            </a:r>
          </a:p>
        </p:txBody>
      </p:sp>
      <p:pic>
        <p:nvPicPr>
          <p:cNvPr id="14" name="Picture 13" descr="A stuffed giraffe head on a wall&#10;&#10;Description automatically generated">
            <a:extLst>
              <a:ext uri="{FF2B5EF4-FFF2-40B4-BE49-F238E27FC236}">
                <a16:creationId xmlns:a16="http://schemas.microsoft.com/office/drawing/2014/main" id="{030D8831-55F8-DF22-694E-A0E6400B6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0" y="341715"/>
            <a:ext cx="1048689" cy="2960074"/>
          </a:xfrm>
          <a:prstGeom prst="rect">
            <a:avLst/>
          </a:prstGeom>
        </p:spPr>
      </p:pic>
      <p:pic>
        <p:nvPicPr>
          <p:cNvPr id="18" name="Picture 17" descr="A three tiered metal object&#10;&#10;Description automatically generated">
            <a:extLst>
              <a:ext uri="{FF2B5EF4-FFF2-40B4-BE49-F238E27FC236}">
                <a16:creationId xmlns:a16="http://schemas.microsoft.com/office/drawing/2014/main" id="{7715126F-6377-D4F7-2590-05D8DBA82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54" y="3131665"/>
            <a:ext cx="1710303" cy="2919294"/>
          </a:xfrm>
          <a:prstGeom prst="rect">
            <a:avLst/>
          </a:prstGeom>
        </p:spPr>
      </p:pic>
      <p:pic>
        <p:nvPicPr>
          <p:cNvPr id="22" name="Picture 21" descr="A clear box with butterflies on it&#10;&#10;Description automatically generated">
            <a:extLst>
              <a:ext uri="{FF2B5EF4-FFF2-40B4-BE49-F238E27FC236}">
                <a16:creationId xmlns:a16="http://schemas.microsoft.com/office/drawing/2014/main" id="{1849321B-CE1F-3766-ED67-1D475342D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56" y="147102"/>
            <a:ext cx="1975967" cy="16818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52CE58-64BC-0340-342C-6E7B20F98100}"/>
              </a:ext>
            </a:extLst>
          </p:cNvPr>
          <p:cNvSpPr txBox="1"/>
          <p:nvPr/>
        </p:nvSpPr>
        <p:spPr>
          <a:xfrm>
            <a:off x="5472398" y="1933532"/>
            <a:ext cx="253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Acrylic Card Box $15</a:t>
            </a:r>
          </a:p>
        </p:txBody>
      </p:sp>
      <p:pic>
        <p:nvPicPr>
          <p:cNvPr id="29" name="Picture 28" descr="A red toy car on a white surface&#10;&#10;Description automatically generated">
            <a:extLst>
              <a:ext uri="{FF2B5EF4-FFF2-40B4-BE49-F238E27FC236}">
                <a16:creationId xmlns:a16="http://schemas.microsoft.com/office/drawing/2014/main" id="{009F1F3E-D2A3-6304-0AEB-A0870AB9F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044" y="449740"/>
            <a:ext cx="2815581" cy="1627632"/>
          </a:xfrm>
          <a:prstGeom prst="rect">
            <a:avLst/>
          </a:prstGeom>
        </p:spPr>
      </p:pic>
      <p:pic>
        <p:nvPicPr>
          <p:cNvPr id="31" name="Picture 30" descr="A metal pitcher next to a sign&#10;&#10;Description automatically generated">
            <a:extLst>
              <a:ext uri="{FF2B5EF4-FFF2-40B4-BE49-F238E27FC236}">
                <a16:creationId xmlns:a16="http://schemas.microsoft.com/office/drawing/2014/main" id="{0346A574-7544-21D4-2568-DB1D72796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583" y="2622409"/>
            <a:ext cx="2746502" cy="1565847"/>
          </a:xfrm>
          <a:prstGeom prst="rect">
            <a:avLst/>
          </a:prstGeom>
        </p:spPr>
      </p:pic>
      <p:pic>
        <p:nvPicPr>
          <p:cNvPr id="33" name="Picture 32" descr="A group of gold objects on a white surface&#10;&#10;Description automatically generated">
            <a:extLst>
              <a:ext uri="{FF2B5EF4-FFF2-40B4-BE49-F238E27FC236}">
                <a16:creationId xmlns:a16="http://schemas.microsoft.com/office/drawing/2014/main" id="{BA0BE18F-CE31-0DB1-249A-B895D72D1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8" y="178861"/>
            <a:ext cx="2521666" cy="1891249"/>
          </a:xfrm>
          <a:prstGeom prst="rect">
            <a:avLst/>
          </a:prstGeom>
        </p:spPr>
      </p:pic>
      <p:pic>
        <p:nvPicPr>
          <p:cNvPr id="35" name="Picture 34" descr="A sign next to a sign&#10;&#10;Description automatically generated">
            <a:extLst>
              <a:ext uri="{FF2B5EF4-FFF2-40B4-BE49-F238E27FC236}">
                <a16:creationId xmlns:a16="http://schemas.microsoft.com/office/drawing/2014/main" id="{CC36937F-8345-CA29-2BAF-BC39E7065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46" y="4721864"/>
            <a:ext cx="2988181" cy="1602528"/>
          </a:xfrm>
          <a:prstGeom prst="rect">
            <a:avLst/>
          </a:prstGeom>
        </p:spPr>
      </p:pic>
      <p:pic>
        <p:nvPicPr>
          <p:cNvPr id="37" name="Picture 36" descr="A wooden boat shaped shelf&#10;&#10;Description automatically generated">
            <a:extLst>
              <a:ext uri="{FF2B5EF4-FFF2-40B4-BE49-F238E27FC236}">
                <a16:creationId xmlns:a16="http://schemas.microsoft.com/office/drawing/2014/main" id="{A4F23519-E0B2-E066-B4E6-03C7D4994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5" y="4077173"/>
            <a:ext cx="1071446" cy="2325516"/>
          </a:xfrm>
          <a:prstGeom prst="rect">
            <a:avLst/>
          </a:prstGeom>
        </p:spPr>
      </p:pic>
      <p:pic>
        <p:nvPicPr>
          <p:cNvPr id="39" name="Picture 38" descr="A red and black gas pump&#10;&#10;Description automatically generated">
            <a:extLst>
              <a:ext uri="{FF2B5EF4-FFF2-40B4-BE49-F238E27FC236}">
                <a16:creationId xmlns:a16="http://schemas.microsoft.com/office/drawing/2014/main" id="{28327186-EA42-B85D-C5E2-33AC43BA57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88" y="3306532"/>
            <a:ext cx="1576635" cy="2436511"/>
          </a:xfrm>
          <a:prstGeom prst="rect">
            <a:avLst/>
          </a:prstGeom>
        </p:spPr>
      </p:pic>
      <p:pic>
        <p:nvPicPr>
          <p:cNvPr id="41" name="Picture 40" descr="A pair of paddles on a white surface&#10;&#10;Description automatically generated">
            <a:extLst>
              <a:ext uri="{FF2B5EF4-FFF2-40B4-BE49-F238E27FC236}">
                <a16:creationId xmlns:a16="http://schemas.microsoft.com/office/drawing/2014/main" id="{0CE9CFBE-1893-84B5-7F60-3EA3388DA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56" y="2736860"/>
            <a:ext cx="1438401" cy="367808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984E935-DA6C-5CCD-F896-53DF973E891C}"/>
              </a:ext>
            </a:extLst>
          </p:cNvPr>
          <p:cNvSpPr txBox="1"/>
          <p:nvPr/>
        </p:nvSpPr>
        <p:spPr>
          <a:xfrm flipH="1">
            <a:off x="1746949" y="2156089"/>
            <a:ext cx="3086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Wooden Animals .50 each</a:t>
            </a:r>
          </a:p>
          <a:p>
            <a:pPr algn="ctr"/>
            <a:r>
              <a:rPr lang="en-US" sz="1600" dirty="0">
                <a:latin typeface="+mj-lt"/>
              </a:rPr>
              <a:t>(20 available)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85A682-E2A8-F8BA-CD32-104179F3D44E}"/>
              </a:ext>
            </a:extLst>
          </p:cNvPr>
          <p:cNvSpPr txBox="1"/>
          <p:nvPr/>
        </p:nvSpPr>
        <p:spPr>
          <a:xfrm>
            <a:off x="2043362" y="6445378"/>
            <a:ext cx="208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Paddle Set $15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9AC7B97-28EF-7A34-7CE1-3919AE28EC48}"/>
              </a:ext>
            </a:extLst>
          </p:cNvPr>
          <p:cNvSpPr txBox="1"/>
          <p:nvPr/>
        </p:nvSpPr>
        <p:spPr>
          <a:xfrm>
            <a:off x="-66651" y="6402088"/>
            <a:ext cx="219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Small Boat $10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15F320-A859-2707-ADBB-CCE0CCAB7F1E}"/>
              </a:ext>
            </a:extLst>
          </p:cNvPr>
          <p:cNvSpPr txBox="1"/>
          <p:nvPr/>
        </p:nvSpPr>
        <p:spPr>
          <a:xfrm>
            <a:off x="6529840" y="5825188"/>
            <a:ext cx="2663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Vintage Gas Pump $10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5831FD-4DCD-9EB6-20FD-34E31CF76191}"/>
              </a:ext>
            </a:extLst>
          </p:cNvPr>
          <p:cNvSpPr txBox="1"/>
          <p:nvPr/>
        </p:nvSpPr>
        <p:spPr>
          <a:xfrm>
            <a:off x="9561704" y="2136808"/>
            <a:ext cx="197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Vintage Car $10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95AAE6-543C-2E25-A4E0-EC5EE1AF8BD7}"/>
              </a:ext>
            </a:extLst>
          </p:cNvPr>
          <p:cNvSpPr txBox="1"/>
          <p:nvPr/>
        </p:nvSpPr>
        <p:spPr>
          <a:xfrm>
            <a:off x="8965714" y="4239617"/>
            <a:ext cx="328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Vintage Car Accessories $15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8662E1-60C0-6C84-9BB6-993C762C0609}"/>
              </a:ext>
            </a:extLst>
          </p:cNvPr>
          <p:cNvSpPr txBox="1"/>
          <p:nvPr/>
        </p:nvSpPr>
        <p:spPr>
          <a:xfrm>
            <a:off x="9387973" y="6368854"/>
            <a:ext cx="232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Traffic Sign Set $10</a:t>
            </a:r>
          </a:p>
        </p:txBody>
      </p:sp>
    </p:spTree>
    <p:extLst>
      <p:ext uri="{BB962C8B-B14F-4D97-AF65-F5344CB8AC3E}">
        <p14:creationId xmlns:p14="http://schemas.microsoft.com/office/powerpoint/2010/main" val="4015013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19A2-8B38-FB19-8A2B-C1E7B6A06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9" y="6008888"/>
            <a:ext cx="1554798" cy="6491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dirty="0"/>
              <a:t>1 set available</a:t>
            </a:r>
            <a:br>
              <a:rPr lang="en-US" sz="1800" dirty="0"/>
            </a:br>
            <a:r>
              <a:rPr lang="en-US" sz="1800" dirty="0"/>
              <a:t>4.7”</a:t>
            </a:r>
            <a:br>
              <a:rPr lang="en-US" sz="1800" dirty="0"/>
            </a:br>
            <a:r>
              <a:rPr lang="en-US" sz="1800" dirty="0"/>
              <a:t>5.2”</a:t>
            </a:r>
            <a:br>
              <a:rPr lang="en-US" sz="1800" dirty="0"/>
            </a:br>
            <a:r>
              <a:rPr lang="en-US" sz="1800" dirty="0"/>
              <a:t>6.3”</a:t>
            </a:r>
          </a:p>
        </p:txBody>
      </p:sp>
      <p:pic>
        <p:nvPicPr>
          <p:cNvPr id="6" name="Content Placeholder 5" descr="A group of gold votive candles&#10;&#10;Description automatically generated">
            <a:extLst>
              <a:ext uri="{FF2B5EF4-FFF2-40B4-BE49-F238E27FC236}">
                <a16:creationId xmlns:a16="http://schemas.microsoft.com/office/drawing/2014/main" id="{7F802977-5BAA-2147-220F-1C2B74D90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511" y="948842"/>
            <a:ext cx="2730194" cy="272182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7D7DB-B643-F2F9-0C2D-DB86A528B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50155" y="553498"/>
            <a:ext cx="2190795" cy="79068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100 available</a:t>
            </a:r>
          </a:p>
        </p:txBody>
      </p:sp>
      <p:pic>
        <p:nvPicPr>
          <p:cNvPr id="16" name="Picture 15" descr="A stack of white crates&#10;&#10;Description automatically generated">
            <a:extLst>
              <a:ext uri="{FF2B5EF4-FFF2-40B4-BE49-F238E27FC236}">
                <a16:creationId xmlns:a16="http://schemas.microsoft.com/office/drawing/2014/main" id="{7FD0367D-BDC8-195B-D2DD-AFFF0D656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24" y="4769986"/>
            <a:ext cx="2124842" cy="2033751"/>
          </a:xfrm>
          <a:prstGeom prst="rect">
            <a:avLst/>
          </a:prstGeom>
        </p:spPr>
      </p:pic>
      <p:pic>
        <p:nvPicPr>
          <p:cNvPr id="22" name="Picture 21" descr="A two vases with flowers in them&#10;&#10;Description automatically generated">
            <a:extLst>
              <a:ext uri="{FF2B5EF4-FFF2-40B4-BE49-F238E27FC236}">
                <a16:creationId xmlns:a16="http://schemas.microsoft.com/office/drawing/2014/main" id="{D7DA521D-FD58-DED7-3873-367982724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" y="264571"/>
            <a:ext cx="2225337" cy="2376335"/>
          </a:xfrm>
          <a:prstGeom prst="rect">
            <a:avLst/>
          </a:prstGeom>
        </p:spPr>
      </p:pic>
      <p:pic>
        <p:nvPicPr>
          <p:cNvPr id="24" name="Picture 23" descr="A group of gold candlesticks&#10;&#10;Description automatically generated">
            <a:extLst>
              <a:ext uri="{FF2B5EF4-FFF2-40B4-BE49-F238E27FC236}">
                <a16:creationId xmlns:a16="http://schemas.microsoft.com/office/drawing/2014/main" id="{C61EB093-4769-2750-7927-F9EA8D4AF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21" y="354432"/>
            <a:ext cx="2961289" cy="3365672"/>
          </a:xfrm>
          <a:prstGeom prst="rect">
            <a:avLst/>
          </a:prstGeom>
        </p:spPr>
      </p:pic>
      <p:pic>
        <p:nvPicPr>
          <p:cNvPr id="28" name="Picture 27" descr="A candle holder with a candle flame&#10;&#10;Description automatically generated">
            <a:extLst>
              <a:ext uri="{FF2B5EF4-FFF2-40B4-BE49-F238E27FC236}">
                <a16:creationId xmlns:a16="http://schemas.microsoft.com/office/drawing/2014/main" id="{B7263892-7221-4340-867D-2337110D0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35" y="3763579"/>
            <a:ext cx="2996957" cy="2628375"/>
          </a:xfrm>
          <a:prstGeom prst="rect">
            <a:avLst/>
          </a:prstGeom>
        </p:spPr>
      </p:pic>
      <p:pic>
        <p:nvPicPr>
          <p:cNvPr id="30" name="Picture 29" descr="A group of clear glasses&#10;&#10;Description automatically generated">
            <a:extLst>
              <a:ext uri="{FF2B5EF4-FFF2-40B4-BE49-F238E27FC236}">
                <a16:creationId xmlns:a16="http://schemas.microsoft.com/office/drawing/2014/main" id="{77D036FE-6C34-00B9-E383-F6AF5DF37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00" y="3924825"/>
            <a:ext cx="2746099" cy="23058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F10D8B-A7B0-EFE8-DF95-0A06E2D74C51}"/>
              </a:ext>
            </a:extLst>
          </p:cNvPr>
          <p:cNvSpPr txBox="1"/>
          <p:nvPr/>
        </p:nvSpPr>
        <p:spPr>
          <a:xfrm>
            <a:off x="9821217" y="6512577"/>
            <a:ext cx="196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70 available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17858C-8634-6EEA-0FB9-AB82F724E684}"/>
              </a:ext>
            </a:extLst>
          </p:cNvPr>
          <p:cNvSpPr txBox="1"/>
          <p:nvPr/>
        </p:nvSpPr>
        <p:spPr>
          <a:xfrm>
            <a:off x="5250201" y="744606"/>
            <a:ext cx="200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7 sets available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DEB4DE-569F-C259-53DB-C58F3C949954}"/>
              </a:ext>
            </a:extLst>
          </p:cNvPr>
          <p:cNvSpPr txBox="1"/>
          <p:nvPr/>
        </p:nvSpPr>
        <p:spPr>
          <a:xfrm>
            <a:off x="2347844" y="722136"/>
            <a:ext cx="209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10 sets available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BBF646-CEF2-8542-BB2E-4C31E0C009EA}"/>
              </a:ext>
            </a:extLst>
          </p:cNvPr>
          <p:cNvSpPr txBox="1"/>
          <p:nvPr/>
        </p:nvSpPr>
        <p:spPr>
          <a:xfrm>
            <a:off x="6531884" y="6559729"/>
            <a:ext cx="248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24 available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33AAFE-A824-05AC-8495-8045FCFA4EE4}"/>
              </a:ext>
            </a:extLst>
          </p:cNvPr>
          <p:cNvSpPr txBox="1"/>
          <p:nvPr/>
        </p:nvSpPr>
        <p:spPr>
          <a:xfrm>
            <a:off x="2568245" y="476794"/>
            <a:ext cx="169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$5 each set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8EB36-8A26-88E2-9017-EBB35A5C9CC2}"/>
              </a:ext>
            </a:extLst>
          </p:cNvPr>
          <p:cNvSpPr txBox="1"/>
          <p:nvPr/>
        </p:nvSpPr>
        <p:spPr>
          <a:xfrm>
            <a:off x="5788503" y="1113938"/>
            <a:ext cx="930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8.8”</a:t>
            </a:r>
          </a:p>
          <a:p>
            <a:r>
              <a:rPr lang="en-US" dirty="0">
                <a:latin typeface="+mj-lt"/>
              </a:rPr>
              <a:t>11.2”</a:t>
            </a:r>
          </a:p>
          <a:p>
            <a:r>
              <a:rPr lang="en-US" dirty="0">
                <a:latin typeface="+mj-lt"/>
              </a:rPr>
              <a:t>13.2”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A9FB61-344C-41AC-972C-74965C644141}"/>
              </a:ext>
            </a:extLst>
          </p:cNvPr>
          <p:cNvSpPr txBox="1"/>
          <p:nvPr/>
        </p:nvSpPr>
        <p:spPr>
          <a:xfrm>
            <a:off x="5448791" y="462578"/>
            <a:ext cx="150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$2 each set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10D50F-BD22-C2D3-D0FD-37EBA70C3219}"/>
              </a:ext>
            </a:extLst>
          </p:cNvPr>
          <p:cNvSpPr txBox="1"/>
          <p:nvPr/>
        </p:nvSpPr>
        <p:spPr>
          <a:xfrm>
            <a:off x="9623755" y="292128"/>
            <a:ext cx="200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.50 cents each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D2325A-CF39-5AB3-2B2B-C3BD6EC098C4}"/>
              </a:ext>
            </a:extLst>
          </p:cNvPr>
          <p:cNvSpPr txBox="1"/>
          <p:nvPr/>
        </p:nvSpPr>
        <p:spPr>
          <a:xfrm>
            <a:off x="9727751" y="6206923"/>
            <a:ext cx="186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.75 cents each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4202EB-E0AF-C539-A742-C549EB297E0E}"/>
              </a:ext>
            </a:extLst>
          </p:cNvPr>
          <p:cNvSpPr txBox="1"/>
          <p:nvPr/>
        </p:nvSpPr>
        <p:spPr>
          <a:xfrm>
            <a:off x="6447382" y="6277701"/>
            <a:ext cx="186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     $1 each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2D3DB2-4C3A-BAC8-E69F-A426DEB89461}"/>
              </a:ext>
            </a:extLst>
          </p:cNvPr>
          <p:cNvSpPr txBox="1"/>
          <p:nvPr/>
        </p:nvSpPr>
        <p:spPr>
          <a:xfrm>
            <a:off x="300297" y="5368566"/>
            <a:ext cx="108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$15 set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DAB1FB-1F21-05EC-9A84-5FB403AD13C8}"/>
              </a:ext>
            </a:extLst>
          </p:cNvPr>
          <p:cNvSpPr txBox="1"/>
          <p:nvPr/>
        </p:nvSpPr>
        <p:spPr>
          <a:xfrm>
            <a:off x="2792198" y="999135"/>
            <a:ext cx="959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2.75”</a:t>
            </a:r>
          </a:p>
          <a:p>
            <a:r>
              <a:rPr lang="en-US" dirty="0">
                <a:latin typeface="+mj-lt"/>
              </a:rPr>
              <a:t>3.93”</a:t>
            </a:r>
          </a:p>
          <a:p>
            <a:r>
              <a:rPr lang="en-US" dirty="0">
                <a:latin typeface="+mj-lt"/>
              </a:rPr>
              <a:t>6.29”</a:t>
            </a:r>
          </a:p>
        </p:txBody>
      </p:sp>
      <p:pic>
        <p:nvPicPr>
          <p:cNvPr id="44" name="Picture 43" descr="A table number with gold text&#10;&#10;Description automatically generated">
            <a:extLst>
              <a:ext uri="{FF2B5EF4-FFF2-40B4-BE49-F238E27FC236}">
                <a16:creationId xmlns:a16="http://schemas.microsoft.com/office/drawing/2014/main" id="{9315B215-46D0-7F1D-C73F-F9FE6B6539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18" y="2640906"/>
            <a:ext cx="1099989" cy="201552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ED870F4-2BB4-CBE6-1411-111549DB228C}"/>
              </a:ext>
            </a:extLst>
          </p:cNvPr>
          <p:cNvSpPr txBox="1"/>
          <p:nvPr/>
        </p:nvSpPr>
        <p:spPr>
          <a:xfrm>
            <a:off x="1621707" y="3555493"/>
            <a:ext cx="186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1-40 available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85C733-6631-AB2F-A350-564C16F1071C}"/>
              </a:ext>
            </a:extLst>
          </p:cNvPr>
          <p:cNvSpPr txBox="1"/>
          <p:nvPr/>
        </p:nvSpPr>
        <p:spPr>
          <a:xfrm>
            <a:off x="1350819" y="3254499"/>
            <a:ext cx="240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Table Numbers $15</a:t>
            </a:r>
          </a:p>
        </p:txBody>
      </p:sp>
    </p:spTree>
    <p:extLst>
      <p:ext uri="{BB962C8B-B14F-4D97-AF65-F5344CB8AC3E}">
        <p14:creationId xmlns:p14="http://schemas.microsoft.com/office/powerpoint/2010/main" val="84282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6B1BF-3027-86BC-DAE3-3955EA59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313" y="325324"/>
            <a:ext cx="2132352" cy="8478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dirty="0"/>
              <a:t>$10 set </a:t>
            </a:r>
            <a:br>
              <a:rPr lang="en-US" sz="1800" dirty="0"/>
            </a:br>
            <a:r>
              <a:rPr lang="en-US" sz="1800" dirty="0"/>
              <a:t>2 available</a:t>
            </a:r>
            <a:br>
              <a:rPr lang="en-US" sz="1800" dirty="0"/>
            </a:br>
            <a:r>
              <a:rPr lang="en-US" sz="1800" dirty="0"/>
              <a:t>10”H </a:t>
            </a:r>
          </a:p>
        </p:txBody>
      </p:sp>
      <p:pic>
        <p:nvPicPr>
          <p:cNvPr id="6" name="Content Placeholder 5" descr="A red wagon with white text&#10;&#10;Description automatically generated">
            <a:extLst>
              <a:ext uri="{FF2B5EF4-FFF2-40B4-BE49-F238E27FC236}">
                <a16:creationId xmlns:a16="http://schemas.microsoft.com/office/drawing/2014/main" id="{A1E6313E-8AA6-07CA-6523-0198D582F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88" y="4357663"/>
            <a:ext cx="2833033" cy="245363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198D6-1B05-E2D0-5B9A-0216D9339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1638" y="4886307"/>
            <a:ext cx="1467833" cy="69817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Wagon $10 </a:t>
            </a:r>
          </a:p>
        </p:txBody>
      </p:sp>
      <p:pic>
        <p:nvPicPr>
          <p:cNvPr id="8" name="Picture 7" descr="A red star with lights&#10;&#10;Description automatically generated">
            <a:extLst>
              <a:ext uri="{FF2B5EF4-FFF2-40B4-BE49-F238E27FC236}">
                <a16:creationId xmlns:a16="http://schemas.microsoft.com/office/drawing/2014/main" id="{3BFDCDFB-944F-2EFB-112F-7033027F0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50" y="359439"/>
            <a:ext cx="1521806" cy="1591507"/>
          </a:xfrm>
          <a:prstGeom prst="rect">
            <a:avLst/>
          </a:prstGeom>
        </p:spPr>
      </p:pic>
      <p:pic>
        <p:nvPicPr>
          <p:cNvPr id="10" name="Picture 9" descr="A black boom box with a radio&#10;&#10;Description automatically generated">
            <a:extLst>
              <a:ext uri="{FF2B5EF4-FFF2-40B4-BE49-F238E27FC236}">
                <a16:creationId xmlns:a16="http://schemas.microsoft.com/office/drawing/2014/main" id="{4BCEED73-C87C-E322-1F8B-E6A16C8F8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0" y="2384884"/>
            <a:ext cx="2324999" cy="1798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7FE7F8-A01A-CD1A-10D8-F9F848C854C9}"/>
              </a:ext>
            </a:extLst>
          </p:cNvPr>
          <p:cNvSpPr txBox="1"/>
          <p:nvPr/>
        </p:nvSpPr>
        <p:spPr>
          <a:xfrm>
            <a:off x="168047" y="2090648"/>
            <a:ext cx="254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Retro Boom Box $15</a:t>
            </a:r>
          </a:p>
        </p:txBody>
      </p:sp>
      <p:pic>
        <p:nvPicPr>
          <p:cNvPr id="13" name="Picture 12" descr="A group of red and white striped containers with popcorn&#10;&#10;Description automatically generated">
            <a:extLst>
              <a:ext uri="{FF2B5EF4-FFF2-40B4-BE49-F238E27FC236}">
                <a16:creationId xmlns:a16="http://schemas.microsoft.com/office/drawing/2014/main" id="{8DD32B47-1F55-5F57-79B5-4283A5746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19" y="4503683"/>
            <a:ext cx="2193309" cy="210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ECFE90-720E-8529-B70F-9496143E2C77}"/>
              </a:ext>
            </a:extLst>
          </p:cNvPr>
          <p:cNvSpPr txBox="1"/>
          <p:nvPr/>
        </p:nvSpPr>
        <p:spPr>
          <a:xfrm>
            <a:off x="778690" y="4551052"/>
            <a:ext cx="3505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Popcorn Boxes </a:t>
            </a:r>
          </a:p>
          <a:p>
            <a:r>
              <a:rPr lang="en-US" dirty="0">
                <a:latin typeface="+mj-lt"/>
              </a:rPr>
              <a:t>.50 cents each</a:t>
            </a:r>
          </a:p>
          <a:p>
            <a:r>
              <a:rPr lang="en-US" dirty="0">
                <a:latin typeface="+mj-lt"/>
              </a:rPr>
              <a:t>6 available</a:t>
            </a:r>
          </a:p>
        </p:txBody>
      </p:sp>
      <p:pic>
        <p:nvPicPr>
          <p:cNvPr id="16" name="Picture 15" descr="A sign with a diamond in it&#10;&#10;Description automatically generated">
            <a:extLst>
              <a:ext uri="{FF2B5EF4-FFF2-40B4-BE49-F238E27FC236}">
                <a16:creationId xmlns:a16="http://schemas.microsoft.com/office/drawing/2014/main" id="{B272FDD3-E705-FC5F-A432-EDEAEA604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598" y="4521220"/>
            <a:ext cx="2085825" cy="21265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916AAC-6BD6-0DB0-1D56-6B772B86266F}"/>
              </a:ext>
            </a:extLst>
          </p:cNvPr>
          <p:cNvSpPr txBox="1"/>
          <p:nvPr/>
        </p:nvSpPr>
        <p:spPr>
          <a:xfrm>
            <a:off x="10469656" y="4151888"/>
            <a:ext cx="132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Sign $5</a:t>
            </a:r>
          </a:p>
        </p:txBody>
      </p:sp>
      <p:pic>
        <p:nvPicPr>
          <p:cNvPr id="5" name="Picture 4" descr="A picture containing kitchenware, pot, indoor&#10;&#10;AI-generated content may be incorrect.">
            <a:extLst>
              <a:ext uri="{FF2B5EF4-FFF2-40B4-BE49-F238E27FC236}">
                <a16:creationId xmlns:a16="http://schemas.microsoft.com/office/drawing/2014/main" id="{A09A7CC9-7C9A-A46D-A784-35B4169DDD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4" y="1430361"/>
            <a:ext cx="2574089" cy="2126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8D2103-55DD-BC31-2E13-059EB277F47A}"/>
              </a:ext>
            </a:extLst>
          </p:cNvPr>
          <p:cNvSpPr txBox="1"/>
          <p:nvPr/>
        </p:nvSpPr>
        <p:spPr>
          <a:xfrm>
            <a:off x="9736880" y="920324"/>
            <a:ext cx="146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30 cup $25 </a:t>
            </a:r>
          </a:p>
          <a:p>
            <a:endParaRPr lang="en-US" dirty="0"/>
          </a:p>
        </p:txBody>
      </p:sp>
      <p:pic>
        <p:nvPicPr>
          <p:cNvPr id="12" name="Picture 11" descr="A picture containing indoor, food, fruit&#10;&#10;AI-generated content may be incorrect.">
            <a:extLst>
              <a:ext uri="{FF2B5EF4-FFF2-40B4-BE49-F238E27FC236}">
                <a16:creationId xmlns:a16="http://schemas.microsoft.com/office/drawing/2014/main" id="{A6798117-022F-3DB5-8D85-8509BE9FF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88" y="1609890"/>
            <a:ext cx="2461489" cy="19144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9D3EF5-8BA7-52D8-4D20-189E0574236D}"/>
              </a:ext>
            </a:extLst>
          </p:cNvPr>
          <p:cNvSpPr txBox="1"/>
          <p:nvPr/>
        </p:nvSpPr>
        <p:spPr>
          <a:xfrm>
            <a:off x="5875554" y="1224268"/>
            <a:ext cx="283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1 gallon Pitcher Set $20</a:t>
            </a:r>
          </a:p>
        </p:txBody>
      </p:sp>
    </p:spTree>
    <p:extLst>
      <p:ext uri="{BB962C8B-B14F-4D97-AF65-F5344CB8AC3E}">
        <p14:creationId xmlns:p14="http://schemas.microsoft.com/office/powerpoint/2010/main" val="3152925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C3979D-8087-F112-6F2D-18E7985A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/>
              <a:t>Candy Wall $175</a:t>
            </a:r>
            <a:br>
              <a:rPr lang="en-US" sz="2800" dirty="0"/>
            </a:br>
            <a:r>
              <a:rPr lang="en-US" sz="2800" dirty="0"/>
              <a:t>    (not filled)</a:t>
            </a:r>
            <a:br>
              <a:rPr lang="en-US" sz="2800" dirty="0"/>
            </a:br>
            <a:r>
              <a:rPr lang="en-US" sz="2800" dirty="0"/>
              <a:t>Tri Table $150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sX0" fmla="*/ 0 w 3255095"/>
              <a:gd name="csY0" fmla="*/ 0 h 27432"/>
              <a:gd name="csX1" fmla="*/ 618468 w 3255095"/>
              <a:gd name="csY1" fmla="*/ 0 h 27432"/>
              <a:gd name="csX2" fmla="*/ 1269487 w 3255095"/>
              <a:gd name="csY2" fmla="*/ 0 h 27432"/>
              <a:gd name="csX3" fmla="*/ 1953057 w 3255095"/>
              <a:gd name="csY3" fmla="*/ 0 h 27432"/>
              <a:gd name="csX4" fmla="*/ 2636627 w 3255095"/>
              <a:gd name="csY4" fmla="*/ 0 h 27432"/>
              <a:gd name="csX5" fmla="*/ 3255095 w 3255095"/>
              <a:gd name="csY5" fmla="*/ 0 h 27432"/>
              <a:gd name="csX6" fmla="*/ 3255095 w 3255095"/>
              <a:gd name="csY6" fmla="*/ 27432 h 27432"/>
              <a:gd name="csX7" fmla="*/ 2538974 w 3255095"/>
              <a:gd name="csY7" fmla="*/ 27432 h 27432"/>
              <a:gd name="csX8" fmla="*/ 1822853 w 3255095"/>
              <a:gd name="csY8" fmla="*/ 27432 h 27432"/>
              <a:gd name="csX9" fmla="*/ 1171834 w 3255095"/>
              <a:gd name="csY9" fmla="*/ 27432 h 27432"/>
              <a:gd name="csX10" fmla="*/ 0 w 3255095"/>
              <a:gd name="csY10" fmla="*/ 27432 h 27432"/>
              <a:gd name="csX11" fmla="*/ 0 w 3255095"/>
              <a:gd name="csY11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448C5"/>
          </a:solidFill>
          <a:ln w="38100" cap="rnd">
            <a:solidFill>
              <a:srgbClr val="E448C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pink balloon arch&#10;&#10;Description automatically generated">
            <a:extLst>
              <a:ext uri="{FF2B5EF4-FFF2-40B4-BE49-F238E27FC236}">
                <a16:creationId xmlns:a16="http://schemas.microsoft.com/office/drawing/2014/main" id="{22AA086B-0D36-14C3-AAA4-DEE2EA194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31" y="1331241"/>
            <a:ext cx="6935019" cy="45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6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D4327-72D5-2461-3C2A-631B88D06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61" y="875780"/>
            <a:ext cx="6770587" cy="90119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/>
              <a:t>Open Arch Wall $100</a:t>
            </a:r>
            <a:br>
              <a:rPr lang="en-US" sz="2800" dirty="0"/>
            </a:br>
            <a:r>
              <a:rPr lang="en-US" sz="2800" dirty="0"/>
              <a:t>Grass Wall $250</a:t>
            </a:r>
          </a:p>
        </p:txBody>
      </p:sp>
      <p:sp>
        <p:nvSpPr>
          <p:cNvPr id="43" name="Rectangle 6">
            <a:extLst>
              <a:ext uri="{FF2B5EF4-FFF2-40B4-BE49-F238E27FC236}">
                <a16:creationId xmlns:a16="http://schemas.microsoft.com/office/drawing/2014/main" id="{147C7031-1E3A-4EF7-A823-89F74BA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27432"/>
          </a:xfrm>
          <a:custGeom>
            <a:avLst/>
            <a:gdLst>
              <a:gd name="csX0" fmla="*/ 0 w 4572000"/>
              <a:gd name="csY0" fmla="*/ 0 h 27432"/>
              <a:gd name="csX1" fmla="*/ 607423 w 4572000"/>
              <a:gd name="csY1" fmla="*/ 0 h 27432"/>
              <a:gd name="csX2" fmla="*/ 1123406 w 4572000"/>
              <a:gd name="csY2" fmla="*/ 0 h 27432"/>
              <a:gd name="csX3" fmla="*/ 1685109 w 4572000"/>
              <a:gd name="csY3" fmla="*/ 0 h 27432"/>
              <a:gd name="csX4" fmla="*/ 2383971 w 4572000"/>
              <a:gd name="csY4" fmla="*/ 0 h 27432"/>
              <a:gd name="csX5" fmla="*/ 2991394 w 4572000"/>
              <a:gd name="csY5" fmla="*/ 0 h 27432"/>
              <a:gd name="csX6" fmla="*/ 3553097 w 4572000"/>
              <a:gd name="csY6" fmla="*/ 0 h 27432"/>
              <a:gd name="csX7" fmla="*/ 4572000 w 4572000"/>
              <a:gd name="csY7" fmla="*/ 0 h 27432"/>
              <a:gd name="csX8" fmla="*/ 4572000 w 4572000"/>
              <a:gd name="csY8" fmla="*/ 27432 h 27432"/>
              <a:gd name="csX9" fmla="*/ 3918857 w 4572000"/>
              <a:gd name="csY9" fmla="*/ 27432 h 27432"/>
              <a:gd name="csX10" fmla="*/ 3357154 w 4572000"/>
              <a:gd name="csY10" fmla="*/ 27432 h 27432"/>
              <a:gd name="csX11" fmla="*/ 2612571 w 4572000"/>
              <a:gd name="csY11" fmla="*/ 27432 h 27432"/>
              <a:gd name="csX12" fmla="*/ 2005149 w 4572000"/>
              <a:gd name="csY12" fmla="*/ 27432 h 27432"/>
              <a:gd name="csX13" fmla="*/ 1489166 w 4572000"/>
              <a:gd name="csY13" fmla="*/ 27432 h 27432"/>
              <a:gd name="csX14" fmla="*/ 790303 w 4572000"/>
              <a:gd name="csY14" fmla="*/ 27432 h 27432"/>
              <a:gd name="csX15" fmla="*/ 0 w 4572000"/>
              <a:gd name="csY15" fmla="*/ 27432 h 27432"/>
              <a:gd name="csX16" fmla="*/ 0 w 4572000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98D45"/>
          </a:solidFill>
          <a:ln w="38100" cap="rnd">
            <a:solidFill>
              <a:srgbClr val="B98D4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urple and white balloon arch&#10;&#10;Description automatically generated">
            <a:extLst>
              <a:ext uri="{FF2B5EF4-FFF2-40B4-BE49-F238E27FC236}">
                <a16:creationId xmlns:a16="http://schemas.microsoft.com/office/drawing/2014/main" id="{E87B8D62-1AF1-9056-B669-90C37EA42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-2" b="12425"/>
          <a:stretch>
            <a:fillRect/>
          </a:stretch>
        </p:blipFill>
        <p:spPr>
          <a:xfrm>
            <a:off x="0" y="2746529"/>
            <a:ext cx="5305331" cy="3826878"/>
          </a:xfrm>
          <a:prstGeom prst="rect">
            <a:avLst/>
          </a:prstGeom>
        </p:spPr>
      </p:pic>
      <p:pic>
        <p:nvPicPr>
          <p:cNvPr id="7" name="Picture 6" descr="A mermaid theme party with balloons and mermaid tail&#10;&#10;Description automatically generated">
            <a:extLst>
              <a:ext uri="{FF2B5EF4-FFF2-40B4-BE49-F238E27FC236}">
                <a16:creationId xmlns:a16="http://schemas.microsoft.com/office/drawing/2014/main" id="{D341E124-142A-0780-4FE3-AEEF5B2E2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2" r="-2" b="-2"/>
          <a:stretch>
            <a:fillRect/>
          </a:stretch>
        </p:blipFill>
        <p:spPr>
          <a:xfrm>
            <a:off x="7010899" y="2792425"/>
            <a:ext cx="5178053" cy="37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29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968B8-2B2F-B276-5C98-580E91D2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7562"/>
            <a:ext cx="3829493" cy="723125"/>
          </a:xfrm>
        </p:spPr>
        <p:txBody>
          <a:bodyPr>
            <a:normAutofit/>
          </a:bodyPr>
          <a:lstStyle/>
          <a:p>
            <a:r>
              <a:rPr lang="en-US" sz="2400" dirty="0"/>
              <a:t>Specialty Backdrops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ED88E-3DDA-2221-F980-C8583585F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77" y="3429000"/>
            <a:ext cx="2755349" cy="278763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3AEA1-556A-5715-DCA4-362440171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2" y="5794744"/>
            <a:ext cx="2434856" cy="38660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400" b="1" dirty="0">
                <a:latin typeface="+mj-lt"/>
              </a:rPr>
              <a:t>    8x8 Shelf Wall</a:t>
            </a:r>
            <a:r>
              <a:rPr lang="en-US" sz="3400" dirty="0">
                <a:latin typeface="+mj-lt"/>
              </a:rPr>
              <a:t> </a:t>
            </a:r>
            <a:r>
              <a:rPr lang="en-US" sz="3400" b="1" dirty="0">
                <a:latin typeface="+mj-lt"/>
              </a:rPr>
              <a:t>$250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B682F-FA5E-64B5-AA06-CE4D73263C41}"/>
              </a:ext>
            </a:extLst>
          </p:cNvPr>
          <p:cNvSpPr txBox="1"/>
          <p:nvPr/>
        </p:nvSpPr>
        <p:spPr>
          <a:xfrm>
            <a:off x="3028677" y="2985003"/>
            <a:ext cx="352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   Acrylic 8x8 Wall $275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81751D-8364-5C39-2381-CA72B8DA6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05" y="3429000"/>
            <a:ext cx="2826213" cy="27876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57C686-DCEF-6D25-954D-0212B9625688}"/>
              </a:ext>
            </a:extLst>
          </p:cNvPr>
          <p:cNvSpPr txBox="1"/>
          <p:nvPr/>
        </p:nvSpPr>
        <p:spPr>
          <a:xfrm>
            <a:off x="6161213" y="2985003"/>
            <a:ext cx="2755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Pink Velvet 7ft Wall $250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7A337A-74FA-6556-5152-60D5AE233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397" y="2386760"/>
            <a:ext cx="2751991" cy="31688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0D5737-CD58-940C-D8FA-FE07C34CA55A}"/>
              </a:ext>
            </a:extLst>
          </p:cNvPr>
          <p:cNvSpPr txBox="1"/>
          <p:nvPr/>
        </p:nvSpPr>
        <p:spPr>
          <a:xfrm>
            <a:off x="9377915" y="5635256"/>
            <a:ext cx="2264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Market 8x8 Wall </a:t>
            </a:r>
            <a:r>
              <a:rPr lang="en-US" sz="1600">
                <a:latin typeface="+mj-lt"/>
              </a:rPr>
              <a:t>$300</a:t>
            </a:r>
            <a:endParaRPr lang="en-US" sz="1600" dirty="0"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5F9B7D-C8EA-925E-B6C2-0126D9417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3" y="2386760"/>
            <a:ext cx="2214033" cy="33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16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D7C85-4A81-03F6-3457-2488276B8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420" y="47105"/>
            <a:ext cx="6563711" cy="5959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r>
              <a:rPr lang="en-US" sz="2700" dirty="0"/>
              <a:t>5 Ft Lighted Marquees $100 each</a:t>
            </a:r>
            <a:br>
              <a:rPr lang="en-US" sz="2700" dirty="0"/>
            </a:br>
            <a:r>
              <a:rPr lang="en-US" sz="2700" dirty="0"/>
              <a:t>0,1,2,3,4,5,6 available 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</p:txBody>
      </p:sp>
      <p:sp>
        <p:nvSpPr>
          <p:cNvPr id="88" name="Rectangle 6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27432"/>
          </a:xfrm>
          <a:custGeom>
            <a:avLst/>
            <a:gdLst>
              <a:gd name="csX0" fmla="*/ 0 w 4572000"/>
              <a:gd name="csY0" fmla="*/ 0 h 27432"/>
              <a:gd name="csX1" fmla="*/ 607423 w 4572000"/>
              <a:gd name="csY1" fmla="*/ 0 h 27432"/>
              <a:gd name="csX2" fmla="*/ 1123406 w 4572000"/>
              <a:gd name="csY2" fmla="*/ 0 h 27432"/>
              <a:gd name="csX3" fmla="*/ 1685109 w 4572000"/>
              <a:gd name="csY3" fmla="*/ 0 h 27432"/>
              <a:gd name="csX4" fmla="*/ 2383971 w 4572000"/>
              <a:gd name="csY4" fmla="*/ 0 h 27432"/>
              <a:gd name="csX5" fmla="*/ 2991394 w 4572000"/>
              <a:gd name="csY5" fmla="*/ 0 h 27432"/>
              <a:gd name="csX6" fmla="*/ 3553097 w 4572000"/>
              <a:gd name="csY6" fmla="*/ 0 h 27432"/>
              <a:gd name="csX7" fmla="*/ 4572000 w 4572000"/>
              <a:gd name="csY7" fmla="*/ 0 h 27432"/>
              <a:gd name="csX8" fmla="*/ 4572000 w 4572000"/>
              <a:gd name="csY8" fmla="*/ 27432 h 27432"/>
              <a:gd name="csX9" fmla="*/ 3918857 w 4572000"/>
              <a:gd name="csY9" fmla="*/ 27432 h 27432"/>
              <a:gd name="csX10" fmla="*/ 3357154 w 4572000"/>
              <a:gd name="csY10" fmla="*/ 27432 h 27432"/>
              <a:gd name="csX11" fmla="*/ 2612571 w 4572000"/>
              <a:gd name="csY11" fmla="*/ 27432 h 27432"/>
              <a:gd name="csX12" fmla="*/ 2005149 w 4572000"/>
              <a:gd name="csY12" fmla="*/ 27432 h 27432"/>
              <a:gd name="csX13" fmla="*/ 1489166 w 4572000"/>
              <a:gd name="csY13" fmla="*/ 27432 h 27432"/>
              <a:gd name="csX14" fmla="*/ 790303 w 4572000"/>
              <a:gd name="csY14" fmla="*/ 27432 h 27432"/>
              <a:gd name="csX15" fmla="*/ 0 w 4572000"/>
              <a:gd name="csY15" fmla="*/ 27432 h 27432"/>
              <a:gd name="csX16" fmla="*/ 0 w 4572000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498E5"/>
          </a:solidFill>
          <a:ln w="38100" cap="rnd">
            <a:solidFill>
              <a:srgbClr val="5498E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chair and balloons in a room&#10;&#10;Description automatically generated">
            <a:extLst>
              <a:ext uri="{FF2B5EF4-FFF2-40B4-BE49-F238E27FC236}">
                <a16:creationId xmlns:a16="http://schemas.microsoft.com/office/drawing/2014/main" id="{49651E11-8BB1-A6D7-5F51-D96254251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4" y="2374490"/>
            <a:ext cx="3938970" cy="2097502"/>
          </a:xfrm>
          <a:prstGeom prst="rect">
            <a:avLst/>
          </a:prstGeom>
        </p:spPr>
      </p:pic>
      <p:pic>
        <p:nvPicPr>
          <p:cNvPr id="9" name="Picture 8" descr="A large number with lights and balloons&#10;&#10;Description automatically generated with medium confidence">
            <a:extLst>
              <a:ext uri="{FF2B5EF4-FFF2-40B4-BE49-F238E27FC236}">
                <a16:creationId xmlns:a16="http://schemas.microsoft.com/office/drawing/2014/main" id="{5691E69C-C32E-A7E6-A18E-CC390F7C0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5" r="2" b="2"/>
          <a:stretch>
            <a:fillRect/>
          </a:stretch>
        </p:blipFill>
        <p:spPr>
          <a:xfrm>
            <a:off x="8953654" y="1998632"/>
            <a:ext cx="2843067" cy="2943993"/>
          </a:xfrm>
          <a:prstGeom prst="rect">
            <a:avLst/>
          </a:prstGeom>
        </p:spPr>
      </p:pic>
      <p:pic>
        <p:nvPicPr>
          <p:cNvPr id="4" name="Picture 3" descr="A picture containing square&#10;&#10;AI-generated content may be incorrect.">
            <a:extLst>
              <a:ext uri="{FF2B5EF4-FFF2-40B4-BE49-F238E27FC236}">
                <a16:creationId xmlns:a16="http://schemas.microsoft.com/office/drawing/2014/main" id="{2C58AFAF-3082-7E0B-1AC9-8BC5BF12C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25" y="4847574"/>
            <a:ext cx="2843068" cy="1831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40F03-3F94-4E4B-D403-9E77721824CC}"/>
              </a:ext>
            </a:extLst>
          </p:cNvPr>
          <p:cNvSpPr txBox="1"/>
          <p:nvPr/>
        </p:nvSpPr>
        <p:spPr>
          <a:xfrm>
            <a:off x="4643796" y="3919602"/>
            <a:ext cx="4070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Block Table $50 each</a:t>
            </a:r>
          </a:p>
          <a:p>
            <a:r>
              <a:rPr lang="en-US" sz="2400" dirty="0">
                <a:latin typeface="+mj-lt"/>
              </a:rPr>
              <a:t>1, 2, 5, 8 available</a:t>
            </a:r>
          </a:p>
        </p:txBody>
      </p:sp>
    </p:spTree>
    <p:extLst>
      <p:ext uri="{BB962C8B-B14F-4D97-AF65-F5344CB8AC3E}">
        <p14:creationId xmlns:p14="http://schemas.microsoft.com/office/powerpoint/2010/main" val="4080958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24147-AFCF-76AB-12D2-852A9E174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Candy Cart $250</a:t>
            </a:r>
            <a:br>
              <a:rPr lang="en-US" sz="2800" dirty="0"/>
            </a:br>
            <a:r>
              <a:rPr lang="en-US" sz="2800" dirty="0"/>
              <a:t>(Customization Extra)</a:t>
            </a: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147C7031-1E3A-4EF7-A823-89F74BA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27432"/>
          </a:xfrm>
          <a:custGeom>
            <a:avLst/>
            <a:gdLst>
              <a:gd name="csX0" fmla="*/ 0 w 4572000"/>
              <a:gd name="csY0" fmla="*/ 0 h 27432"/>
              <a:gd name="csX1" fmla="*/ 607423 w 4572000"/>
              <a:gd name="csY1" fmla="*/ 0 h 27432"/>
              <a:gd name="csX2" fmla="*/ 1123406 w 4572000"/>
              <a:gd name="csY2" fmla="*/ 0 h 27432"/>
              <a:gd name="csX3" fmla="*/ 1685109 w 4572000"/>
              <a:gd name="csY3" fmla="*/ 0 h 27432"/>
              <a:gd name="csX4" fmla="*/ 2383971 w 4572000"/>
              <a:gd name="csY4" fmla="*/ 0 h 27432"/>
              <a:gd name="csX5" fmla="*/ 2991394 w 4572000"/>
              <a:gd name="csY5" fmla="*/ 0 h 27432"/>
              <a:gd name="csX6" fmla="*/ 3553097 w 4572000"/>
              <a:gd name="csY6" fmla="*/ 0 h 27432"/>
              <a:gd name="csX7" fmla="*/ 4572000 w 4572000"/>
              <a:gd name="csY7" fmla="*/ 0 h 27432"/>
              <a:gd name="csX8" fmla="*/ 4572000 w 4572000"/>
              <a:gd name="csY8" fmla="*/ 27432 h 27432"/>
              <a:gd name="csX9" fmla="*/ 3918857 w 4572000"/>
              <a:gd name="csY9" fmla="*/ 27432 h 27432"/>
              <a:gd name="csX10" fmla="*/ 3357154 w 4572000"/>
              <a:gd name="csY10" fmla="*/ 27432 h 27432"/>
              <a:gd name="csX11" fmla="*/ 2612571 w 4572000"/>
              <a:gd name="csY11" fmla="*/ 27432 h 27432"/>
              <a:gd name="csX12" fmla="*/ 2005149 w 4572000"/>
              <a:gd name="csY12" fmla="*/ 27432 h 27432"/>
              <a:gd name="csX13" fmla="*/ 1489166 w 4572000"/>
              <a:gd name="csY13" fmla="*/ 27432 h 27432"/>
              <a:gd name="csX14" fmla="*/ 790303 w 4572000"/>
              <a:gd name="csY14" fmla="*/ 27432 h 27432"/>
              <a:gd name="csX15" fmla="*/ 0 w 4572000"/>
              <a:gd name="csY15" fmla="*/ 27432 h 27432"/>
              <a:gd name="csX16" fmla="*/ 0 w 4572000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EA0DA"/>
          </a:solidFill>
          <a:ln w="38100" cap="rnd">
            <a:solidFill>
              <a:srgbClr val="6EA0D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white cart with a cartoon character on it surrounded by balloons&#10;&#10;Description automatically generated">
            <a:extLst>
              <a:ext uri="{FF2B5EF4-FFF2-40B4-BE49-F238E27FC236}">
                <a16:creationId xmlns:a16="http://schemas.microsoft.com/office/drawing/2014/main" id="{3FCA887F-B3BB-626A-3662-39358993C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413" y="2605043"/>
            <a:ext cx="2929387" cy="4082768"/>
          </a:xfrm>
          <a:prstGeom prst="rect">
            <a:avLst/>
          </a:prstGeom>
        </p:spPr>
      </p:pic>
      <p:pic>
        <p:nvPicPr>
          <p:cNvPr id="9" name="Picture 8" descr="A white cart with a black railing and a black fence&#10;&#10;Description automatically generated">
            <a:extLst>
              <a:ext uri="{FF2B5EF4-FFF2-40B4-BE49-F238E27FC236}">
                <a16:creationId xmlns:a16="http://schemas.microsoft.com/office/drawing/2014/main" id="{3A8FCFBC-4C1F-FC65-F7DF-55A0CB34B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19" y="2266027"/>
            <a:ext cx="3681136" cy="4421784"/>
          </a:xfrm>
          <a:prstGeom prst="rect">
            <a:avLst/>
          </a:prstGeom>
        </p:spPr>
      </p:pic>
      <p:pic>
        <p:nvPicPr>
          <p:cNvPr id="15" name="Content Placeholder 14" descr="A white cart with balloons and a chair&#10;&#10;Description automatically generated">
            <a:extLst>
              <a:ext uri="{FF2B5EF4-FFF2-40B4-BE49-F238E27FC236}">
                <a16:creationId xmlns:a16="http://schemas.microsoft.com/office/drawing/2014/main" id="{558B8019-CBF8-980A-5C2E-6ADB5B7FF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1" y="2605043"/>
            <a:ext cx="3419319" cy="408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40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439D1-99BB-8AAD-68F1-D385812C8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Wooden Wall $100</a:t>
            </a:r>
            <a:br>
              <a:rPr lang="en-US" sz="2400" dirty="0"/>
            </a:br>
            <a:r>
              <a:rPr lang="en-US" sz="2400" dirty="0"/>
              <a:t>Wooden Table $75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3D48F-AA75-186B-774B-956211E53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15182" y="824203"/>
            <a:ext cx="2107415" cy="407406"/>
          </a:xfrm>
        </p:spPr>
        <p:txBody>
          <a:bodyPr>
            <a:noAutofit/>
          </a:bodyPr>
          <a:lstStyle/>
          <a:p>
            <a:r>
              <a:rPr lang="en-US" sz="2000" b="0" dirty="0">
                <a:latin typeface="+mj-lt"/>
              </a:rPr>
              <a:t>Donut Wall $50</a:t>
            </a:r>
          </a:p>
        </p:txBody>
      </p:sp>
      <p:pic>
        <p:nvPicPr>
          <p:cNvPr id="8" name="Content Placeholder 7" descr="A table with balloons and a cake&#10;&#10;Description automatically generated">
            <a:extLst>
              <a:ext uri="{FF2B5EF4-FFF2-40B4-BE49-F238E27FC236}">
                <a16:creationId xmlns:a16="http://schemas.microsoft.com/office/drawing/2014/main" id="{08BE6EBA-0728-6A97-D848-4627D9CD4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92" y="3393754"/>
            <a:ext cx="4209517" cy="309911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EA72A-D1BB-398D-5256-37D8BBAC1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V="1">
            <a:off x="6172199" y="2598344"/>
            <a:ext cx="3877147" cy="327418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	</a:t>
            </a:r>
          </a:p>
        </p:txBody>
      </p:sp>
      <p:pic>
        <p:nvPicPr>
          <p:cNvPr id="14" name="Content Placeholder 13" descr="A table with balloons and a cake&#10;&#10;Description automatically generated">
            <a:extLst>
              <a:ext uri="{FF2B5EF4-FFF2-40B4-BE49-F238E27FC236}">
                <a16:creationId xmlns:a16="http://schemas.microsoft.com/office/drawing/2014/main" id="{9014B8E7-C2BF-D72F-1D87-E60AD758C4A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70" y="3393755"/>
            <a:ext cx="4180620" cy="3099119"/>
          </a:xfrm>
        </p:spPr>
      </p:pic>
      <p:pic>
        <p:nvPicPr>
          <p:cNvPr id="16" name="Picture 15" descr="A table with a cake and balloons&#10;&#10;Description automatically generated">
            <a:extLst>
              <a:ext uri="{FF2B5EF4-FFF2-40B4-BE49-F238E27FC236}">
                <a16:creationId xmlns:a16="http://schemas.microsoft.com/office/drawing/2014/main" id="{20B683DF-C9B6-84A0-9233-E4B5FACF7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126" y="365125"/>
            <a:ext cx="3536503" cy="286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6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41526-F9E3-8EE9-BA10-FF9C11FD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0"/>
            <a:ext cx="5072071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Half Arch Wall Set of 3 $200</a:t>
            </a:r>
            <a:br>
              <a:rPr lang="en-US" sz="2800" dirty="0"/>
            </a:br>
            <a:r>
              <a:rPr lang="en-US" sz="2800" dirty="0"/>
              <a:t>4 ft Table $75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987AD-950B-2D54-2C05-EA7A2D326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4089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Customization Extra</a:t>
            </a: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sX0" fmla="*/ 0 w 3255095"/>
              <a:gd name="csY0" fmla="*/ 0 h 27432"/>
              <a:gd name="csX1" fmla="*/ 618468 w 3255095"/>
              <a:gd name="csY1" fmla="*/ 0 h 27432"/>
              <a:gd name="csX2" fmla="*/ 1269487 w 3255095"/>
              <a:gd name="csY2" fmla="*/ 0 h 27432"/>
              <a:gd name="csX3" fmla="*/ 1953057 w 3255095"/>
              <a:gd name="csY3" fmla="*/ 0 h 27432"/>
              <a:gd name="csX4" fmla="*/ 2636627 w 3255095"/>
              <a:gd name="csY4" fmla="*/ 0 h 27432"/>
              <a:gd name="csX5" fmla="*/ 3255095 w 3255095"/>
              <a:gd name="csY5" fmla="*/ 0 h 27432"/>
              <a:gd name="csX6" fmla="*/ 3255095 w 3255095"/>
              <a:gd name="csY6" fmla="*/ 27432 h 27432"/>
              <a:gd name="csX7" fmla="*/ 2538974 w 3255095"/>
              <a:gd name="csY7" fmla="*/ 27432 h 27432"/>
              <a:gd name="csX8" fmla="*/ 1822853 w 3255095"/>
              <a:gd name="csY8" fmla="*/ 27432 h 27432"/>
              <a:gd name="csX9" fmla="*/ 1171834 w 3255095"/>
              <a:gd name="csY9" fmla="*/ 27432 h 27432"/>
              <a:gd name="csX10" fmla="*/ 0 w 3255095"/>
              <a:gd name="csY10" fmla="*/ 27432 h 27432"/>
              <a:gd name="csX11" fmla="*/ 0 w 3255095"/>
              <a:gd name="csY11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E2B6F"/>
          </a:solidFill>
          <a:ln w="38100" cap="rnd">
            <a:solidFill>
              <a:srgbClr val="DE2B6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red white and blue balloon arch&#10;&#10;Description automatically generated">
            <a:extLst>
              <a:ext uri="{FF2B5EF4-FFF2-40B4-BE49-F238E27FC236}">
                <a16:creationId xmlns:a16="http://schemas.microsoft.com/office/drawing/2014/main" id="{BB7F61B0-BAF8-1E9E-CCC2-8819D3E54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r="12561" b="-1"/>
          <a:stretch>
            <a:fillRect/>
          </a:stretch>
        </p:blipFill>
        <p:spPr>
          <a:xfrm>
            <a:off x="5477988" y="640080"/>
            <a:ext cx="556723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5183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574</Words>
  <Application>Microsoft Office PowerPoint</Application>
  <PresentationFormat>Widescreen</PresentationFormat>
  <Paragraphs>113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Arial</vt:lpstr>
      <vt:lpstr>Modern Love</vt:lpstr>
      <vt:lpstr>The Hand</vt:lpstr>
      <vt:lpstr>Times New Roman</vt:lpstr>
      <vt:lpstr>SketchyVTI</vt:lpstr>
      <vt:lpstr>Rental Catalog</vt:lpstr>
      <vt:lpstr>Rainbow Wall $150 </vt:lpstr>
      <vt:lpstr>Candy Wall $175     (not filled) Tri Table $150 </vt:lpstr>
      <vt:lpstr>Open Arch Wall $100 Grass Wall $250</vt:lpstr>
      <vt:lpstr>Specialty Backdrops</vt:lpstr>
      <vt:lpstr>            5 Ft Lighted Marquees $100 each 0,1,2,3,4,5,6 available   </vt:lpstr>
      <vt:lpstr>Candy Cart $250 (Customization Extra)</vt:lpstr>
      <vt:lpstr>Wooden Wall $100 Wooden Table $75</vt:lpstr>
      <vt:lpstr>Half Arch Wall Set of 3 $200 4 ft Table $75 </vt:lpstr>
      <vt:lpstr>Round Top Wall Set of 2 $150 Step Display $100</vt:lpstr>
      <vt:lpstr>4 ft Table$75 6 ft Table $125 Pedestal Set $80 (Customization Extra)</vt:lpstr>
      <vt:lpstr>Stanchions $75 (Red Carpet Additional)</vt:lpstr>
      <vt:lpstr>PowerPoint Presentation</vt:lpstr>
      <vt:lpstr>Silver Shimmer Wall $300</vt:lpstr>
      <vt:lpstr>Kids Chivari Chair $5 each (20 available)</vt:lpstr>
      <vt:lpstr>Wicker Chair $75</vt:lpstr>
      <vt:lpstr>Boat Shelf $40</vt:lpstr>
      <vt:lpstr>Cakestands starting  at $15</vt:lpstr>
      <vt:lpstr>Treat Stands  starting at $10</vt:lpstr>
      <vt:lpstr>Table skirts starting at $20</vt:lpstr>
      <vt:lpstr>Centerpieces starting at $35</vt:lpstr>
      <vt:lpstr>PowerPoint Presentation</vt:lpstr>
      <vt:lpstr>Rustic Tiered Tray $15</vt:lpstr>
      <vt:lpstr>1 set available 4.7” 5.2” 6.3”</vt:lpstr>
      <vt:lpstr>$10 set  2 available 10”H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Brenda Nin</dc:creator>
  <cp:lastModifiedBy>Brenda Nin</cp:lastModifiedBy>
  <cp:revision>234</cp:revision>
  <dcterms:created xsi:type="dcterms:W3CDTF">2025-10-08T12:37:09Z</dcterms:created>
  <dcterms:modified xsi:type="dcterms:W3CDTF">2026-06-11T12:56:14Z</dcterms:modified>
</cp:coreProperties>
</file>