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commentAuthors.xml" ContentType="application/vnd.openxmlformats-officedocument.presentationml.commentAuthor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comments/comment1.xml" ContentType="application/vnd.openxmlformats-officedocument.presentationml.comments+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omments/comment2.xml" ContentType="application/vnd.openxmlformats-officedocument.presentationml.comment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4"/>
  </p:notesMasterIdLst>
  <p:sldIdLst>
    <p:sldId id="256" r:id="rId2"/>
    <p:sldId id="257" r:id="rId3"/>
    <p:sldId id="258" r:id="rId4"/>
    <p:sldId id="259" r:id="rId5"/>
    <p:sldId id="260" r:id="rId6"/>
    <p:sldId id="263" r:id="rId7"/>
    <p:sldId id="264" r:id="rId8"/>
    <p:sldId id="265" r:id="rId9"/>
    <p:sldId id="266" r:id="rId10"/>
    <p:sldId id="267" r:id="rId11"/>
    <p:sldId id="268" r:id="rId12"/>
    <p:sldId id="269" r:id="rId13"/>
    <p:sldId id="278" r:id="rId14"/>
    <p:sldId id="280" r:id="rId15"/>
    <p:sldId id="281" r:id="rId16"/>
    <p:sldId id="282" r:id="rId17"/>
    <p:sldId id="286" r:id="rId18"/>
    <p:sldId id="288" r:id="rId19"/>
    <p:sldId id="289" r:id="rId20"/>
    <p:sldId id="290" r:id="rId21"/>
    <p:sldId id="291" r:id="rId22"/>
    <p:sldId id="292" r:id="rId23"/>
  </p:sldIdLst>
  <p:sldSz cx="9144000" cy="5143500" type="screen16x9"/>
  <p:notesSz cx="6858000" cy="9144000"/>
  <p:embeddedFontLst>
    <p:embeddedFont>
      <p:font typeface="Raleway" charset="0"/>
      <p:regular r:id="rId25"/>
      <p:bold r:id="rId26"/>
      <p:italic r:id="rId27"/>
      <p:boldItalic r:id="rId28"/>
    </p:embeddedFont>
    <p:embeddedFont>
      <p:font typeface="Lato" charset="0"/>
      <p:regular r:id="rId29"/>
      <p:bold r:id="rId30"/>
      <p:italic r:id="rId31"/>
      <p:boldItalic r:id="rId32"/>
    </p:embeddedFont>
    <p:embeddedFont>
      <p:font typeface="Roboto" charset="0"/>
      <p:regular r:id="rId33"/>
      <p:bold r:id="rId34"/>
      <p:italic r:id="rId35"/>
      <p:boldItalic r:id="rId3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ina Krupinski-Puig" initials=""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snapToGrid="0">
      <p:cViewPr varScale="1">
        <p:scale>
          <a:sx n="91" d="100"/>
          <a:sy n="91" d="100"/>
        </p:scale>
        <p:origin x="-786" y="-96"/>
      </p:cViewPr>
      <p:guideLst>
        <p:guide orient="horz" pos="162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10.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font" Target="fonts/font8.fntdata"/><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36" Type="http://schemas.openxmlformats.org/officeDocument/2006/relationships/font" Target="fonts/font12.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font" Target="fonts/font11.fntdata"/></Relationships>
</file>

<file path=ppt/comments/comment1.xml><?xml version="1.0" encoding="utf-8"?>
<p:cmLst xmlns:a="http://schemas.openxmlformats.org/drawingml/2006/main" xmlns:r="http://schemas.openxmlformats.org/officeDocument/2006/relationships" xmlns:p="http://schemas.openxmlformats.org/presentationml/2006/main">
  <p:cm authorId="0" dt="2018-02-23T21:07:14.753" idx="1">
    <p:pos x="6000" y="0"/>
    <p:text>Update</p:text>
  </p:cm>
</p:cmLst>
</file>

<file path=ppt/comments/comment2.xml><?xml version="1.0" encoding="utf-8"?>
<p:cmLst xmlns:a="http://schemas.openxmlformats.org/drawingml/2006/main" xmlns:r="http://schemas.openxmlformats.org/officeDocument/2006/relationships" xmlns:p="http://schemas.openxmlformats.org/presentationml/2006/main">
  <p:cm authorId="0" dt="2017-12-21T16:46:27.694" idx="2">
    <p:pos x="6000" y="0"/>
    <p:text>If possible change title: Household Income. Change Sex to Gender. Change Female/Male to Women and Men.</p:text>
  </p:cm>
  <p:cm authorId="0" dt="2018-02-23T21:07:23.712" idx="3">
    <p:pos x="6000" y="100"/>
    <p:text>Update</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Shape 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Shape 8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5" name="Shape 8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Shape 17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9" name="Shape 17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Shape 18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0" name="Shape 19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Shape 19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0" name="Shape 20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Shape 26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3" name="Shape 26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Shape 27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5" name="Shape 27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Shape 28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4" name="Shape 28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Shape 29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93" name="Shape 29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Shape 32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23" name="Shape 32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Shape 33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38" name="Shape 33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Shape 34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46" name="Shape 34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Shape 10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1" name="Shape 10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Shape 35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53" name="Shape 35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Shape 36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63" name="Shape 36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Shape 36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70" name="Shape 37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Shape 10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9" name="Shape 10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Shape 12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3" name="Shape 12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b="1"/>
              <a:t>CEDAW:</a:t>
            </a:r>
            <a:br>
              <a:rPr lang="en" b="1"/>
            </a:br>
            <a:r>
              <a:rPr lang="en"/>
              <a:t>From 2004 until the end of 2009, the women’s movement made a number of important gains, including the publication of the Convention on the Elimination of All Forms of Discrimination against Women (CEDAW) in the official gazette, which gave it the force of law. (UNDP, 2012)</a:t>
            </a:r>
            <a:endParaRPr/>
          </a:p>
          <a:p>
            <a:pPr marL="0" lvl="0" indent="0">
              <a:spcBef>
                <a:spcPts val="0"/>
              </a:spcBef>
              <a:spcAft>
                <a:spcPts val="0"/>
              </a:spcAft>
              <a:buNone/>
            </a:pPr>
            <a:endParaRPr/>
          </a:p>
          <a:p>
            <a:pPr marL="0" lvl="0" indent="0">
              <a:spcBef>
                <a:spcPts val="0"/>
              </a:spcBef>
              <a:spcAft>
                <a:spcPts val="0"/>
              </a:spcAft>
              <a:buNone/>
            </a:pPr>
            <a:r>
              <a:rPr lang="en" b="1"/>
              <a:t>CEDAW Article 15 (4):</a:t>
            </a:r>
            <a:r>
              <a:rPr lang="en"/>
              <a:t> </a:t>
            </a:r>
            <a:endParaRPr/>
          </a:p>
          <a:p>
            <a:pPr marL="0" lvl="0" indent="0">
              <a:spcBef>
                <a:spcPts val="0"/>
              </a:spcBef>
              <a:spcAft>
                <a:spcPts val="0"/>
              </a:spcAft>
              <a:buNone/>
            </a:pPr>
            <a:r>
              <a:rPr lang="en"/>
              <a:t>Jordan signed CEDAW in 1980 and ratified it in 1992, although the country included reservations concerning Article 9(2), on nationality; Article 15(4), on freedom of housing and movement; and Article 16(1), paragraphs (C), (D), and (G), related to marital, custody, and personal status issues. In May 2009, Jordan formally reported that it was lifting its reservation on Article 15(4), leaving just two reservations in effect. </a:t>
            </a:r>
            <a:endParaRPr/>
          </a:p>
          <a:p>
            <a:pPr marL="0" lvl="0" indent="0">
              <a:spcBef>
                <a:spcPts val="0"/>
              </a:spcBef>
              <a:spcAft>
                <a:spcPts val="0"/>
              </a:spcAft>
              <a:buNone/>
            </a:pPr>
            <a:endParaRPr/>
          </a:p>
          <a:p>
            <a:pPr marL="0" lvl="0" indent="0">
              <a:spcBef>
                <a:spcPts val="0"/>
              </a:spcBef>
              <a:spcAft>
                <a:spcPts val="0"/>
              </a:spcAft>
              <a:buNone/>
            </a:pPr>
            <a:r>
              <a:rPr lang="en" b="1"/>
              <a:t>Quota system:</a:t>
            </a:r>
            <a:r>
              <a:rPr lang="en"/>
              <a:t> </a:t>
            </a:r>
            <a:endParaRPr/>
          </a:p>
          <a:p>
            <a:pPr marL="0" lvl="0" indent="0">
              <a:spcBef>
                <a:spcPts val="0"/>
              </a:spcBef>
              <a:spcAft>
                <a:spcPts val="0"/>
              </a:spcAft>
              <a:buNone/>
            </a:pPr>
            <a:r>
              <a:rPr lang="en"/>
              <a:t>A gender-based quota system, first introduced for the lower house of parliament in 2003, was expanded to municipal councils in 2007.</a:t>
            </a:r>
            <a:endParaRPr/>
          </a:p>
          <a:p>
            <a:pPr marL="0" lvl="0" indent="0">
              <a:spcBef>
                <a:spcPts val="0"/>
              </a:spcBef>
              <a:spcAft>
                <a:spcPts val="0"/>
              </a:spcAft>
              <a:buNone/>
            </a:pPr>
            <a:endParaRPr/>
          </a:p>
          <a:p>
            <a:pPr marL="0" lvl="0" indent="0">
              <a:spcBef>
                <a:spcPts val="0"/>
              </a:spcBef>
              <a:spcAft>
                <a:spcPts val="0"/>
              </a:spcAft>
              <a:buNone/>
            </a:pPr>
            <a:r>
              <a:rPr lang="en" b="1"/>
              <a:t>Jordanian National Commission for Women:</a:t>
            </a:r>
            <a:r>
              <a:rPr lang="en"/>
              <a:t> </a:t>
            </a:r>
            <a:endParaRPr/>
          </a:p>
          <a:p>
            <a:pPr marL="0" lvl="0" indent="0">
              <a:spcBef>
                <a:spcPts val="0"/>
              </a:spcBef>
              <a:spcAft>
                <a:spcPts val="0"/>
              </a:spcAft>
              <a:buNone/>
            </a:pPr>
            <a:r>
              <a:rPr lang="en"/>
              <a:t>a semi-governmental body established in 1992 to craft policies and legislation concerning women’s issues</a:t>
            </a:r>
            <a:endParaRPr/>
          </a:p>
          <a:p>
            <a:pPr marL="0" lvl="0" indent="0">
              <a:spcBef>
                <a:spcPts val="0"/>
              </a:spcBef>
              <a:spcAft>
                <a:spcPts val="0"/>
              </a:spcAft>
              <a:buNone/>
            </a:pPr>
            <a:endParaRPr/>
          </a:p>
          <a:p>
            <a:pPr marL="0" lvl="0" indent="0">
              <a:spcBef>
                <a:spcPts val="0"/>
              </a:spcBef>
              <a:spcAft>
                <a:spcPts val="0"/>
              </a:spcAft>
              <a:buNone/>
            </a:pPr>
            <a:endParaRPr/>
          </a:p>
          <a:p>
            <a:pPr marL="0" lvl="0" indent="0">
              <a:spcBef>
                <a:spcPts val="0"/>
              </a:spcBef>
              <a:spcAft>
                <a:spcPts val="0"/>
              </a:spcAft>
              <a:buNone/>
            </a:pPr>
            <a:r>
              <a:rPr lang="en" b="1"/>
              <a:t>Passport law:</a:t>
            </a:r>
            <a:endParaRPr b="1"/>
          </a:p>
          <a:p>
            <a:pPr marL="0" lvl="0" indent="0">
              <a:spcBef>
                <a:spcPts val="0"/>
              </a:spcBef>
              <a:spcAft>
                <a:spcPts val="0"/>
              </a:spcAft>
              <a:buNone/>
            </a:pPr>
            <a:r>
              <a:rPr lang="en"/>
              <a:t>Jordanian law upholds citizens’ rights to move freely within the country and abroad, except in designated military areas. Under the current Provisional Passport Law (No. 5 of 2003), women are no longer required to seek permission from their male guardians or husbands before obtaining or renewing their passports.</a:t>
            </a:r>
            <a:endParaRPr/>
          </a:p>
          <a:p>
            <a:pPr marL="0" lvl="0" indent="0">
              <a:spcBef>
                <a:spcPts val="0"/>
              </a:spcBef>
              <a:spcAft>
                <a:spcPts val="0"/>
              </a:spcAft>
              <a:buNone/>
            </a:pPr>
            <a:r>
              <a:rPr lang="en"/>
              <a:t>Nevertheless, the Personal Status Law allows fathers to prevent their children from traveling, and in several recent cases handled by women’s rights groups, mothers involved in divorces were barred from traveling abroad with their children due to a travel ban imposed by their husbands</a:t>
            </a:r>
            <a:endParaRPr/>
          </a:p>
          <a:p>
            <a:pPr marL="0" lvl="0" indent="0">
              <a:spcBef>
                <a:spcPts val="0"/>
              </a:spcBef>
              <a:spcAft>
                <a:spcPts val="0"/>
              </a:spcAft>
              <a:buNone/>
            </a:pPr>
            <a:endParaRPr/>
          </a:p>
          <a:p>
            <a:pPr marL="0" lvl="0" indent="0">
              <a:spcBef>
                <a:spcPts val="0"/>
              </a:spcBef>
              <a:spcAft>
                <a:spcPts val="0"/>
              </a:spcAft>
              <a:buNone/>
            </a:pPr>
            <a:r>
              <a:rPr lang="en" b="1"/>
              <a:t>Age of Marriage: </a:t>
            </a:r>
            <a:endParaRPr b="1"/>
          </a:p>
          <a:p>
            <a:pPr marL="0" lvl="0" indent="0">
              <a:spcBef>
                <a:spcPts val="0"/>
              </a:spcBef>
              <a:spcAft>
                <a:spcPts val="0"/>
              </a:spcAft>
              <a:buNone/>
            </a:pPr>
            <a:r>
              <a:rPr lang="en"/>
              <a:t>Amendments made to the Personal Status Law in 2001 (sp?) raised the minimum age of marriage to 18 years, but the chief justice retains the discretion to permit the marriage of anyone who is at least 15 years old if it is deemed to be in his or her interest.</a:t>
            </a:r>
            <a:endParaRPr/>
          </a:p>
          <a:p>
            <a:pPr marL="0" lvl="0" indent="0">
              <a:spcBef>
                <a:spcPts val="0"/>
              </a:spcBef>
              <a:spcAft>
                <a:spcPts val="0"/>
              </a:spcAft>
              <a:buNone/>
            </a:pPr>
            <a:endParaRPr/>
          </a:p>
          <a:p>
            <a:pPr marL="0" lvl="0" indent="0">
              <a:spcBef>
                <a:spcPts val="0"/>
              </a:spcBef>
              <a:spcAft>
                <a:spcPts val="0"/>
              </a:spcAft>
              <a:buNone/>
            </a:pPr>
            <a:endParaRPr/>
          </a:p>
          <a:p>
            <a:pPr marL="0" lvl="0" indent="0">
              <a:spcBef>
                <a:spcPts val="0"/>
              </a:spcBef>
              <a:spcAft>
                <a:spcPts val="0"/>
              </a:spcAft>
              <a:buNone/>
            </a:pPr>
            <a:endParaRPr/>
          </a:p>
          <a:p>
            <a:pPr marL="0" lvl="0" indent="0">
              <a:spcBef>
                <a:spcPts val="0"/>
              </a:spcBef>
              <a:spcAft>
                <a:spcPts val="0"/>
              </a:spcAft>
              <a:buNone/>
            </a:pPr>
            <a:r>
              <a:rPr lang="en" b="1"/>
              <a:t>Domestic Violence Law:</a:t>
            </a:r>
            <a:endParaRPr b="1"/>
          </a:p>
          <a:p>
            <a:pPr marL="0" lvl="0" indent="0">
              <a:spcBef>
                <a:spcPts val="0"/>
              </a:spcBef>
              <a:spcAft>
                <a:spcPts val="0"/>
              </a:spcAft>
              <a:buNone/>
            </a:pPr>
            <a:r>
              <a:rPr lang="en"/>
              <a:t>The Family Protection Law was promulgated in March 2008 and was designed to regulate the handling of domestic abuse cases by medical workers and law enforcement bodies.</a:t>
            </a:r>
            <a:endParaRPr/>
          </a:p>
          <a:p>
            <a:pPr marL="0" lvl="0" indent="0">
              <a:spcBef>
                <a:spcPts val="0"/>
              </a:spcBef>
              <a:spcAft>
                <a:spcPts val="0"/>
              </a:spcAft>
              <a:buNone/>
            </a:pPr>
            <a:endParaRPr/>
          </a:p>
          <a:p>
            <a:pPr marL="0" lvl="0" indent="0">
              <a:spcBef>
                <a:spcPts val="0"/>
              </a:spcBef>
              <a:spcAft>
                <a:spcPts val="0"/>
              </a:spcAft>
              <a:buNone/>
            </a:pPr>
            <a:endParaRPr/>
          </a:p>
          <a:p>
            <a:pPr marL="0" lvl="0" indent="0">
              <a:spcBef>
                <a:spcPts val="0"/>
              </a:spcBef>
              <a:spcAft>
                <a:spcPts val="0"/>
              </a:spcAft>
              <a:buNone/>
            </a:pPr>
            <a:r>
              <a:rPr lang="en"/>
              <a:t>Article 308:</a:t>
            </a:r>
            <a:endParaRPr/>
          </a:p>
          <a:p>
            <a:pPr marL="0" lvl="0" indent="0">
              <a:spcBef>
                <a:spcPts val="0"/>
              </a:spcBef>
              <a:spcAft>
                <a:spcPts val="0"/>
              </a:spcAft>
              <a:buNone/>
            </a:pPr>
            <a:endParaRPr/>
          </a:p>
          <a:p>
            <a:pPr marL="0" lvl="0" indent="0">
              <a:spcBef>
                <a:spcPts val="0"/>
              </a:spcBef>
              <a:spcAft>
                <a:spcPts val="0"/>
              </a:spcAft>
              <a:buNone/>
            </a:pPr>
            <a:r>
              <a:rPr lang="en" b="1"/>
              <a:t>Family Reconciliation Centre: </a:t>
            </a:r>
            <a:endParaRPr b="1"/>
          </a:p>
          <a:p>
            <a:pPr marL="0" lvl="0" indent="0">
              <a:spcBef>
                <a:spcPts val="0"/>
              </a:spcBef>
              <a:spcAft>
                <a:spcPts val="0"/>
              </a:spcAft>
              <a:buNone/>
            </a:pPr>
            <a:r>
              <a:rPr lang="en"/>
              <a:t>Jordan’s first major women’s shelter</a:t>
            </a:r>
            <a:endParaRPr/>
          </a:p>
          <a:p>
            <a:pPr marL="0" lvl="0" indent="0">
              <a:spcBef>
                <a:spcPts val="0"/>
              </a:spcBef>
              <a:spcAft>
                <a:spcPts val="0"/>
              </a:spcAft>
              <a:buNone/>
            </a:pPr>
            <a:endParaRPr/>
          </a:p>
          <a:p>
            <a:pPr marL="0" lvl="0" indent="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Shape 12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0" name="Shape 13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Shape 14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9" name="Shape 14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Shape 15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6" name="Shape 15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Shape 16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3" name="Shape 16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b="1"/>
              <a:t>National Library Department: </a:t>
            </a:r>
            <a:r>
              <a:rPr lang="en"/>
              <a:t>A department established by the Jordanian government in 1994 to collect, maintain and introduce to the public the “national intellectual products in all its types and forms”.</a:t>
            </a:r>
            <a:endParaRPr/>
          </a:p>
          <a:p>
            <a:pPr marL="0" lvl="0" indent="0">
              <a:spcBef>
                <a:spcPts val="0"/>
              </a:spcBef>
              <a:spcAft>
                <a:spcPts val="0"/>
              </a:spcAft>
              <a:buNone/>
            </a:pPr>
            <a:endParaRPr/>
          </a:p>
          <a:p>
            <a:pPr marL="0" lvl="0" indent="0">
              <a:spcBef>
                <a:spcPts val="0"/>
              </a:spcBef>
              <a:spcAft>
                <a:spcPts val="0"/>
              </a:spcAft>
              <a:buNone/>
            </a:pPr>
            <a:r>
              <a:rPr lang="en"/>
              <a:t>In addition to the above sectors, there was an increase in the number of women appointed to high-ranking positions at different government departments, including the </a:t>
            </a:r>
            <a:r>
              <a:rPr lang="en" b="1"/>
              <a:t>armed forces</a:t>
            </a:r>
            <a:r>
              <a:rPr lang="en"/>
              <a:t> and </a:t>
            </a:r>
            <a:r>
              <a:rPr lang="en" b="1"/>
              <a:t>police corps.</a:t>
            </a:r>
            <a:endParaRPr b="1"/>
          </a:p>
          <a:p>
            <a:pPr marL="0" lvl="0" indent="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Shape 16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0" name="Shape 17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lt2"/>
        </a:solidFill>
        <a:effectLst/>
      </p:bgPr>
    </p:bg>
    <p:spTree>
      <p:nvGrpSpPr>
        <p:cNvPr id="1" name="Shape 9"/>
        <p:cNvGrpSpPr/>
        <p:nvPr/>
      </p:nvGrpSpPr>
      <p:grpSpPr>
        <a:xfrm>
          <a:off x="0" y="0"/>
          <a:ext cx="0" cy="0"/>
          <a:chOff x="0" y="0"/>
          <a:chExt cx="0" cy="0"/>
        </a:xfrm>
      </p:grpSpPr>
      <p:sp>
        <p:nvSpPr>
          <p:cNvPr id="10" name="Shape 10"/>
          <p:cNvSpPr/>
          <p:nvPr/>
        </p:nvSpPr>
        <p:spPr>
          <a:xfrm>
            <a:off x="0" y="0"/>
            <a:ext cx="9144000" cy="487800"/>
          </a:xfrm>
          <a:prstGeom prst="rect">
            <a:avLst/>
          </a:prstGeom>
          <a:solidFill>
            <a:schemeClr val="l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nvGrpSpPr>
          <p:cNvPr id="11" name="Shape 11"/>
          <p:cNvGrpSpPr/>
          <p:nvPr/>
        </p:nvGrpSpPr>
        <p:grpSpPr>
          <a:xfrm>
            <a:off x="830392" y="1191256"/>
            <a:ext cx="745763" cy="45826"/>
            <a:chOff x="4580561" y="2589004"/>
            <a:chExt cx="1064464" cy="25200"/>
          </a:xfrm>
        </p:grpSpPr>
        <p:sp>
          <p:nvSpPr>
            <p:cNvPr id="12" name="Shape 12"/>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 name="Shape 13"/>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14" name="Shape 14"/>
          <p:cNvSpPr txBox="1">
            <a:spLocks noGrp="1"/>
          </p:cNvSpPr>
          <p:nvPr>
            <p:ph type="ctrTitle"/>
          </p:nvPr>
        </p:nvSpPr>
        <p:spPr>
          <a:xfrm>
            <a:off x="729450" y="1322450"/>
            <a:ext cx="7688100" cy="1664700"/>
          </a:xfrm>
          <a:prstGeom prst="rect">
            <a:avLst/>
          </a:prstGeom>
        </p:spPr>
        <p:txBody>
          <a:bodyPr spcFirstLastPara="1" wrap="square" lIns="91425" tIns="91425" rIns="91425" bIns="91425" anchor="t" anchorCtr="0"/>
          <a:lstStyle>
            <a:lvl1pPr lvl="0" rtl="0">
              <a:spcBef>
                <a:spcPts val="0"/>
              </a:spcBef>
              <a:spcAft>
                <a:spcPts val="0"/>
              </a:spcAft>
              <a:buClr>
                <a:schemeClr val="dk2"/>
              </a:buClr>
              <a:buSzPts val="4200"/>
              <a:buNone/>
              <a:defRPr sz="4200">
                <a:solidFill>
                  <a:schemeClr val="dk2"/>
                </a:solidFill>
              </a:defRPr>
            </a:lvl1pPr>
            <a:lvl2pPr lvl="1" rtl="0">
              <a:spcBef>
                <a:spcPts val="0"/>
              </a:spcBef>
              <a:spcAft>
                <a:spcPts val="0"/>
              </a:spcAft>
              <a:buClr>
                <a:schemeClr val="dk2"/>
              </a:buClr>
              <a:buSzPts val="4200"/>
              <a:buNone/>
              <a:defRPr sz="4200">
                <a:solidFill>
                  <a:schemeClr val="dk2"/>
                </a:solidFill>
              </a:defRPr>
            </a:lvl2pPr>
            <a:lvl3pPr lvl="2" rtl="0">
              <a:spcBef>
                <a:spcPts val="0"/>
              </a:spcBef>
              <a:spcAft>
                <a:spcPts val="0"/>
              </a:spcAft>
              <a:buClr>
                <a:schemeClr val="dk2"/>
              </a:buClr>
              <a:buSzPts val="4200"/>
              <a:buNone/>
              <a:defRPr sz="4200">
                <a:solidFill>
                  <a:schemeClr val="dk2"/>
                </a:solidFill>
              </a:defRPr>
            </a:lvl3pPr>
            <a:lvl4pPr lvl="3" rtl="0">
              <a:spcBef>
                <a:spcPts val="0"/>
              </a:spcBef>
              <a:spcAft>
                <a:spcPts val="0"/>
              </a:spcAft>
              <a:buClr>
                <a:schemeClr val="dk2"/>
              </a:buClr>
              <a:buSzPts val="4200"/>
              <a:buNone/>
              <a:defRPr sz="4200">
                <a:solidFill>
                  <a:schemeClr val="dk2"/>
                </a:solidFill>
              </a:defRPr>
            </a:lvl4pPr>
            <a:lvl5pPr lvl="4" rtl="0">
              <a:spcBef>
                <a:spcPts val="0"/>
              </a:spcBef>
              <a:spcAft>
                <a:spcPts val="0"/>
              </a:spcAft>
              <a:buClr>
                <a:schemeClr val="dk2"/>
              </a:buClr>
              <a:buSzPts val="4200"/>
              <a:buNone/>
              <a:defRPr sz="4200">
                <a:solidFill>
                  <a:schemeClr val="dk2"/>
                </a:solidFill>
              </a:defRPr>
            </a:lvl5pPr>
            <a:lvl6pPr lvl="5" rtl="0">
              <a:spcBef>
                <a:spcPts val="0"/>
              </a:spcBef>
              <a:spcAft>
                <a:spcPts val="0"/>
              </a:spcAft>
              <a:buClr>
                <a:schemeClr val="dk2"/>
              </a:buClr>
              <a:buSzPts val="4200"/>
              <a:buNone/>
              <a:defRPr sz="4200">
                <a:solidFill>
                  <a:schemeClr val="dk2"/>
                </a:solidFill>
              </a:defRPr>
            </a:lvl6pPr>
            <a:lvl7pPr lvl="6" rtl="0">
              <a:spcBef>
                <a:spcPts val="0"/>
              </a:spcBef>
              <a:spcAft>
                <a:spcPts val="0"/>
              </a:spcAft>
              <a:buClr>
                <a:schemeClr val="dk2"/>
              </a:buClr>
              <a:buSzPts val="4200"/>
              <a:buNone/>
              <a:defRPr sz="4200">
                <a:solidFill>
                  <a:schemeClr val="dk2"/>
                </a:solidFill>
              </a:defRPr>
            </a:lvl7pPr>
            <a:lvl8pPr lvl="7" rtl="0">
              <a:spcBef>
                <a:spcPts val="0"/>
              </a:spcBef>
              <a:spcAft>
                <a:spcPts val="0"/>
              </a:spcAft>
              <a:buClr>
                <a:schemeClr val="dk2"/>
              </a:buClr>
              <a:buSzPts val="4200"/>
              <a:buNone/>
              <a:defRPr sz="4200">
                <a:solidFill>
                  <a:schemeClr val="dk2"/>
                </a:solidFill>
              </a:defRPr>
            </a:lvl8pPr>
            <a:lvl9pPr lvl="8" rtl="0">
              <a:spcBef>
                <a:spcPts val="0"/>
              </a:spcBef>
              <a:spcAft>
                <a:spcPts val="0"/>
              </a:spcAft>
              <a:buClr>
                <a:schemeClr val="dk2"/>
              </a:buClr>
              <a:buSzPts val="4200"/>
              <a:buNone/>
              <a:defRPr sz="4200">
                <a:solidFill>
                  <a:schemeClr val="dk2"/>
                </a:solidFill>
              </a:defRPr>
            </a:lvl9pPr>
          </a:lstStyle>
          <a:p>
            <a:endParaRPr/>
          </a:p>
        </p:txBody>
      </p:sp>
      <p:sp>
        <p:nvSpPr>
          <p:cNvPr id="15" name="Shape 15"/>
          <p:cNvSpPr txBox="1">
            <a:spLocks noGrp="1"/>
          </p:cNvSpPr>
          <p:nvPr>
            <p:ph type="subTitle" idx="1"/>
          </p:nvPr>
        </p:nvSpPr>
        <p:spPr>
          <a:xfrm>
            <a:off x="729627" y="3172900"/>
            <a:ext cx="7688100" cy="541200"/>
          </a:xfrm>
          <a:prstGeom prst="rect">
            <a:avLst/>
          </a:prstGeom>
        </p:spPr>
        <p:txBody>
          <a:bodyPr spcFirstLastPara="1" wrap="square" lIns="91425" tIns="91425" rIns="91425" bIns="91425" anchor="t" anchorCtr="0"/>
          <a:lstStyle>
            <a:lvl1pPr lvl="0" rtl="0">
              <a:lnSpc>
                <a:spcPct val="100000"/>
              </a:lnSpc>
              <a:spcBef>
                <a:spcPts val="0"/>
              </a:spcBef>
              <a:spcAft>
                <a:spcPts val="0"/>
              </a:spcAft>
              <a:buSzPts val="1600"/>
              <a:buNone/>
              <a:defRPr sz="1600"/>
            </a:lvl1pPr>
            <a:lvl2pPr lvl="1" rtl="0">
              <a:lnSpc>
                <a:spcPct val="100000"/>
              </a:lnSpc>
              <a:spcBef>
                <a:spcPts val="0"/>
              </a:spcBef>
              <a:spcAft>
                <a:spcPts val="0"/>
              </a:spcAft>
              <a:buSzPts val="1600"/>
              <a:buNone/>
              <a:defRPr sz="1600"/>
            </a:lvl2pPr>
            <a:lvl3pPr lvl="2" rtl="0">
              <a:lnSpc>
                <a:spcPct val="100000"/>
              </a:lnSpc>
              <a:spcBef>
                <a:spcPts val="0"/>
              </a:spcBef>
              <a:spcAft>
                <a:spcPts val="0"/>
              </a:spcAft>
              <a:buSzPts val="1600"/>
              <a:buNone/>
              <a:defRPr sz="1600"/>
            </a:lvl3pPr>
            <a:lvl4pPr lvl="3" rtl="0">
              <a:lnSpc>
                <a:spcPct val="100000"/>
              </a:lnSpc>
              <a:spcBef>
                <a:spcPts val="0"/>
              </a:spcBef>
              <a:spcAft>
                <a:spcPts val="0"/>
              </a:spcAft>
              <a:buSzPts val="1600"/>
              <a:buNone/>
              <a:defRPr sz="1600"/>
            </a:lvl4pPr>
            <a:lvl5pPr lvl="4" rtl="0">
              <a:lnSpc>
                <a:spcPct val="100000"/>
              </a:lnSpc>
              <a:spcBef>
                <a:spcPts val="0"/>
              </a:spcBef>
              <a:spcAft>
                <a:spcPts val="0"/>
              </a:spcAft>
              <a:buSzPts val="1600"/>
              <a:buNone/>
              <a:defRPr sz="1600"/>
            </a:lvl5pPr>
            <a:lvl6pPr lvl="5" rtl="0">
              <a:lnSpc>
                <a:spcPct val="100000"/>
              </a:lnSpc>
              <a:spcBef>
                <a:spcPts val="0"/>
              </a:spcBef>
              <a:spcAft>
                <a:spcPts val="0"/>
              </a:spcAft>
              <a:buSzPts val="1600"/>
              <a:buNone/>
              <a:defRPr sz="1600"/>
            </a:lvl6pPr>
            <a:lvl7pPr lvl="6" rtl="0">
              <a:lnSpc>
                <a:spcPct val="100000"/>
              </a:lnSpc>
              <a:spcBef>
                <a:spcPts val="0"/>
              </a:spcBef>
              <a:spcAft>
                <a:spcPts val="0"/>
              </a:spcAft>
              <a:buSzPts val="1600"/>
              <a:buNone/>
              <a:defRPr sz="1600"/>
            </a:lvl7pPr>
            <a:lvl8pPr lvl="7" rtl="0">
              <a:lnSpc>
                <a:spcPct val="100000"/>
              </a:lnSpc>
              <a:spcBef>
                <a:spcPts val="0"/>
              </a:spcBef>
              <a:spcAft>
                <a:spcPts val="0"/>
              </a:spcAft>
              <a:buSzPts val="1600"/>
              <a:buNone/>
              <a:defRPr sz="1600"/>
            </a:lvl8pPr>
            <a:lvl9pPr lvl="8" rtl="0">
              <a:lnSpc>
                <a:spcPct val="100000"/>
              </a:lnSpc>
              <a:spcBef>
                <a:spcPts val="0"/>
              </a:spcBef>
              <a:spcAft>
                <a:spcPts val="0"/>
              </a:spcAft>
              <a:buSzPts val="1600"/>
              <a:buNone/>
              <a:defRPr sz="1600"/>
            </a:lvl9pPr>
          </a:lstStyle>
          <a:p>
            <a:endParaRPr/>
          </a:p>
        </p:txBody>
      </p:sp>
      <p:sp>
        <p:nvSpPr>
          <p:cNvPr id="16" name="Shape 16"/>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spcBef>
                <a:spcPts val="0"/>
              </a:spcBef>
              <a:spcAft>
                <a:spcPts val="0"/>
              </a:spcAft>
              <a:buNone/>
            </a:pPr>
            <a:fld id="{00000000-1234-1234-1234-123412341234}" type="slidenum">
              <a:rPr lang="en"/>
              <a:pPr marL="0" lvl="0" indent="0">
                <a:spcBef>
                  <a:spcPts val="0"/>
                </a:spcBef>
                <a:spcAft>
                  <a:spcPts val="0"/>
                </a:spcAft>
                <a:buNone/>
              </a:p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dk1"/>
        </a:solidFill>
        <a:effectLst/>
      </p:bgPr>
    </p:bg>
    <p:spTree>
      <p:nvGrpSpPr>
        <p:cNvPr id="1" name="Shape 74"/>
        <p:cNvGrpSpPr/>
        <p:nvPr/>
      </p:nvGrpSpPr>
      <p:grpSpPr>
        <a:xfrm>
          <a:off x="0" y="0"/>
          <a:ext cx="0" cy="0"/>
          <a:chOff x="0" y="0"/>
          <a:chExt cx="0" cy="0"/>
        </a:xfrm>
      </p:grpSpPr>
      <p:grpSp>
        <p:nvGrpSpPr>
          <p:cNvPr id="75" name="Shape 75"/>
          <p:cNvGrpSpPr/>
          <p:nvPr/>
        </p:nvGrpSpPr>
        <p:grpSpPr>
          <a:xfrm>
            <a:off x="830392" y="4169130"/>
            <a:ext cx="745763" cy="45826"/>
            <a:chOff x="4580561" y="2589004"/>
            <a:chExt cx="1064464" cy="25200"/>
          </a:xfrm>
        </p:grpSpPr>
        <p:sp>
          <p:nvSpPr>
            <p:cNvPr id="76" name="Shape 76"/>
            <p:cNvSpPr/>
            <p:nvPr/>
          </p:nvSpPr>
          <p:spPr>
            <a:xfrm rot="-5400000">
              <a:off x="5366325" y="2335504"/>
              <a:ext cx="25200" cy="532200"/>
            </a:xfrm>
            <a:prstGeom prst="rect">
              <a:avLst/>
            </a:prstGeom>
            <a:solidFill>
              <a:schemeClr val="l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7" name="Shape 77"/>
            <p:cNvSpPr/>
            <p:nvPr/>
          </p:nvSpPr>
          <p:spPr>
            <a:xfrm rot="-5400000">
              <a:off x="4836311" y="2333254"/>
              <a:ext cx="25200" cy="536700"/>
            </a:xfrm>
            <a:prstGeom prst="rect">
              <a:avLst/>
            </a:prstGeom>
            <a:solidFill>
              <a:schemeClr val="l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78" name="Shape 78"/>
          <p:cNvSpPr txBox="1">
            <a:spLocks noGrp="1"/>
          </p:cNvSpPr>
          <p:nvPr>
            <p:ph type="title"/>
          </p:nvPr>
        </p:nvSpPr>
        <p:spPr>
          <a:xfrm>
            <a:off x="729450" y="733950"/>
            <a:ext cx="7688400" cy="1244700"/>
          </a:xfrm>
          <a:prstGeom prst="rect">
            <a:avLst/>
          </a:prstGeom>
        </p:spPr>
        <p:txBody>
          <a:bodyPr spcFirstLastPara="1" wrap="square" lIns="91425" tIns="91425" rIns="91425" bIns="91425" anchor="t" anchorCtr="0"/>
          <a:lstStyle>
            <a:lvl1pPr lvl="0" rtl="0">
              <a:spcBef>
                <a:spcPts val="0"/>
              </a:spcBef>
              <a:spcAft>
                <a:spcPts val="0"/>
              </a:spcAft>
              <a:buClr>
                <a:schemeClr val="lt1"/>
              </a:buClr>
              <a:buSzPts val="8000"/>
              <a:buNone/>
              <a:defRPr sz="8000">
                <a:solidFill>
                  <a:schemeClr val="lt1"/>
                </a:solidFill>
              </a:defRPr>
            </a:lvl1pPr>
            <a:lvl2pPr lvl="1" rtl="0">
              <a:spcBef>
                <a:spcPts val="0"/>
              </a:spcBef>
              <a:spcAft>
                <a:spcPts val="0"/>
              </a:spcAft>
              <a:buClr>
                <a:schemeClr val="lt1"/>
              </a:buClr>
              <a:buSzPts val="8000"/>
              <a:buNone/>
              <a:defRPr sz="8000">
                <a:solidFill>
                  <a:schemeClr val="lt1"/>
                </a:solidFill>
              </a:defRPr>
            </a:lvl2pPr>
            <a:lvl3pPr lvl="2" rtl="0">
              <a:spcBef>
                <a:spcPts val="0"/>
              </a:spcBef>
              <a:spcAft>
                <a:spcPts val="0"/>
              </a:spcAft>
              <a:buClr>
                <a:schemeClr val="lt1"/>
              </a:buClr>
              <a:buSzPts val="8000"/>
              <a:buNone/>
              <a:defRPr sz="8000">
                <a:solidFill>
                  <a:schemeClr val="lt1"/>
                </a:solidFill>
              </a:defRPr>
            </a:lvl3pPr>
            <a:lvl4pPr lvl="3" rtl="0">
              <a:spcBef>
                <a:spcPts val="0"/>
              </a:spcBef>
              <a:spcAft>
                <a:spcPts val="0"/>
              </a:spcAft>
              <a:buClr>
                <a:schemeClr val="lt1"/>
              </a:buClr>
              <a:buSzPts val="8000"/>
              <a:buNone/>
              <a:defRPr sz="8000">
                <a:solidFill>
                  <a:schemeClr val="lt1"/>
                </a:solidFill>
              </a:defRPr>
            </a:lvl4pPr>
            <a:lvl5pPr lvl="4" rtl="0">
              <a:spcBef>
                <a:spcPts val="0"/>
              </a:spcBef>
              <a:spcAft>
                <a:spcPts val="0"/>
              </a:spcAft>
              <a:buClr>
                <a:schemeClr val="lt1"/>
              </a:buClr>
              <a:buSzPts val="8000"/>
              <a:buNone/>
              <a:defRPr sz="8000">
                <a:solidFill>
                  <a:schemeClr val="lt1"/>
                </a:solidFill>
              </a:defRPr>
            </a:lvl5pPr>
            <a:lvl6pPr lvl="5" rtl="0">
              <a:spcBef>
                <a:spcPts val="0"/>
              </a:spcBef>
              <a:spcAft>
                <a:spcPts val="0"/>
              </a:spcAft>
              <a:buClr>
                <a:schemeClr val="lt1"/>
              </a:buClr>
              <a:buSzPts val="8000"/>
              <a:buNone/>
              <a:defRPr sz="8000">
                <a:solidFill>
                  <a:schemeClr val="lt1"/>
                </a:solidFill>
              </a:defRPr>
            </a:lvl6pPr>
            <a:lvl7pPr lvl="6" rtl="0">
              <a:spcBef>
                <a:spcPts val="0"/>
              </a:spcBef>
              <a:spcAft>
                <a:spcPts val="0"/>
              </a:spcAft>
              <a:buClr>
                <a:schemeClr val="lt1"/>
              </a:buClr>
              <a:buSzPts val="8000"/>
              <a:buNone/>
              <a:defRPr sz="8000">
                <a:solidFill>
                  <a:schemeClr val="lt1"/>
                </a:solidFill>
              </a:defRPr>
            </a:lvl7pPr>
            <a:lvl8pPr lvl="7" rtl="0">
              <a:spcBef>
                <a:spcPts val="0"/>
              </a:spcBef>
              <a:spcAft>
                <a:spcPts val="0"/>
              </a:spcAft>
              <a:buClr>
                <a:schemeClr val="lt1"/>
              </a:buClr>
              <a:buSzPts val="8000"/>
              <a:buNone/>
              <a:defRPr sz="8000">
                <a:solidFill>
                  <a:schemeClr val="lt1"/>
                </a:solidFill>
              </a:defRPr>
            </a:lvl8pPr>
            <a:lvl9pPr lvl="8" rtl="0">
              <a:spcBef>
                <a:spcPts val="0"/>
              </a:spcBef>
              <a:spcAft>
                <a:spcPts val="0"/>
              </a:spcAft>
              <a:buClr>
                <a:schemeClr val="lt1"/>
              </a:buClr>
              <a:buSzPts val="8000"/>
              <a:buNone/>
              <a:defRPr sz="8000">
                <a:solidFill>
                  <a:schemeClr val="lt1"/>
                </a:solidFill>
              </a:defRPr>
            </a:lvl9pPr>
          </a:lstStyle>
          <a:p>
            <a:endParaRPr/>
          </a:p>
        </p:txBody>
      </p:sp>
      <p:sp>
        <p:nvSpPr>
          <p:cNvPr id="79" name="Shape 79"/>
          <p:cNvSpPr txBox="1">
            <a:spLocks noGrp="1"/>
          </p:cNvSpPr>
          <p:nvPr>
            <p:ph type="body" idx="1"/>
          </p:nvPr>
        </p:nvSpPr>
        <p:spPr>
          <a:xfrm>
            <a:off x="729450" y="2272888"/>
            <a:ext cx="7688400" cy="1580400"/>
          </a:xfrm>
          <a:prstGeom prst="rect">
            <a:avLst/>
          </a:prstGeom>
        </p:spPr>
        <p:txBody>
          <a:bodyPr spcFirstLastPara="1" wrap="square" lIns="91425" tIns="91425" rIns="91425" bIns="91425" anchor="t" anchorCtr="0"/>
          <a:lstStyle>
            <a:lvl1pPr marL="457200" lvl="0" indent="-311150" rtl="0">
              <a:spcBef>
                <a:spcPts val="0"/>
              </a:spcBef>
              <a:spcAft>
                <a:spcPts val="0"/>
              </a:spcAft>
              <a:buClr>
                <a:schemeClr val="lt1"/>
              </a:buClr>
              <a:buSzPts val="1300"/>
              <a:buChar char="●"/>
              <a:defRPr>
                <a:solidFill>
                  <a:schemeClr val="lt1"/>
                </a:solidFill>
              </a:defRPr>
            </a:lvl1pPr>
            <a:lvl2pPr marL="914400" lvl="1" indent="-298450" rtl="0">
              <a:spcBef>
                <a:spcPts val="1600"/>
              </a:spcBef>
              <a:spcAft>
                <a:spcPts val="0"/>
              </a:spcAft>
              <a:buClr>
                <a:schemeClr val="lt1"/>
              </a:buClr>
              <a:buSzPts val="1100"/>
              <a:buChar char="○"/>
              <a:defRPr>
                <a:solidFill>
                  <a:schemeClr val="lt1"/>
                </a:solidFill>
              </a:defRPr>
            </a:lvl2pPr>
            <a:lvl3pPr marL="1371600" lvl="2" indent="-298450" rtl="0">
              <a:spcBef>
                <a:spcPts val="1600"/>
              </a:spcBef>
              <a:spcAft>
                <a:spcPts val="0"/>
              </a:spcAft>
              <a:buClr>
                <a:schemeClr val="lt1"/>
              </a:buClr>
              <a:buSzPts val="1100"/>
              <a:buChar char="■"/>
              <a:defRPr>
                <a:solidFill>
                  <a:schemeClr val="lt1"/>
                </a:solidFill>
              </a:defRPr>
            </a:lvl3pPr>
            <a:lvl4pPr marL="1828800" lvl="3" indent="-298450" rtl="0">
              <a:spcBef>
                <a:spcPts val="1600"/>
              </a:spcBef>
              <a:spcAft>
                <a:spcPts val="0"/>
              </a:spcAft>
              <a:buClr>
                <a:schemeClr val="lt1"/>
              </a:buClr>
              <a:buSzPts val="1100"/>
              <a:buChar char="●"/>
              <a:defRPr>
                <a:solidFill>
                  <a:schemeClr val="lt1"/>
                </a:solidFill>
              </a:defRPr>
            </a:lvl4pPr>
            <a:lvl5pPr marL="2286000" lvl="4" indent="-298450" rtl="0">
              <a:spcBef>
                <a:spcPts val="1600"/>
              </a:spcBef>
              <a:spcAft>
                <a:spcPts val="0"/>
              </a:spcAft>
              <a:buClr>
                <a:schemeClr val="lt1"/>
              </a:buClr>
              <a:buSzPts val="1100"/>
              <a:buChar char="○"/>
              <a:defRPr>
                <a:solidFill>
                  <a:schemeClr val="lt1"/>
                </a:solidFill>
              </a:defRPr>
            </a:lvl5pPr>
            <a:lvl6pPr marL="2743200" lvl="5" indent="-298450" rtl="0">
              <a:spcBef>
                <a:spcPts val="1600"/>
              </a:spcBef>
              <a:spcAft>
                <a:spcPts val="0"/>
              </a:spcAft>
              <a:buClr>
                <a:schemeClr val="lt1"/>
              </a:buClr>
              <a:buSzPts val="1100"/>
              <a:buChar char="■"/>
              <a:defRPr>
                <a:solidFill>
                  <a:schemeClr val="lt1"/>
                </a:solidFill>
              </a:defRPr>
            </a:lvl6pPr>
            <a:lvl7pPr marL="3200400" lvl="6" indent="-298450" rtl="0">
              <a:spcBef>
                <a:spcPts val="1600"/>
              </a:spcBef>
              <a:spcAft>
                <a:spcPts val="0"/>
              </a:spcAft>
              <a:buClr>
                <a:schemeClr val="lt1"/>
              </a:buClr>
              <a:buSzPts val="1100"/>
              <a:buChar char="●"/>
              <a:defRPr>
                <a:solidFill>
                  <a:schemeClr val="lt1"/>
                </a:solidFill>
              </a:defRPr>
            </a:lvl7pPr>
            <a:lvl8pPr marL="3657600" lvl="7" indent="-298450" rtl="0">
              <a:spcBef>
                <a:spcPts val="1600"/>
              </a:spcBef>
              <a:spcAft>
                <a:spcPts val="0"/>
              </a:spcAft>
              <a:buClr>
                <a:schemeClr val="lt1"/>
              </a:buClr>
              <a:buSzPts val="1100"/>
              <a:buChar char="○"/>
              <a:defRPr>
                <a:solidFill>
                  <a:schemeClr val="lt1"/>
                </a:solidFill>
              </a:defRPr>
            </a:lvl8pPr>
            <a:lvl9pPr marL="4114800" lvl="8" indent="-298450" rtl="0">
              <a:spcBef>
                <a:spcPts val="1600"/>
              </a:spcBef>
              <a:spcAft>
                <a:spcPts val="1600"/>
              </a:spcAft>
              <a:buClr>
                <a:schemeClr val="lt1"/>
              </a:buClr>
              <a:buSzPts val="1100"/>
              <a:buChar char="■"/>
              <a:defRPr>
                <a:solidFill>
                  <a:schemeClr val="lt1"/>
                </a:solidFill>
              </a:defRPr>
            </a:lvl9pPr>
          </a:lstStyle>
          <a:p>
            <a:endParaRPr/>
          </a:p>
        </p:txBody>
      </p:sp>
      <p:sp>
        <p:nvSpPr>
          <p:cNvPr id="80" name="Shape 80"/>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spcBef>
                <a:spcPts val="0"/>
              </a:spcBef>
              <a:spcAft>
                <a:spcPts val="0"/>
              </a:spcAft>
              <a:buNone/>
            </a:pPr>
            <a:fld id="{00000000-1234-1234-1234-123412341234}" type="slidenum">
              <a:rPr lang="en"/>
              <a:pPr marL="0" lvl="0" indent="0">
                <a:spcBef>
                  <a:spcPts val="0"/>
                </a:spcBef>
                <a:spcAft>
                  <a:spcPts val="0"/>
                </a:spcAft>
                <a:buNone/>
              </a:p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1"/>
        <p:cNvGrpSpPr/>
        <p:nvPr/>
      </p:nvGrpSpPr>
      <p:grpSpPr>
        <a:xfrm>
          <a:off x="0" y="0"/>
          <a:ext cx="0" cy="0"/>
          <a:chOff x="0" y="0"/>
          <a:chExt cx="0" cy="0"/>
        </a:xfrm>
      </p:grpSpPr>
      <p:sp>
        <p:nvSpPr>
          <p:cNvPr id="82" name="Shape 82"/>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spcBef>
                <a:spcPts val="0"/>
              </a:spcBef>
              <a:spcAft>
                <a:spcPts val="0"/>
              </a:spcAft>
              <a:buNone/>
            </a:pPr>
            <a:fld id="{00000000-1234-1234-1234-123412341234}" type="slidenum">
              <a:rPr lang="en"/>
              <a:pPr marL="0" lvl="0" indent="0">
                <a:spcBef>
                  <a:spcPts val="0"/>
                </a:spcBef>
                <a:spcAft>
                  <a:spcPts val="0"/>
                </a:spcAft>
                <a:buNone/>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7"/>
        <p:cNvGrpSpPr/>
        <p:nvPr/>
      </p:nvGrpSpPr>
      <p:grpSpPr>
        <a:xfrm>
          <a:off x="0" y="0"/>
          <a:ext cx="0" cy="0"/>
          <a:chOff x="0" y="0"/>
          <a:chExt cx="0" cy="0"/>
        </a:xfrm>
      </p:grpSpPr>
      <p:grpSp>
        <p:nvGrpSpPr>
          <p:cNvPr id="18" name="Shape 18"/>
          <p:cNvGrpSpPr/>
          <p:nvPr/>
        </p:nvGrpSpPr>
        <p:grpSpPr>
          <a:xfrm>
            <a:off x="830392" y="1191256"/>
            <a:ext cx="745763" cy="45826"/>
            <a:chOff x="4580561" y="2589004"/>
            <a:chExt cx="1064464" cy="25200"/>
          </a:xfrm>
        </p:grpSpPr>
        <p:sp>
          <p:nvSpPr>
            <p:cNvPr id="19" name="Shape 19"/>
            <p:cNvSpPr/>
            <p:nvPr/>
          </p:nvSpPr>
          <p:spPr>
            <a:xfrm rot="-5400000">
              <a:off x="5366325" y="2335504"/>
              <a:ext cx="25200" cy="532200"/>
            </a:xfrm>
            <a:prstGeom prst="rect">
              <a:avLst/>
            </a:prstGeom>
            <a:solidFill>
              <a:schemeClr val="l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 name="Shape 20"/>
            <p:cNvSpPr/>
            <p:nvPr/>
          </p:nvSpPr>
          <p:spPr>
            <a:xfrm rot="-5400000">
              <a:off x="4836311" y="2333254"/>
              <a:ext cx="25200" cy="536700"/>
            </a:xfrm>
            <a:prstGeom prst="rect">
              <a:avLst/>
            </a:prstGeom>
            <a:solidFill>
              <a:schemeClr val="l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21" name="Shape 21"/>
          <p:cNvSpPr txBox="1">
            <a:spLocks noGrp="1"/>
          </p:cNvSpPr>
          <p:nvPr>
            <p:ph type="title"/>
          </p:nvPr>
        </p:nvSpPr>
        <p:spPr>
          <a:xfrm>
            <a:off x="729450" y="1322450"/>
            <a:ext cx="7688400" cy="1518600"/>
          </a:xfrm>
          <a:prstGeom prst="rect">
            <a:avLst/>
          </a:prstGeom>
        </p:spPr>
        <p:txBody>
          <a:bodyPr spcFirstLastPara="1" wrap="square" lIns="91425" tIns="91425" rIns="91425" bIns="91425" anchor="t" anchorCtr="0"/>
          <a:lstStyle>
            <a:lvl1pPr lvl="0" rtl="0">
              <a:spcBef>
                <a:spcPts val="0"/>
              </a:spcBef>
              <a:spcAft>
                <a:spcPts val="0"/>
              </a:spcAft>
              <a:buClr>
                <a:schemeClr val="lt1"/>
              </a:buClr>
              <a:buSzPts val="3600"/>
              <a:buNone/>
              <a:defRPr sz="3600">
                <a:solidFill>
                  <a:schemeClr val="lt1"/>
                </a:solidFill>
              </a:defRPr>
            </a:lvl1pPr>
            <a:lvl2pPr lvl="1" rtl="0">
              <a:spcBef>
                <a:spcPts val="0"/>
              </a:spcBef>
              <a:spcAft>
                <a:spcPts val="0"/>
              </a:spcAft>
              <a:buClr>
                <a:schemeClr val="lt1"/>
              </a:buClr>
              <a:buSzPts val="3600"/>
              <a:buNone/>
              <a:defRPr sz="3600">
                <a:solidFill>
                  <a:schemeClr val="lt1"/>
                </a:solidFill>
              </a:defRPr>
            </a:lvl2pPr>
            <a:lvl3pPr lvl="2" rtl="0">
              <a:spcBef>
                <a:spcPts val="0"/>
              </a:spcBef>
              <a:spcAft>
                <a:spcPts val="0"/>
              </a:spcAft>
              <a:buClr>
                <a:schemeClr val="lt1"/>
              </a:buClr>
              <a:buSzPts val="3600"/>
              <a:buNone/>
              <a:defRPr sz="3600">
                <a:solidFill>
                  <a:schemeClr val="lt1"/>
                </a:solidFill>
              </a:defRPr>
            </a:lvl3pPr>
            <a:lvl4pPr lvl="3" rtl="0">
              <a:spcBef>
                <a:spcPts val="0"/>
              </a:spcBef>
              <a:spcAft>
                <a:spcPts val="0"/>
              </a:spcAft>
              <a:buClr>
                <a:schemeClr val="lt1"/>
              </a:buClr>
              <a:buSzPts val="3600"/>
              <a:buNone/>
              <a:defRPr sz="3600">
                <a:solidFill>
                  <a:schemeClr val="lt1"/>
                </a:solidFill>
              </a:defRPr>
            </a:lvl4pPr>
            <a:lvl5pPr lvl="4" rtl="0">
              <a:spcBef>
                <a:spcPts val="0"/>
              </a:spcBef>
              <a:spcAft>
                <a:spcPts val="0"/>
              </a:spcAft>
              <a:buClr>
                <a:schemeClr val="lt1"/>
              </a:buClr>
              <a:buSzPts val="3600"/>
              <a:buNone/>
              <a:defRPr sz="3600">
                <a:solidFill>
                  <a:schemeClr val="lt1"/>
                </a:solidFill>
              </a:defRPr>
            </a:lvl5pPr>
            <a:lvl6pPr lvl="5" rtl="0">
              <a:spcBef>
                <a:spcPts val="0"/>
              </a:spcBef>
              <a:spcAft>
                <a:spcPts val="0"/>
              </a:spcAft>
              <a:buClr>
                <a:schemeClr val="lt1"/>
              </a:buClr>
              <a:buSzPts val="3600"/>
              <a:buNone/>
              <a:defRPr sz="3600">
                <a:solidFill>
                  <a:schemeClr val="lt1"/>
                </a:solidFill>
              </a:defRPr>
            </a:lvl6pPr>
            <a:lvl7pPr lvl="6" rtl="0">
              <a:spcBef>
                <a:spcPts val="0"/>
              </a:spcBef>
              <a:spcAft>
                <a:spcPts val="0"/>
              </a:spcAft>
              <a:buClr>
                <a:schemeClr val="lt1"/>
              </a:buClr>
              <a:buSzPts val="3600"/>
              <a:buNone/>
              <a:defRPr sz="3600">
                <a:solidFill>
                  <a:schemeClr val="lt1"/>
                </a:solidFill>
              </a:defRPr>
            </a:lvl7pPr>
            <a:lvl8pPr lvl="7" rtl="0">
              <a:spcBef>
                <a:spcPts val="0"/>
              </a:spcBef>
              <a:spcAft>
                <a:spcPts val="0"/>
              </a:spcAft>
              <a:buClr>
                <a:schemeClr val="lt1"/>
              </a:buClr>
              <a:buSzPts val="3600"/>
              <a:buNone/>
              <a:defRPr sz="3600">
                <a:solidFill>
                  <a:schemeClr val="lt1"/>
                </a:solidFill>
              </a:defRPr>
            </a:lvl8pPr>
            <a:lvl9pPr lvl="8" rtl="0">
              <a:spcBef>
                <a:spcPts val="0"/>
              </a:spcBef>
              <a:spcAft>
                <a:spcPts val="0"/>
              </a:spcAft>
              <a:buClr>
                <a:schemeClr val="lt1"/>
              </a:buClr>
              <a:buSzPts val="3600"/>
              <a:buNone/>
              <a:defRPr sz="3600">
                <a:solidFill>
                  <a:schemeClr val="lt1"/>
                </a:solidFill>
              </a:defRPr>
            </a:lvl9pPr>
          </a:lstStyle>
          <a:p>
            <a:endParaRPr/>
          </a:p>
        </p:txBody>
      </p:sp>
      <p:sp>
        <p:nvSpPr>
          <p:cNvPr id="22" name="Shape 22"/>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spcBef>
                <a:spcPts val="0"/>
              </a:spcBef>
              <a:spcAft>
                <a:spcPts val="0"/>
              </a:spcAft>
              <a:buNone/>
            </a:pPr>
            <a:fld id="{00000000-1234-1234-1234-123412341234}" type="slidenum">
              <a:rPr lang="en"/>
              <a:pPr marL="0" lvl="0" indent="0">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3"/>
        <p:cNvGrpSpPr/>
        <p:nvPr/>
      </p:nvGrpSpPr>
      <p:grpSpPr>
        <a:xfrm>
          <a:off x="0" y="0"/>
          <a:ext cx="0" cy="0"/>
          <a:chOff x="0" y="0"/>
          <a:chExt cx="0" cy="0"/>
        </a:xfrm>
      </p:grpSpPr>
      <p:sp>
        <p:nvSpPr>
          <p:cNvPr id="24" name="Shape 24"/>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nvGrpSpPr>
          <p:cNvPr id="25" name="Shape 25"/>
          <p:cNvGrpSpPr/>
          <p:nvPr/>
        </p:nvGrpSpPr>
        <p:grpSpPr>
          <a:xfrm>
            <a:off x="830392" y="1191256"/>
            <a:ext cx="745763" cy="45826"/>
            <a:chOff x="4580561" y="2589004"/>
            <a:chExt cx="1064464" cy="25200"/>
          </a:xfrm>
        </p:grpSpPr>
        <p:sp>
          <p:nvSpPr>
            <p:cNvPr id="26" name="Shape 26"/>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7" name="Shape 27"/>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28" name="Shape 28"/>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lstStyle>
            <a:lvl1pPr lvl="0" rtl="0">
              <a:spcBef>
                <a:spcPts val="0"/>
              </a:spcBef>
              <a:spcAft>
                <a:spcPts val="0"/>
              </a:spcAft>
              <a:buClr>
                <a:schemeClr val="dk2"/>
              </a:buClr>
              <a:buSzPts val="2600"/>
              <a:buNone/>
              <a:defRPr sz="2600">
                <a:solidFill>
                  <a:schemeClr val="dk2"/>
                </a:solidFill>
              </a:defRPr>
            </a:lvl1pPr>
            <a:lvl2pPr lvl="1" rtl="0">
              <a:spcBef>
                <a:spcPts val="0"/>
              </a:spcBef>
              <a:spcAft>
                <a:spcPts val="0"/>
              </a:spcAft>
              <a:buClr>
                <a:schemeClr val="dk2"/>
              </a:buClr>
              <a:buSzPts val="2600"/>
              <a:buNone/>
              <a:defRPr sz="2600">
                <a:solidFill>
                  <a:schemeClr val="dk2"/>
                </a:solidFill>
              </a:defRPr>
            </a:lvl2pPr>
            <a:lvl3pPr lvl="2" rtl="0">
              <a:spcBef>
                <a:spcPts val="0"/>
              </a:spcBef>
              <a:spcAft>
                <a:spcPts val="0"/>
              </a:spcAft>
              <a:buClr>
                <a:schemeClr val="dk2"/>
              </a:buClr>
              <a:buSzPts val="2600"/>
              <a:buNone/>
              <a:defRPr sz="2600">
                <a:solidFill>
                  <a:schemeClr val="dk2"/>
                </a:solidFill>
              </a:defRPr>
            </a:lvl3pPr>
            <a:lvl4pPr lvl="3" rtl="0">
              <a:spcBef>
                <a:spcPts val="0"/>
              </a:spcBef>
              <a:spcAft>
                <a:spcPts val="0"/>
              </a:spcAft>
              <a:buClr>
                <a:schemeClr val="dk2"/>
              </a:buClr>
              <a:buSzPts val="2600"/>
              <a:buNone/>
              <a:defRPr sz="2600">
                <a:solidFill>
                  <a:schemeClr val="dk2"/>
                </a:solidFill>
              </a:defRPr>
            </a:lvl4pPr>
            <a:lvl5pPr lvl="4" rtl="0">
              <a:spcBef>
                <a:spcPts val="0"/>
              </a:spcBef>
              <a:spcAft>
                <a:spcPts val="0"/>
              </a:spcAft>
              <a:buClr>
                <a:schemeClr val="dk2"/>
              </a:buClr>
              <a:buSzPts val="2600"/>
              <a:buNone/>
              <a:defRPr sz="2600">
                <a:solidFill>
                  <a:schemeClr val="dk2"/>
                </a:solidFill>
              </a:defRPr>
            </a:lvl5pPr>
            <a:lvl6pPr lvl="5" rtl="0">
              <a:spcBef>
                <a:spcPts val="0"/>
              </a:spcBef>
              <a:spcAft>
                <a:spcPts val="0"/>
              </a:spcAft>
              <a:buClr>
                <a:schemeClr val="dk2"/>
              </a:buClr>
              <a:buSzPts val="2600"/>
              <a:buNone/>
              <a:defRPr sz="2600">
                <a:solidFill>
                  <a:schemeClr val="dk2"/>
                </a:solidFill>
              </a:defRPr>
            </a:lvl6pPr>
            <a:lvl7pPr lvl="6" rtl="0">
              <a:spcBef>
                <a:spcPts val="0"/>
              </a:spcBef>
              <a:spcAft>
                <a:spcPts val="0"/>
              </a:spcAft>
              <a:buClr>
                <a:schemeClr val="dk2"/>
              </a:buClr>
              <a:buSzPts val="2600"/>
              <a:buNone/>
              <a:defRPr sz="2600">
                <a:solidFill>
                  <a:schemeClr val="dk2"/>
                </a:solidFill>
              </a:defRPr>
            </a:lvl7pPr>
            <a:lvl8pPr lvl="7" rtl="0">
              <a:spcBef>
                <a:spcPts val="0"/>
              </a:spcBef>
              <a:spcAft>
                <a:spcPts val="0"/>
              </a:spcAft>
              <a:buClr>
                <a:schemeClr val="dk2"/>
              </a:buClr>
              <a:buSzPts val="2600"/>
              <a:buNone/>
              <a:defRPr sz="2600">
                <a:solidFill>
                  <a:schemeClr val="dk2"/>
                </a:solidFill>
              </a:defRPr>
            </a:lvl8pPr>
            <a:lvl9pPr lvl="8" rtl="0">
              <a:spcBef>
                <a:spcPts val="0"/>
              </a:spcBef>
              <a:spcAft>
                <a:spcPts val="0"/>
              </a:spcAft>
              <a:buClr>
                <a:schemeClr val="dk2"/>
              </a:buClr>
              <a:buSzPts val="2600"/>
              <a:buNone/>
              <a:defRPr sz="2600">
                <a:solidFill>
                  <a:schemeClr val="dk2"/>
                </a:solidFill>
              </a:defRPr>
            </a:lvl9pPr>
          </a:lstStyle>
          <a:p>
            <a:endParaRPr/>
          </a:p>
        </p:txBody>
      </p:sp>
      <p:sp>
        <p:nvSpPr>
          <p:cNvPr id="29" name="Shape 29"/>
          <p:cNvSpPr txBox="1">
            <a:spLocks noGrp="1"/>
          </p:cNvSpPr>
          <p:nvPr>
            <p:ph type="body" idx="1"/>
          </p:nvPr>
        </p:nvSpPr>
        <p:spPr>
          <a:xfrm>
            <a:off x="729450" y="2078875"/>
            <a:ext cx="7688700" cy="2261100"/>
          </a:xfrm>
          <a:prstGeom prst="rect">
            <a:avLst/>
          </a:prstGeom>
        </p:spPr>
        <p:txBody>
          <a:bodyPr spcFirstLastPara="1" wrap="square" lIns="91425" tIns="91425" rIns="91425" bIns="91425" anchor="t" anchorCtr="0"/>
          <a:lstStyle>
            <a:lvl1pPr marL="457200" lvl="0" indent="-311150" rtl="0">
              <a:spcBef>
                <a:spcPts val="0"/>
              </a:spcBef>
              <a:spcAft>
                <a:spcPts val="0"/>
              </a:spcAft>
              <a:buSzPts val="1300"/>
              <a:buChar char="●"/>
              <a:defRPr/>
            </a:lvl1pPr>
            <a:lvl2pPr marL="914400" lvl="1" indent="-298450" rtl="0">
              <a:spcBef>
                <a:spcPts val="1600"/>
              </a:spcBef>
              <a:spcAft>
                <a:spcPts val="0"/>
              </a:spcAft>
              <a:buSzPts val="1100"/>
              <a:buChar char="○"/>
              <a:defRPr/>
            </a:lvl2pPr>
            <a:lvl3pPr marL="1371600" lvl="2" indent="-298450" rtl="0">
              <a:spcBef>
                <a:spcPts val="1600"/>
              </a:spcBef>
              <a:spcAft>
                <a:spcPts val="0"/>
              </a:spcAft>
              <a:buSzPts val="1100"/>
              <a:buChar char="■"/>
              <a:defRPr/>
            </a:lvl3pPr>
            <a:lvl4pPr marL="1828800" lvl="3" indent="-298450" rtl="0">
              <a:spcBef>
                <a:spcPts val="1600"/>
              </a:spcBef>
              <a:spcAft>
                <a:spcPts val="0"/>
              </a:spcAft>
              <a:buSzPts val="1100"/>
              <a:buChar char="●"/>
              <a:defRPr/>
            </a:lvl4pPr>
            <a:lvl5pPr marL="2286000" lvl="4" indent="-298450" rtl="0">
              <a:spcBef>
                <a:spcPts val="1600"/>
              </a:spcBef>
              <a:spcAft>
                <a:spcPts val="0"/>
              </a:spcAft>
              <a:buSzPts val="1100"/>
              <a:buChar char="○"/>
              <a:defRPr/>
            </a:lvl5pPr>
            <a:lvl6pPr marL="2743200" lvl="5" indent="-298450" rtl="0">
              <a:spcBef>
                <a:spcPts val="1600"/>
              </a:spcBef>
              <a:spcAft>
                <a:spcPts val="0"/>
              </a:spcAft>
              <a:buSzPts val="1100"/>
              <a:buChar char="■"/>
              <a:defRPr/>
            </a:lvl6pPr>
            <a:lvl7pPr marL="3200400" lvl="6" indent="-298450" rtl="0">
              <a:spcBef>
                <a:spcPts val="1600"/>
              </a:spcBef>
              <a:spcAft>
                <a:spcPts val="0"/>
              </a:spcAft>
              <a:buSzPts val="1100"/>
              <a:buChar char="●"/>
              <a:defRPr/>
            </a:lvl7pPr>
            <a:lvl8pPr marL="3657600" lvl="7" indent="-298450" rtl="0">
              <a:spcBef>
                <a:spcPts val="1600"/>
              </a:spcBef>
              <a:spcAft>
                <a:spcPts val="0"/>
              </a:spcAft>
              <a:buSzPts val="1100"/>
              <a:buChar char="○"/>
              <a:defRPr/>
            </a:lvl8pPr>
            <a:lvl9pPr marL="4114800" lvl="8" indent="-298450" rtl="0">
              <a:spcBef>
                <a:spcPts val="1600"/>
              </a:spcBef>
              <a:spcAft>
                <a:spcPts val="1600"/>
              </a:spcAft>
              <a:buSzPts val="1100"/>
              <a:buChar char="■"/>
              <a:defRPr/>
            </a:lvl9pPr>
          </a:lstStyle>
          <a:p>
            <a:endParaRPr/>
          </a:p>
        </p:txBody>
      </p:sp>
      <p:sp>
        <p:nvSpPr>
          <p:cNvPr id="30" name="Shape 30"/>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spcBef>
                <a:spcPts val="0"/>
              </a:spcBef>
              <a:spcAft>
                <a:spcPts val="0"/>
              </a:spcAft>
              <a:buNone/>
            </a:pPr>
            <a:fld id="{00000000-1234-1234-1234-123412341234}" type="slidenum">
              <a:rPr lang="en"/>
              <a:pPr marL="0" lvl="0" indent="0">
                <a:spcBef>
                  <a:spcPts val="0"/>
                </a:spcBef>
                <a:spcAft>
                  <a:spcPts val="0"/>
                </a:spcAft>
                <a:buNone/>
              </a:pPr>
              <a:t>‹#›</a:t>
            </a:fld>
            <a:endParaRPr/>
          </a:p>
        </p:txBody>
      </p:sp>
      <p:cxnSp>
        <p:nvCxnSpPr>
          <p:cNvPr id="31" name="Shape 31"/>
          <p:cNvCxnSpPr/>
          <p:nvPr/>
        </p:nvCxnSpPr>
        <p:spPr>
          <a:xfrm>
            <a:off x="98925" y="4875025"/>
            <a:ext cx="8923500" cy="0"/>
          </a:xfrm>
          <a:prstGeom prst="straightConnector1">
            <a:avLst/>
          </a:prstGeom>
          <a:noFill/>
          <a:ln w="9525" cap="flat" cmpd="sng">
            <a:solidFill>
              <a:schemeClr val="dk2"/>
            </a:solidFill>
            <a:prstDash val="solid"/>
            <a:round/>
            <a:headEnd type="none" w="med" len="med"/>
            <a:tailEnd type="none" w="med" len="med"/>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2"/>
        <p:cNvGrpSpPr/>
        <p:nvPr/>
      </p:nvGrpSpPr>
      <p:grpSpPr>
        <a:xfrm>
          <a:off x="0" y="0"/>
          <a:ext cx="0" cy="0"/>
          <a:chOff x="0" y="0"/>
          <a:chExt cx="0" cy="0"/>
        </a:xfrm>
      </p:grpSpPr>
      <p:sp>
        <p:nvSpPr>
          <p:cNvPr id="33" name="Shape 33"/>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nvGrpSpPr>
          <p:cNvPr id="34" name="Shape 34"/>
          <p:cNvGrpSpPr/>
          <p:nvPr/>
        </p:nvGrpSpPr>
        <p:grpSpPr>
          <a:xfrm>
            <a:off x="830392" y="1191256"/>
            <a:ext cx="745763" cy="45826"/>
            <a:chOff x="4580561" y="2589004"/>
            <a:chExt cx="1064464" cy="25200"/>
          </a:xfrm>
        </p:grpSpPr>
        <p:sp>
          <p:nvSpPr>
            <p:cNvPr id="35" name="Shape 35"/>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6" name="Shape 36"/>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37" name="Shape 37"/>
          <p:cNvSpPr txBox="1">
            <a:spLocks noGrp="1"/>
          </p:cNvSpPr>
          <p:nvPr>
            <p:ph type="title"/>
          </p:nvPr>
        </p:nvSpPr>
        <p:spPr>
          <a:xfrm>
            <a:off x="729450" y="1318650"/>
            <a:ext cx="7688400" cy="535200"/>
          </a:xfrm>
          <a:prstGeom prst="rect">
            <a:avLst/>
          </a:prstGeom>
        </p:spPr>
        <p:txBody>
          <a:bodyPr spcFirstLastPara="1" wrap="square" lIns="91425" tIns="91425" rIns="91425" bIns="91425" anchor="t" anchorCtr="0"/>
          <a:lstStyle>
            <a:lvl1pPr lvl="0" rtl="0">
              <a:spcBef>
                <a:spcPts val="0"/>
              </a:spcBef>
              <a:spcAft>
                <a:spcPts val="0"/>
              </a:spcAft>
              <a:buClr>
                <a:schemeClr val="dk2"/>
              </a:buClr>
              <a:buSzPts val="2600"/>
              <a:buNone/>
              <a:defRPr sz="2600">
                <a:solidFill>
                  <a:schemeClr val="dk2"/>
                </a:solidFill>
              </a:defRPr>
            </a:lvl1pPr>
            <a:lvl2pPr lvl="1" rtl="0">
              <a:spcBef>
                <a:spcPts val="0"/>
              </a:spcBef>
              <a:spcAft>
                <a:spcPts val="0"/>
              </a:spcAft>
              <a:buClr>
                <a:schemeClr val="dk2"/>
              </a:buClr>
              <a:buSzPts val="2600"/>
              <a:buNone/>
              <a:defRPr sz="2600">
                <a:solidFill>
                  <a:schemeClr val="dk2"/>
                </a:solidFill>
              </a:defRPr>
            </a:lvl2pPr>
            <a:lvl3pPr lvl="2" rtl="0">
              <a:spcBef>
                <a:spcPts val="0"/>
              </a:spcBef>
              <a:spcAft>
                <a:spcPts val="0"/>
              </a:spcAft>
              <a:buClr>
                <a:schemeClr val="dk2"/>
              </a:buClr>
              <a:buSzPts val="2600"/>
              <a:buNone/>
              <a:defRPr sz="2600">
                <a:solidFill>
                  <a:schemeClr val="dk2"/>
                </a:solidFill>
              </a:defRPr>
            </a:lvl3pPr>
            <a:lvl4pPr lvl="3" rtl="0">
              <a:spcBef>
                <a:spcPts val="0"/>
              </a:spcBef>
              <a:spcAft>
                <a:spcPts val="0"/>
              </a:spcAft>
              <a:buClr>
                <a:schemeClr val="dk2"/>
              </a:buClr>
              <a:buSzPts val="2600"/>
              <a:buNone/>
              <a:defRPr sz="2600">
                <a:solidFill>
                  <a:schemeClr val="dk2"/>
                </a:solidFill>
              </a:defRPr>
            </a:lvl4pPr>
            <a:lvl5pPr lvl="4" rtl="0">
              <a:spcBef>
                <a:spcPts val="0"/>
              </a:spcBef>
              <a:spcAft>
                <a:spcPts val="0"/>
              </a:spcAft>
              <a:buClr>
                <a:schemeClr val="dk2"/>
              </a:buClr>
              <a:buSzPts val="2600"/>
              <a:buNone/>
              <a:defRPr sz="2600">
                <a:solidFill>
                  <a:schemeClr val="dk2"/>
                </a:solidFill>
              </a:defRPr>
            </a:lvl5pPr>
            <a:lvl6pPr lvl="5" rtl="0">
              <a:spcBef>
                <a:spcPts val="0"/>
              </a:spcBef>
              <a:spcAft>
                <a:spcPts val="0"/>
              </a:spcAft>
              <a:buClr>
                <a:schemeClr val="dk2"/>
              </a:buClr>
              <a:buSzPts val="2600"/>
              <a:buNone/>
              <a:defRPr sz="2600">
                <a:solidFill>
                  <a:schemeClr val="dk2"/>
                </a:solidFill>
              </a:defRPr>
            </a:lvl6pPr>
            <a:lvl7pPr lvl="6" rtl="0">
              <a:spcBef>
                <a:spcPts val="0"/>
              </a:spcBef>
              <a:spcAft>
                <a:spcPts val="0"/>
              </a:spcAft>
              <a:buClr>
                <a:schemeClr val="dk2"/>
              </a:buClr>
              <a:buSzPts val="2600"/>
              <a:buNone/>
              <a:defRPr sz="2600">
                <a:solidFill>
                  <a:schemeClr val="dk2"/>
                </a:solidFill>
              </a:defRPr>
            </a:lvl7pPr>
            <a:lvl8pPr lvl="7" rtl="0">
              <a:spcBef>
                <a:spcPts val="0"/>
              </a:spcBef>
              <a:spcAft>
                <a:spcPts val="0"/>
              </a:spcAft>
              <a:buClr>
                <a:schemeClr val="dk2"/>
              </a:buClr>
              <a:buSzPts val="2600"/>
              <a:buNone/>
              <a:defRPr sz="2600">
                <a:solidFill>
                  <a:schemeClr val="dk2"/>
                </a:solidFill>
              </a:defRPr>
            </a:lvl8pPr>
            <a:lvl9pPr lvl="8" rtl="0">
              <a:spcBef>
                <a:spcPts val="0"/>
              </a:spcBef>
              <a:spcAft>
                <a:spcPts val="0"/>
              </a:spcAft>
              <a:buClr>
                <a:schemeClr val="dk2"/>
              </a:buClr>
              <a:buSzPts val="2600"/>
              <a:buNone/>
              <a:defRPr sz="2600">
                <a:solidFill>
                  <a:schemeClr val="dk2"/>
                </a:solidFill>
              </a:defRPr>
            </a:lvl9pPr>
          </a:lstStyle>
          <a:p>
            <a:endParaRPr/>
          </a:p>
        </p:txBody>
      </p:sp>
      <p:sp>
        <p:nvSpPr>
          <p:cNvPr id="38" name="Shape 38"/>
          <p:cNvSpPr txBox="1">
            <a:spLocks noGrp="1"/>
          </p:cNvSpPr>
          <p:nvPr>
            <p:ph type="body" idx="1"/>
          </p:nvPr>
        </p:nvSpPr>
        <p:spPr>
          <a:xfrm>
            <a:off x="729325" y="2078875"/>
            <a:ext cx="3774300" cy="2261100"/>
          </a:xfrm>
          <a:prstGeom prst="rect">
            <a:avLst/>
          </a:prstGeom>
        </p:spPr>
        <p:txBody>
          <a:bodyPr spcFirstLastPara="1" wrap="square" lIns="91425" tIns="91425" rIns="91425" bIns="91425" anchor="t" anchorCtr="0"/>
          <a:lstStyle>
            <a:lvl1pPr marL="457200" lvl="0" indent="-311150" rtl="0">
              <a:spcBef>
                <a:spcPts val="0"/>
              </a:spcBef>
              <a:spcAft>
                <a:spcPts val="0"/>
              </a:spcAft>
              <a:buSzPts val="1300"/>
              <a:buChar char="●"/>
              <a:defRPr/>
            </a:lvl1pPr>
            <a:lvl2pPr marL="914400" lvl="1" indent="-298450" rtl="0">
              <a:spcBef>
                <a:spcPts val="1600"/>
              </a:spcBef>
              <a:spcAft>
                <a:spcPts val="0"/>
              </a:spcAft>
              <a:buSzPts val="1100"/>
              <a:buChar char="○"/>
              <a:defRPr/>
            </a:lvl2pPr>
            <a:lvl3pPr marL="1371600" lvl="2" indent="-298450" rtl="0">
              <a:spcBef>
                <a:spcPts val="1600"/>
              </a:spcBef>
              <a:spcAft>
                <a:spcPts val="0"/>
              </a:spcAft>
              <a:buSzPts val="1100"/>
              <a:buChar char="■"/>
              <a:defRPr/>
            </a:lvl3pPr>
            <a:lvl4pPr marL="1828800" lvl="3" indent="-298450" rtl="0">
              <a:spcBef>
                <a:spcPts val="1600"/>
              </a:spcBef>
              <a:spcAft>
                <a:spcPts val="0"/>
              </a:spcAft>
              <a:buSzPts val="1100"/>
              <a:buChar char="●"/>
              <a:defRPr/>
            </a:lvl4pPr>
            <a:lvl5pPr marL="2286000" lvl="4" indent="-298450" rtl="0">
              <a:spcBef>
                <a:spcPts val="1600"/>
              </a:spcBef>
              <a:spcAft>
                <a:spcPts val="0"/>
              </a:spcAft>
              <a:buSzPts val="1100"/>
              <a:buChar char="○"/>
              <a:defRPr/>
            </a:lvl5pPr>
            <a:lvl6pPr marL="2743200" lvl="5" indent="-298450" rtl="0">
              <a:spcBef>
                <a:spcPts val="1600"/>
              </a:spcBef>
              <a:spcAft>
                <a:spcPts val="0"/>
              </a:spcAft>
              <a:buSzPts val="1100"/>
              <a:buChar char="■"/>
              <a:defRPr/>
            </a:lvl6pPr>
            <a:lvl7pPr marL="3200400" lvl="6" indent="-298450" rtl="0">
              <a:spcBef>
                <a:spcPts val="1600"/>
              </a:spcBef>
              <a:spcAft>
                <a:spcPts val="0"/>
              </a:spcAft>
              <a:buSzPts val="1100"/>
              <a:buChar char="●"/>
              <a:defRPr/>
            </a:lvl7pPr>
            <a:lvl8pPr marL="3657600" lvl="7" indent="-298450" rtl="0">
              <a:spcBef>
                <a:spcPts val="1600"/>
              </a:spcBef>
              <a:spcAft>
                <a:spcPts val="0"/>
              </a:spcAft>
              <a:buSzPts val="1100"/>
              <a:buChar char="○"/>
              <a:defRPr/>
            </a:lvl8pPr>
            <a:lvl9pPr marL="4114800" lvl="8" indent="-298450" rtl="0">
              <a:spcBef>
                <a:spcPts val="1600"/>
              </a:spcBef>
              <a:spcAft>
                <a:spcPts val="1600"/>
              </a:spcAft>
              <a:buSzPts val="1100"/>
              <a:buChar char="■"/>
              <a:defRPr/>
            </a:lvl9pPr>
          </a:lstStyle>
          <a:p>
            <a:endParaRPr/>
          </a:p>
        </p:txBody>
      </p:sp>
      <p:sp>
        <p:nvSpPr>
          <p:cNvPr id="39" name="Shape 39"/>
          <p:cNvSpPr txBox="1">
            <a:spLocks noGrp="1"/>
          </p:cNvSpPr>
          <p:nvPr>
            <p:ph type="body" idx="2"/>
          </p:nvPr>
        </p:nvSpPr>
        <p:spPr>
          <a:xfrm>
            <a:off x="4643604" y="2078875"/>
            <a:ext cx="3774300" cy="2261100"/>
          </a:xfrm>
          <a:prstGeom prst="rect">
            <a:avLst/>
          </a:prstGeom>
        </p:spPr>
        <p:txBody>
          <a:bodyPr spcFirstLastPara="1" wrap="square" lIns="91425" tIns="91425" rIns="91425" bIns="91425" anchor="t" anchorCtr="0"/>
          <a:lstStyle>
            <a:lvl1pPr marL="457200" lvl="0" indent="-311150" rtl="0">
              <a:spcBef>
                <a:spcPts val="0"/>
              </a:spcBef>
              <a:spcAft>
                <a:spcPts val="0"/>
              </a:spcAft>
              <a:buSzPts val="1300"/>
              <a:buChar char="●"/>
              <a:defRPr/>
            </a:lvl1pPr>
            <a:lvl2pPr marL="914400" lvl="1" indent="-298450" rtl="0">
              <a:spcBef>
                <a:spcPts val="1600"/>
              </a:spcBef>
              <a:spcAft>
                <a:spcPts val="0"/>
              </a:spcAft>
              <a:buSzPts val="1100"/>
              <a:buChar char="○"/>
              <a:defRPr/>
            </a:lvl2pPr>
            <a:lvl3pPr marL="1371600" lvl="2" indent="-298450" rtl="0">
              <a:spcBef>
                <a:spcPts val="1600"/>
              </a:spcBef>
              <a:spcAft>
                <a:spcPts val="0"/>
              </a:spcAft>
              <a:buSzPts val="1100"/>
              <a:buChar char="■"/>
              <a:defRPr/>
            </a:lvl3pPr>
            <a:lvl4pPr marL="1828800" lvl="3" indent="-298450" rtl="0">
              <a:spcBef>
                <a:spcPts val="1600"/>
              </a:spcBef>
              <a:spcAft>
                <a:spcPts val="0"/>
              </a:spcAft>
              <a:buSzPts val="1100"/>
              <a:buChar char="●"/>
              <a:defRPr/>
            </a:lvl4pPr>
            <a:lvl5pPr marL="2286000" lvl="4" indent="-298450" rtl="0">
              <a:spcBef>
                <a:spcPts val="1600"/>
              </a:spcBef>
              <a:spcAft>
                <a:spcPts val="0"/>
              </a:spcAft>
              <a:buSzPts val="1100"/>
              <a:buChar char="○"/>
              <a:defRPr/>
            </a:lvl5pPr>
            <a:lvl6pPr marL="2743200" lvl="5" indent="-298450" rtl="0">
              <a:spcBef>
                <a:spcPts val="1600"/>
              </a:spcBef>
              <a:spcAft>
                <a:spcPts val="0"/>
              </a:spcAft>
              <a:buSzPts val="1100"/>
              <a:buChar char="■"/>
              <a:defRPr/>
            </a:lvl6pPr>
            <a:lvl7pPr marL="3200400" lvl="6" indent="-298450" rtl="0">
              <a:spcBef>
                <a:spcPts val="1600"/>
              </a:spcBef>
              <a:spcAft>
                <a:spcPts val="0"/>
              </a:spcAft>
              <a:buSzPts val="1100"/>
              <a:buChar char="●"/>
              <a:defRPr/>
            </a:lvl7pPr>
            <a:lvl8pPr marL="3657600" lvl="7" indent="-298450" rtl="0">
              <a:spcBef>
                <a:spcPts val="1600"/>
              </a:spcBef>
              <a:spcAft>
                <a:spcPts val="0"/>
              </a:spcAft>
              <a:buSzPts val="1100"/>
              <a:buChar char="○"/>
              <a:defRPr/>
            </a:lvl8pPr>
            <a:lvl9pPr marL="4114800" lvl="8" indent="-298450" rtl="0">
              <a:spcBef>
                <a:spcPts val="1600"/>
              </a:spcBef>
              <a:spcAft>
                <a:spcPts val="1600"/>
              </a:spcAft>
              <a:buSzPts val="1100"/>
              <a:buChar char="■"/>
              <a:defRPr/>
            </a:lvl9pPr>
          </a:lstStyle>
          <a:p>
            <a:endParaRPr/>
          </a:p>
        </p:txBody>
      </p:sp>
      <p:sp>
        <p:nvSpPr>
          <p:cNvPr id="40" name="Shape 40"/>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spcBef>
                <a:spcPts val="0"/>
              </a:spcBef>
              <a:spcAft>
                <a:spcPts val="0"/>
              </a:spcAft>
              <a:buNone/>
            </a:pPr>
            <a:fld id="{00000000-1234-1234-1234-123412341234}" type="slidenum">
              <a:rPr lang="en"/>
              <a:pPr marL="0" lvl="0" indent="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1"/>
        <p:cNvGrpSpPr/>
        <p:nvPr/>
      </p:nvGrpSpPr>
      <p:grpSpPr>
        <a:xfrm>
          <a:off x="0" y="0"/>
          <a:ext cx="0" cy="0"/>
          <a:chOff x="0" y="0"/>
          <a:chExt cx="0" cy="0"/>
        </a:xfrm>
      </p:grpSpPr>
      <p:sp>
        <p:nvSpPr>
          <p:cNvPr id="42" name="Shape 42"/>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nvGrpSpPr>
          <p:cNvPr id="43" name="Shape 43"/>
          <p:cNvGrpSpPr/>
          <p:nvPr/>
        </p:nvGrpSpPr>
        <p:grpSpPr>
          <a:xfrm>
            <a:off x="830392" y="1191256"/>
            <a:ext cx="745763" cy="45826"/>
            <a:chOff x="4580561" y="2589004"/>
            <a:chExt cx="1064464" cy="25200"/>
          </a:xfrm>
        </p:grpSpPr>
        <p:sp>
          <p:nvSpPr>
            <p:cNvPr id="44" name="Shape 44"/>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5" name="Shape 45"/>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46" name="Shape 46"/>
          <p:cNvSpPr txBox="1">
            <a:spLocks noGrp="1"/>
          </p:cNvSpPr>
          <p:nvPr>
            <p:ph type="title"/>
          </p:nvPr>
        </p:nvSpPr>
        <p:spPr>
          <a:xfrm>
            <a:off x="729450" y="1318650"/>
            <a:ext cx="7688400" cy="535200"/>
          </a:xfrm>
          <a:prstGeom prst="rect">
            <a:avLst/>
          </a:prstGeom>
        </p:spPr>
        <p:txBody>
          <a:bodyPr spcFirstLastPara="1" wrap="square" lIns="91425" tIns="91425" rIns="91425" bIns="91425" anchor="t" anchorCtr="0"/>
          <a:lstStyle>
            <a:lvl1pPr lvl="0" rtl="0">
              <a:spcBef>
                <a:spcPts val="0"/>
              </a:spcBef>
              <a:spcAft>
                <a:spcPts val="0"/>
              </a:spcAft>
              <a:buClr>
                <a:schemeClr val="dk2"/>
              </a:buClr>
              <a:buSzPts val="2600"/>
              <a:buNone/>
              <a:defRPr sz="2600">
                <a:solidFill>
                  <a:schemeClr val="dk2"/>
                </a:solidFill>
              </a:defRPr>
            </a:lvl1pPr>
            <a:lvl2pPr lvl="1" rtl="0">
              <a:spcBef>
                <a:spcPts val="0"/>
              </a:spcBef>
              <a:spcAft>
                <a:spcPts val="0"/>
              </a:spcAft>
              <a:buClr>
                <a:schemeClr val="dk2"/>
              </a:buClr>
              <a:buSzPts val="2600"/>
              <a:buNone/>
              <a:defRPr sz="2600">
                <a:solidFill>
                  <a:schemeClr val="dk2"/>
                </a:solidFill>
              </a:defRPr>
            </a:lvl2pPr>
            <a:lvl3pPr lvl="2" rtl="0">
              <a:spcBef>
                <a:spcPts val="0"/>
              </a:spcBef>
              <a:spcAft>
                <a:spcPts val="0"/>
              </a:spcAft>
              <a:buClr>
                <a:schemeClr val="dk2"/>
              </a:buClr>
              <a:buSzPts val="2600"/>
              <a:buNone/>
              <a:defRPr sz="2600">
                <a:solidFill>
                  <a:schemeClr val="dk2"/>
                </a:solidFill>
              </a:defRPr>
            </a:lvl3pPr>
            <a:lvl4pPr lvl="3" rtl="0">
              <a:spcBef>
                <a:spcPts val="0"/>
              </a:spcBef>
              <a:spcAft>
                <a:spcPts val="0"/>
              </a:spcAft>
              <a:buClr>
                <a:schemeClr val="dk2"/>
              </a:buClr>
              <a:buSzPts val="2600"/>
              <a:buNone/>
              <a:defRPr sz="2600">
                <a:solidFill>
                  <a:schemeClr val="dk2"/>
                </a:solidFill>
              </a:defRPr>
            </a:lvl4pPr>
            <a:lvl5pPr lvl="4" rtl="0">
              <a:spcBef>
                <a:spcPts val="0"/>
              </a:spcBef>
              <a:spcAft>
                <a:spcPts val="0"/>
              </a:spcAft>
              <a:buClr>
                <a:schemeClr val="dk2"/>
              </a:buClr>
              <a:buSzPts val="2600"/>
              <a:buNone/>
              <a:defRPr sz="2600">
                <a:solidFill>
                  <a:schemeClr val="dk2"/>
                </a:solidFill>
              </a:defRPr>
            </a:lvl5pPr>
            <a:lvl6pPr lvl="5" rtl="0">
              <a:spcBef>
                <a:spcPts val="0"/>
              </a:spcBef>
              <a:spcAft>
                <a:spcPts val="0"/>
              </a:spcAft>
              <a:buClr>
                <a:schemeClr val="dk2"/>
              </a:buClr>
              <a:buSzPts val="2600"/>
              <a:buNone/>
              <a:defRPr sz="2600">
                <a:solidFill>
                  <a:schemeClr val="dk2"/>
                </a:solidFill>
              </a:defRPr>
            </a:lvl6pPr>
            <a:lvl7pPr lvl="6" rtl="0">
              <a:spcBef>
                <a:spcPts val="0"/>
              </a:spcBef>
              <a:spcAft>
                <a:spcPts val="0"/>
              </a:spcAft>
              <a:buClr>
                <a:schemeClr val="dk2"/>
              </a:buClr>
              <a:buSzPts val="2600"/>
              <a:buNone/>
              <a:defRPr sz="2600">
                <a:solidFill>
                  <a:schemeClr val="dk2"/>
                </a:solidFill>
              </a:defRPr>
            </a:lvl7pPr>
            <a:lvl8pPr lvl="7" rtl="0">
              <a:spcBef>
                <a:spcPts val="0"/>
              </a:spcBef>
              <a:spcAft>
                <a:spcPts val="0"/>
              </a:spcAft>
              <a:buClr>
                <a:schemeClr val="dk2"/>
              </a:buClr>
              <a:buSzPts val="2600"/>
              <a:buNone/>
              <a:defRPr sz="2600">
                <a:solidFill>
                  <a:schemeClr val="dk2"/>
                </a:solidFill>
              </a:defRPr>
            </a:lvl8pPr>
            <a:lvl9pPr lvl="8" rtl="0">
              <a:spcBef>
                <a:spcPts val="0"/>
              </a:spcBef>
              <a:spcAft>
                <a:spcPts val="0"/>
              </a:spcAft>
              <a:buClr>
                <a:schemeClr val="dk2"/>
              </a:buClr>
              <a:buSzPts val="2600"/>
              <a:buNone/>
              <a:defRPr sz="2600">
                <a:solidFill>
                  <a:schemeClr val="dk2"/>
                </a:solidFill>
              </a:defRPr>
            </a:lvl9pPr>
          </a:lstStyle>
          <a:p>
            <a:endParaRPr/>
          </a:p>
        </p:txBody>
      </p:sp>
      <p:sp>
        <p:nvSpPr>
          <p:cNvPr id="47" name="Shape 47"/>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spcBef>
                <a:spcPts val="0"/>
              </a:spcBef>
              <a:spcAft>
                <a:spcPts val="0"/>
              </a:spcAft>
              <a:buNone/>
            </a:pPr>
            <a:fld id="{00000000-1234-1234-1234-123412341234}" type="slidenum">
              <a:rPr lang="en"/>
              <a:pPr marL="0" lvl="0" indent="0">
                <a:spcBef>
                  <a:spcPts val="0"/>
                </a:spcBef>
                <a:spcAft>
                  <a:spcPts val="0"/>
                </a:spcAft>
                <a:buNone/>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8"/>
        <p:cNvGrpSpPr/>
        <p:nvPr/>
      </p:nvGrpSpPr>
      <p:grpSpPr>
        <a:xfrm>
          <a:off x="0" y="0"/>
          <a:ext cx="0" cy="0"/>
          <a:chOff x="0" y="0"/>
          <a:chExt cx="0" cy="0"/>
        </a:xfrm>
      </p:grpSpPr>
      <p:sp>
        <p:nvSpPr>
          <p:cNvPr id="49" name="Shape 49"/>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nvGrpSpPr>
          <p:cNvPr id="50" name="Shape 50"/>
          <p:cNvGrpSpPr/>
          <p:nvPr/>
        </p:nvGrpSpPr>
        <p:grpSpPr>
          <a:xfrm>
            <a:off x="830392" y="1191256"/>
            <a:ext cx="745763" cy="45826"/>
            <a:chOff x="4580561" y="2589004"/>
            <a:chExt cx="1064464" cy="25200"/>
          </a:xfrm>
        </p:grpSpPr>
        <p:sp>
          <p:nvSpPr>
            <p:cNvPr id="51" name="Shape 51"/>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2" name="Shape 52"/>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53" name="Shape 53"/>
          <p:cNvSpPr txBox="1">
            <a:spLocks noGrp="1"/>
          </p:cNvSpPr>
          <p:nvPr>
            <p:ph type="title"/>
          </p:nvPr>
        </p:nvSpPr>
        <p:spPr>
          <a:xfrm>
            <a:off x="730000" y="1318650"/>
            <a:ext cx="3300900" cy="1381500"/>
          </a:xfrm>
          <a:prstGeom prst="rect">
            <a:avLst/>
          </a:prstGeom>
        </p:spPr>
        <p:txBody>
          <a:bodyPr spcFirstLastPara="1" wrap="square" lIns="91425" tIns="91425" rIns="91425" bIns="91425" anchor="t" anchorCtr="0"/>
          <a:lstStyle>
            <a:lvl1pPr lvl="0" rtl="0">
              <a:spcBef>
                <a:spcPts val="0"/>
              </a:spcBef>
              <a:spcAft>
                <a:spcPts val="0"/>
              </a:spcAft>
              <a:buClr>
                <a:schemeClr val="dk2"/>
              </a:buClr>
              <a:buSzPts val="2600"/>
              <a:buNone/>
              <a:defRPr sz="2600">
                <a:solidFill>
                  <a:schemeClr val="dk2"/>
                </a:solidFill>
              </a:defRPr>
            </a:lvl1pPr>
            <a:lvl2pPr lvl="1" rtl="0">
              <a:spcBef>
                <a:spcPts val="0"/>
              </a:spcBef>
              <a:spcAft>
                <a:spcPts val="0"/>
              </a:spcAft>
              <a:buClr>
                <a:schemeClr val="dk2"/>
              </a:buClr>
              <a:buSzPts val="2600"/>
              <a:buNone/>
              <a:defRPr sz="2600">
                <a:solidFill>
                  <a:schemeClr val="dk2"/>
                </a:solidFill>
              </a:defRPr>
            </a:lvl2pPr>
            <a:lvl3pPr lvl="2" rtl="0">
              <a:spcBef>
                <a:spcPts val="0"/>
              </a:spcBef>
              <a:spcAft>
                <a:spcPts val="0"/>
              </a:spcAft>
              <a:buClr>
                <a:schemeClr val="dk2"/>
              </a:buClr>
              <a:buSzPts val="2600"/>
              <a:buNone/>
              <a:defRPr sz="2600">
                <a:solidFill>
                  <a:schemeClr val="dk2"/>
                </a:solidFill>
              </a:defRPr>
            </a:lvl3pPr>
            <a:lvl4pPr lvl="3" rtl="0">
              <a:spcBef>
                <a:spcPts val="0"/>
              </a:spcBef>
              <a:spcAft>
                <a:spcPts val="0"/>
              </a:spcAft>
              <a:buClr>
                <a:schemeClr val="dk2"/>
              </a:buClr>
              <a:buSzPts val="2600"/>
              <a:buNone/>
              <a:defRPr sz="2600">
                <a:solidFill>
                  <a:schemeClr val="dk2"/>
                </a:solidFill>
              </a:defRPr>
            </a:lvl4pPr>
            <a:lvl5pPr lvl="4" rtl="0">
              <a:spcBef>
                <a:spcPts val="0"/>
              </a:spcBef>
              <a:spcAft>
                <a:spcPts val="0"/>
              </a:spcAft>
              <a:buClr>
                <a:schemeClr val="dk2"/>
              </a:buClr>
              <a:buSzPts val="2600"/>
              <a:buNone/>
              <a:defRPr sz="2600">
                <a:solidFill>
                  <a:schemeClr val="dk2"/>
                </a:solidFill>
              </a:defRPr>
            </a:lvl5pPr>
            <a:lvl6pPr lvl="5" rtl="0">
              <a:spcBef>
                <a:spcPts val="0"/>
              </a:spcBef>
              <a:spcAft>
                <a:spcPts val="0"/>
              </a:spcAft>
              <a:buClr>
                <a:schemeClr val="dk2"/>
              </a:buClr>
              <a:buSzPts val="2600"/>
              <a:buNone/>
              <a:defRPr sz="2600">
                <a:solidFill>
                  <a:schemeClr val="dk2"/>
                </a:solidFill>
              </a:defRPr>
            </a:lvl6pPr>
            <a:lvl7pPr lvl="6" rtl="0">
              <a:spcBef>
                <a:spcPts val="0"/>
              </a:spcBef>
              <a:spcAft>
                <a:spcPts val="0"/>
              </a:spcAft>
              <a:buClr>
                <a:schemeClr val="dk2"/>
              </a:buClr>
              <a:buSzPts val="2600"/>
              <a:buNone/>
              <a:defRPr sz="2600">
                <a:solidFill>
                  <a:schemeClr val="dk2"/>
                </a:solidFill>
              </a:defRPr>
            </a:lvl7pPr>
            <a:lvl8pPr lvl="7" rtl="0">
              <a:spcBef>
                <a:spcPts val="0"/>
              </a:spcBef>
              <a:spcAft>
                <a:spcPts val="0"/>
              </a:spcAft>
              <a:buClr>
                <a:schemeClr val="dk2"/>
              </a:buClr>
              <a:buSzPts val="2600"/>
              <a:buNone/>
              <a:defRPr sz="2600">
                <a:solidFill>
                  <a:schemeClr val="dk2"/>
                </a:solidFill>
              </a:defRPr>
            </a:lvl8pPr>
            <a:lvl9pPr lvl="8" rtl="0">
              <a:spcBef>
                <a:spcPts val="0"/>
              </a:spcBef>
              <a:spcAft>
                <a:spcPts val="0"/>
              </a:spcAft>
              <a:buClr>
                <a:schemeClr val="dk2"/>
              </a:buClr>
              <a:buSzPts val="2600"/>
              <a:buNone/>
              <a:defRPr sz="2600">
                <a:solidFill>
                  <a:schemeClr val="dk2"/>
                </a:solidFill>
              </a:defRPr>
            </a:lvl9pPr>
          </a:lstStyle>
          <a:p>
            <a:endParaRPr/>
          </a:p>
        </p:txBody>
      </p:sp>
      <p:sp>
        <p:nvSpPr>
          <p:cNvPr id="54" name="Shape 54"/>
          <p:cNvSpPr txBox="1">
            <a:spLocks noGrp="1"/>
          </p:cNvSpPr>
          <p:nvPr>
            <p:ph type="body" idx="1"/>
          </p:nvPr>
        </p:nvSpPr>
        <p:spPr>
          <a:xfrm>
            <a:off x="721225" y="2781725"/>
            <a:ext cx="3300900" cy="1597500"/>
          </a:xfrm>
          <a:prstGeom prst="rect">
            <a:avLst/>
          </a:prstGeom>
        </p:spPr>
        <p:txBody>
          <a:bodyPr spcFirstLastPara="1" wrap="square" lIns="91425" tIns="91425" rIns="91425" bIns="91425" anchor="t" anchorCtr="0"/>
          <a:lstStyle>
            <a:lvl1pPr marL="457200" lvl="0" indent="-311150" rtl="0">
              <a:spcBef>
                <a:spcPts val="0"/>
              </a:spcBef>
              <a:spcAft>
                <a:spcPts val="0"/>
              </a:spcAft>
              <a:buSzPts val="1300"/>
              <a:buChar char="●"/>
              <a:defRPr/>
            </a:lvl1pPr>
            <a:lvl2pPr marL="914400" lvl="1" indent="-298450" rtl="0">
              <a:spcBef>
                <a:spcPts val="1600"/>
              </a:spcBef>
              <a:spcAft>
                <a:spcPts val="0"/>
              </a:spcAft>
              <a:buSzPts val="1100"/>
              <a:buChar char="○"/>
              <a:defRPr/>
            </a:lvl2pPr>
            <a:lvl3pPr marL="1371600" lvl="2" indent="-298450" rtl="0">
              <a:spcBef>
                <a:spcPts val="1600"/>
              </a:spcBef>
              <a:spcAft>
                <a:spcPts val="0"/>
              </a:spcAft>
              <a:buSzPts val="1100"/>
              <a:buChar char="■"/>
              <a:defRPr/>
            </a:lvl3pPr>
            <a:lvl4pPr marL="1828800" lvl="3" indent="-298450" rtl="0">
              <a:spcBef>
                <a:spcPts val="1600"/>
              </a:spcBef>
              <a:spcAft>
                <a:spcPts val="0"/>
              </a:spcAft>
              <a:buSzPts val="1100"/>
              <a:buChar char="●"/>
              <a:defRPr/>
            </a:lvl4pPr>
            <a:lvl5pPr marL="2286000" lvl="4" indent="-298450" rtl="0">
              <a:spcBef>
                <a:spcPts val="1600"/>
              </a:spcBef>
              <a:spcAft>
                <a:spcPts val="0"/>
              </a:spcAft>
              <a:buSzPts val="1100"/>
              <a:buChar char="○"/>
              <a:defRPr/>
            </a:lvl5pPr>
            <a:lvl6pPr marL="2743200" lvl="5" indent="-298450" rtl="0">
              <a:spcBef>
                <a:spcPts val="1600"/>
              </a:spcBef>
              <a:spcAft>
                <a:spcPts val="0"/>
              </a:spcAft>
              <a:buSzPts val="1100"/>
              <a:buChar char="■"/>
              <a:defRPr/>
            </a:lvl6pPr>
            <a:lvl7pPr marL="3200400" lvl="6" indent="-298450" rtl="0">
              <a:spcBef>
                <a:spcPts val="1600"/>
              </a:spcBef>
              <a:spcAft>
                <a:spcPts val="0"/>
              </a:spcAft>
              <a:buSzPts val="1100"/>
              <a:buChar char="●"/>
              <a:defRPr/>
            </a:lvl7pPr>
            <a:lvl8pPr marL="3657600" lvl="7" indent="-298450" rtl="0">
              <a:spcBef>
                <a:spcPts val="1600"/>
              </a:spcBef>
              <a:spcAft>
                <a:spcPts val="0"/>
              </a:spcAft>
              <a:buSzPts val="1100"/>
              <a:buChar char="○"/>
              <a:defRPr/>
            </a:lvl8pPr>
            <a:lvl9pPr marL="4114800" lvl="8" indent="-298450" rtl="0">
              <a:spcBef>
                <a:spcPts val="1600"/>
              </a:spcBef>
              <a:spcAft>
                <a:spcPts val="1600"/>
              </a:spcAft>
              <a:buSzPts val="1100"/>
              <a:buChar char="■"/>
              <a:defRPr/>
            </a:lvl9pPr>
          </a:lstStyle>
          <a:p>
            <a:endParaRPr/>
          </a:p>
        </p:txBody>
      </p:sp>
      <p:sp>
        <p:nvSpPr>
          <p:cNvPr id="55" name="Shape 55"/>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spcBef>
                <a:spcPts val="0"/>
              </a:spcBef>
              <a:spcAft>
                <a:spcPts val="0"/>
              </a:spcAft>
              <a:buNone/>
            </a:pPr>
            <a:fld id="{00000000-1234-1234-1234-123412341234}" type="slidenum">
              <a:rPr lang="en"/>
              <a:pPr marL="0" lvl="0" indent="0">
                <a:spcBef>
                  <a:spcPts val="0"/>
                </a:spcBef>
                <a:spcAft>
                  <a:spcPts val="0"/>
                </a:spcAft>
                <a:buNone/>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3"/>
        </a:solidFill>
        <a:effectLst/>
      </p:bgPr>
    </p:bg>
    <p:spTree>
      <p:nvGrpSpPr>
        <p:cNvPr id="1" name="Shape 56"/>
        <p:cNvGrpSpPr/>
        <p:nvPr/>
      </p:nvGrpSpPr>
      <p:grpSpPr>
        <a:xfrm>
          <a:off x="0" y="0"/>
          <a:ext cx="0" cy="0"/>
          <a:chOff x="0" y="0"/>
          <a:chExt cx="0" cy="0"/>
        </a:xfrm>
      </p:grpSpPr>
      <p:grpSp>
        <p:nvGrpSpPr>
          <p:cNvPr id="57" name="Shape 57"/>
          <p:cNvGrpSpPr/>
          <p:nvPr/>
        </p:nvGrpSpPr>
        <p:grpSpPr>
          <a:xfrm>
            <a:off x="830392" y="4169130"/>
            <a:ext cx="745763" cy="45826"/>
            <a:chOff x="4580561" y="2589004"/>
            <a:chExt cx="1064464" cy="25200"/>
          </a:xfrm>
        </p:grpSpPr>
        <p:sp>
          <p:nvSpPr>
            <p:cNvPr id="58" name="Shape 58"/>
            <p:cNvSpPr/>
            <p:nvPr/>
          </p:nvSpPr>
          <p:spPr>
            <a:xfrm rot="-5400000">
              <a:off x="5366325" y="2335504"/>
              <a:ext cx="25200" cy="532200"/>
            </a:xfrm>
            <a:prstGeom prst="rect">
              <a:avLst/>
            </a:prstGeom>
            <a:solidFill>
              <a:schemeClr val="l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9" name="Shape 59"/>
            <p:cNvSpPr/>
            <p:nvPr/>
          </p:nvSpPr>
          <p:spPr>
            <a:xfrm rot="-5400000">
              <a:off x="4836311" y="2333254"/>
              <a:ext cx="25200" cy="536700"/>
            </a:xfrm>
            <a:prstGeom prst="rect">
              <a:avLst/>
            </a:prstGeom>
            <a:solidFill>
              <a:schemeClr val="l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60" name="Shape 60"/>
          <p:cNvSpPr txBox="1">
            <a:spLocks noGrp="1"/>
          </p:cNvSpPr>
          <p:nvPr>
            <p:ph type="title"/>
          </p:nvPr>
        </p:nvSpPr>
        <p:spPr>
          <a:xfrm>
            <a:off x="729450" y="864300"/>
            <a:ext cx="7021200" cy="2985000"/>
          </a:xfrm>
          <a:prstGeom prst="rect">
            <a:avLst/>
          </a:prstGeom>
        </p:spPr>
        <p:txBody>
          <a:bodyPr spcFirstLastPara="1" wrap="square" lIns="91425" tIns="91425" rIns="91425" bIns="91425" anchor="ctr" anchorCtr="0"/>
          <a:lstStyle>
            <a:lvl1pPr lvl="0" rtl="0">
              <a:spcBef>
                <a:spcPts val="0"/>
              </a:spcBef>
              <a:spcAft>
                <a:spcPts val="0"/>
              </a:spcAft>
              <a:buClr>
                <a:schemeClr val="lt1"/>
              </a:buClr>
              <a:buSzPts val="3600"/>
              <a:buNone/>
              <a:defRPr sz="3600">
                <a:solidFill>
                  <a:schemeClr val="lt1"/>
                </a:solidFill>
              </a:defRPr>
            </a:lvl1pPr>
            <a:lvl2pPr lvl="1" rtl="0">
              <a:spcBef>
                <a:spcPts val="0"/>
              </a:spcBef>
              <a:spcAft>
                <a:spcPts val="0"/>
              </a:spcAft>
              <a:buClr>
                <a:schemeClr val="lt1"/>
              </a:buClr>
              <a:buSzPts val="3600"/>
              <a:buNone/>
              <a:defRPr sz="3600">
                <a:solidFill>
                  <a:schemeClr val="lt1"/>
                </a:solidFill>
              </a:defRPr>
            </a:lvl2pPr>
            <a:lvl3pPr lvl="2" rtl="0">
              <a:spcBef>
                <a:spcPts val="0"/>
              </a:spcBef>
              <a:spcAft>
                <a:spcPts val="0"/>
              </a:spcAft>
              <a:buClr>
                <a:schemeClr val="lt1"/>
              </a:buClr>
              <a:buSzPts val="3600"/>
              <a:buNone/>
              <a:defRPr sz="3600">
                <a:solidFill>
                  <a:schemeClr val="lt1"/>
                </a:solidFill>
              </a:defRPr>
            </a:lvl3pPr>
            <a:lvl4pPr lvl="3" rtl="0">
              <a:spcBef>
                <a:spcPts val="0"/>
              </a:spcBef>
              <a:spcAft>
                <a:spcPts val="0"/>
              </a:spcAft>
              <a:buClr>
                <a:schemeClr val="lt1"/>
              </a:buClr>
              <a:buSzPts val="3600"/>
              <a:buNone/>
              <a:defRPr sz="3600">
                <a:solidFill>
                  <a:schemeClr val="lt1"/>
                </a:solidFill>
              </a:defRPr>
            </a:lvl4pPr>
            <a:lvl5pPr lvl="4" rtl="0">
              <a:spcBef>
                <a:spcPts val="0"/>
              </a:spcBef>
              <a:spcAft>
                <a:spcPts val="0"/>
              </a:spcAft>
              <a:buClr>
                <a:schemeClr val="lt1"/>
              </a:buClr>
              <a:buSzPts val="3600"/>
              <a:buNone/>
              <a:defRPr sz="3600">
                <a:solidFill>
                  <a:schemeClr val="lt1"/>
                </a:solidFill>
              </a:defRPr>
            </a:lvl5pPr>
            <a:lvl6pPr lvl="5" rtl="0">
              <a:spcBef>
                <a:spcPts val="0"/>
              </a:spcBef>
              <a:spcAft>
                <a:spcPts val="0"/>
              </a:spcAft>
              <a:buClr>
                <a:schemeClr val="lt1"/>
              </a:buClr>
              <a:buSzPts val="3600"/>
              <a:buNone/>
              <a:defRPr sz="3600">
                <a:solidFill>
                  <a:schemeClr val="lt1"/>
                </a:solidFill>
              </a:defRPr>
            </a:lvl6pPr>
            <a:lvl7pPr lvl="6" rtl="0">
              <a:spcBef>
                <a:spcPts val="0"/>
              </a:spcBef>
              <a:spcAft>
                <a:spcPts val="0"/>
              </a:spcAft>
              <a:buClr>
                <a:schemeClr val="lt1"/>
              </a:buClr>
              <a:buSzPts val="3600"/>
              <a:buNone/>
              <a:defRPr sz="3600">
                <a:solidFill>
                  <a:schemeClr val="lt1"/>
                </a:solidFill>
              </a:defRPr>
            </a:lvl7pPr>
            <a:lvl8pPr lvl="7" rtl="0">
              <a:spcBef>
                <a:spcPts val="0"/>
              </a:spcBef>
              <a:spcAft>
                <a:spcPts val="0"/>
              </a:spcAft>
              <a:buClr>
                <a:schemeClr val="lt1"/>
              </a:buClr>
              <a:buSzPts val="3600"/>
              <a:buNone/>
              <a:defRPr sz="3600">
                <a:solidFill>
                  <a:schemeClr val="lt1"/>
                </a:solidFill>
              </a:defRPr>
            </a:lvl8pPr>
            <a:lvl9pPr lvl="8" rtl="0">
              <a:spcBef>
                <a:spcPts val="0"/>
              </a:spcBef>
              <a:spcAft>
                <a:spcPts val="0"/>
              </a:spcAft>
              <a:buClr>
                <a:schemeClr val="lt1"/>
              </a:buClr>
              <a:buSzPts val="3600"/>
              <a:buNone/>
              <a:defRPr sz="3600">
                <a:solidFill>
                  <a:schemeClr val="lt1"/>
                </a:solidFill>
              </a:defRPr>
            </a:lvl9pPr>
          </a:lstStyle>
          <a:p>
            <a:endParaRPr/>
          </a:p>
        </p:txBody>
      </p:sp>
      <p:sp>
        <p:nvSpPr>
          <p:cNvPr id="61" name="Shape 61"/>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spcBef>
                <a:spcPts val="0"/>
              </a:spcBef>
              <a:spcAft>
                <a:spcPts val="0"/>
              </a:spcAft>
              <a:buNone/>
            </a:pPr>
            <a:fld id="{00000000-1234-1234-1234-123412341234}" type="slidenum">
              <a:rPr lang="en"/>
              <a:pPr marL="0" lvl="0" indent="0">
                <a:spcBef>
                  <a:spcPts val="0"/>
                </a:spcBef>
                <a:spcAft>
                  <a:spcPts val="0"/>
                </a:spcAft>
                <a:buNone/>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62"/>
        <p:cNvGrpSpPr/>
        <p:nvPr/>
      </p:nvGrpSpPr>
      <p:grpSpPr>
        <a:xfrm>
          <a:off x="0" y="0"/>
          <a:ext cx="0" cy="0"/>
          <a:chOff x="0" y="0"/>
          <a:chExt cx="0" cy="0"/>
        </a:xfrm>
      </p:grpSpPr>
      <p:sp>
        <p:nvSpPr>
          <p:cNvPr id="63" name="Shape 63"/>
          <p:cNvSpPr/>
          <p:nvPr/>
        </p:nvSpPr>
        <p:spPr>
          <a:xfrm>
            <a:off x="0" y="0"/>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nvGrpSpPr>
          <p:cNvPr id="64" name="Shape 64"/>
          <p:cNvGrpSpPr/>
          <p:nvPr/>
        </p:nvGrpSpPr>
        <p:grpSpPr>
          <a:xfrm>
            <a:off x="830392" y="1191256"/>
            <a:ext cx="745763" cy="45826"/>
            <a:chOff x="4580561" y="2589004"/>
            <a:chExt cx="1064464" cy="25200"/>
          </a:xfrm>
        </p:grpSpPr>
        <p:sp>
          <p:nvSpPr>
            <p:cNvPr id="65" name="Shape 65"/>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6" name="Shape 66"/>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67" name="Shape 67"/>
          <p:cNvSpPr txBox="1">
            <a:spLocks noGrp="1"/>
          </p:cNvSpPr>
          <p:nvPr>
            <p:ph type="title"/>
          </p:nvPr>
        </p:nvSpPr>
        <p:spPr>
          <a:xfrm>
            <a:off x="730000" y="1318650"/>
            <a:ext cx="3300900" cy="1687200"/>
          </a:xfrm>
          <a:prstGeom prst="rect">
            <a:avLst/>
          </a:prstGeom>
        </p:spPr>
        <p:txBody>
          <a:bodyPr spcFirstLastPara="1" wrap="square" lIns="91425" tIns="91425" rIns="91425" bIns="91425" anchor="t" anchorCtr="0"/>
          <a:lstStyle>
            <a:lvl1pPr lvl="0" rtl="0">
              <a:spcBef>
                <a:spcPts val="0"/>
              </a:spcBef>
              <a:spcAft>
                <a:spcPts val="0"/>
              </a:spcAft>
              <a:buClr>
                <a:schemeClr val="dk2"/>
              </a:buClr>
              <a:buSzPts val="2600"/>
              <a:buNone/>
              <a:defRPr sz="2600">
                <a:solidFill>
                  <a:schemeClr val="dk2"/>
                </a:solidFill>
              </a:defRPr>
            </a:lvl1pPr>
            <a:lvl2pPr lvl="1" rtl="0">
              <a:spcBef>
                <a:spcPts val="0"/>
              </a:spcBef>
              <a:spcAft>
                <a:spcPts val="0"/>
              </a:spcAft>
              <a:buClr>
                <a:schemeClr val="dk2"/>
              </a:buClr>
              <a:buSzPts val="2600"/>
              <a:buNone/>
              <a:defRPr sz="2600">
                <a:solidFill>
                  <a:schemeClr val="dk2"/>
                </a:solidFill>
              </a:defRPr>
            </a:lvl2pPr>
            <a:lvl3pPr lvl="2" rtl="0">
              <a:spcBef>
                <a:spcPts val="0"/>
              </a:spcBef>
              <a:spcAft>
                <a:spcPts val="0"/>
              </a:spcAft>
              <a:buClr>
                <a:schemeClr val="dk2"/>
              </a:buClr>
              <a:buSzPts val="2600"/>
              <a:buNone/>
              <a:defRPr sz="2600">
                <a:solidFill>
                  <a:schemeClr val="dk2"/>
                </a:solidFill>
              </a:defRPr>
            </a:lvl3pPr>
            <a:lvl4pPr lvl="3" rtl="0">
              <a:spcBef>
                <a:spcPts val="0"/>
              </a:spcBef>
              <a:spcAft>
                <a:spcPts val="0"/>
              </a:spcAft>
              <a:buClr>
                <a:schemeClr val="dk2"/>
              </a:buClr>
              <a:buSzPts val="2600"/>
              <a:buNone/>
              <a:defRPr sz="2600">
                <a:solidFill>
                  <a:schemeClr val="dk2"/>
                </a:solidFill>
              </a:defRPr>
            </a:lvl4pPr>
            <a:lvl5pPr lvl="4" rtl="0">
              <a:spcBef>
                <a:spcPts val="0"/>
              </a:spcBef>
              <a:spcAft>
                <a:spcPts val="0"/>
              </a:spcAft>
              <a:buClr>
                <a:schemeClr val="dk2"/>
              </a:buClr>
              <a:buSzPts val="2600"/>
              <a:buNone/>
              <a:defRPr sz="2600">
                <a:solidFill>
                  <a:schemeClr val="dk2"/>
                </a:solidFill>
              </a:defRPr>
            </a:lvl5pPr>
            <a:lvl6pPr lvl="5" rtl="0">
              <a:spcBef>
                <a:spcPts val="0"/>
              </a:spcBef>
              <a:spcAft>
                <a:spcPts val="0"/>
              </a:spcAft>
              <a:buClr>
                <a:schemeClr val="dk2"/>
              </a:buClr>
              <a:buSzPts val="2600"/>
              <a:buNone/>
              <a:defRPr sz="2600">
                <a:solidFill>
                  <a:schemeClr val="dk2"/>
                </a:solidFill>
              </a:defRPr>
            </a:lvl6pPr>
            <a:lvl7pPr lvl="6" rtl="0">
              <a:spcBef>
                <a:spcPts val="0"/>
              </a:spcBef>
              <a:spcAft>
                <a:spcPts val="0"/>
              </a:spcAft>
              <a:buClr>
                <a:schemeClr val="dk2"/>
              </a:buClr>
              <a:buSzPts val="2600"/>
              <a:buNone/>
              <a:defRPr sz="2600">
                <a:solidFill>
                  <a:schemeClr val="dk2"/>
                </a:solidFill>
              </a:defRPr>
            </a:lvl7pPr>
            <a:lvl8pPr lvl="7" rtl="0">
              <a:spcBef>
                <a:spcPts val="0"/>
              </a:spcBef>
              <a:spcAft>
                <a:spcPts val="0"/>
              </a:spcAft>
              <a:buClr>
                <a:schemeClr val="dk2"/>
              </a:buClr>
              <a:buSzPts val="2600"/>
              <a:buNone/>
              <a:defRPr sz="2600">
                <a:solidFill>
                  <a:schemeClr val="dk2"/>
                </a:solidFill>
              </a:defRPr>
            </a:lvl8pPr>
            <a:lvl9pPr lvl="8" rtl="0">
              <a:spcBef>
                <a:spcPts val="0"/>
              </a:spcBef>
              <a:spcAft>
                <a:spcPts val="0"/>
              </a:spcAft>
              <a:buClr>
                <a:schemeClr val="dk2"/>
              </a:buClr>
              <a:buSzPts val="2600"/>
              <a:buNone/>
              <a:defRPr sz="2600">
                <a:solidFill>
                  <a:schemeClr val="dk2"/>
                </a:solidFill>
              </a:defRPr>
            </a:lvl9pPr>
          </a:lstStyle>
          <a:p>
            <a:endParaRPr/>
          </a:p>
        </p:txBody>
      </p:sp>
      <p:sp>
        <p:nvSpPr>
          <p:cNvPr id="68" name="Shape 68"/>
          <p:cNvSpPr txBox="1">
            <a:spLocks noGrp="1"/>
          </p:cNvSpPr>
          <p:nvPr>
            <p:ph type="subTitle" idx="1"/>
          </p:nvPr>
        </p:nvSpPr>
        <p:spPr>
          <a:xfrm>
            <a:off x="724950" y="3161525"/>
            <a:ext cx="3300900" cy="759000"/>
          </a:xfrm>
          <a:prstGeom prst="rect">
            <a:avLst/>
          </a:prstGeom>
        </p:spPr>
        <p:txBody>
          <a:bodyPr spcFirstLastPara="1" wrap="square" lIns="91425" tIns="91425" rIns="91425" bIns="91425" anchor="t" anchorCtr="0"/>
          <a:lstStyle>
            <a:lvl1pPr lvl="0" rtl="0">
              <a:lnSpc>
                <a:spcPct val="100000"/>
              </a:lnSpc>
              <a:spcBef>
                <a:spcPts val="0"/>
              </a:spcBef>
              <a:spcAft>
                <a:spcPts val="0"/>
              </a:spcAft>
              <a:buSzPts val="1600"/>
              <a:buNone/>
              <a:defRPr sz="1600"/>
            </a:lvl1pPr>
            <a:lvl2pPr lvl="1" rtl="0">
              <a:lnSpc>
                <a:spcPct val="100000"/>
              </a:lnSpc>
              <a:spcBef>
                <a:spcPts val="0"/>
              </a:spcBef>
              <a:spcAft>
                <a:spcPts val="0"/>
              </a:spcAft>
              <a:buSzPts val="1600"/>
              <a:buNone/>
              <a:defRPr sz="1600"/>
            </a:lvl2pPr>
            <a:lvl3pPr lvl="2" rtl="0">
              <a:lnSpc>
                <a:spcPct val="100000"/>
              </a:lnSpc>
              <a:spcBef>
                <a:spcPts val="0"/>
              </a:spcBef>
              <a:spcAft>
                <a:spcPts val="0"/>
              </a:spcAft>
              <a:buSzPts val="1600"/>
              <a:buNone/>
              <a:defRPr sz="1600"/>
            </a:lvl3pPr>
            <a:lvl4pPr lvl="3" rtl="0">
              <a:lnSpc>
                <a:spcPct val="100000"/>
              </a:lnSpc>
              <a:spcBef>
                <a:spcPts val="0"/>
              </a:spcBef>
              <a:spcAft>
                <a:spcPts val="0"/>
              </a:spcAft>
              <a:buSzPts val="1600"/>
              <a:buNone/>
              <a:defRPr sz="1600"/>
            </a:lvl4pPr>
            <a:lvl5pPr lvl="4" rtl="0">
              <a:lnSpc>
                <a:spcPct val="100000"/>
              </a:lnSpc>
              <a:spcBef>
                <a:spcPts val="0"/>
              </a:spcBef>
              <a:spcAft>
                <a:spcPts val="0"/>
              </a:spcAft>
              <a:buSzPts val="1600"/>
              <a:buNone/>
              <a:defRPr sz="1600"/>
            </a:lvl5pPr>
            <a:lvl6pPr lvl="5" rtl="0">
              <a:lnSpc>
                <a:spcPct val="100000"/>
              </a:lnSpc>
              <a:spcBef>
                <a:spcPts val="0"/>
              </a:spcBef>
              <a:spcAft>
                <a:spcPts val="0"/>
              </a:spcAft>
              <a:buSzPts val="1600"/>
              <a:buNone/>
              <a:defRPr sz="1600"/>
            </a:lvl6pPr>
            <a:lvl7pPr lvl="6" rtl="0">
              <a:lnSpc>
                <a:spcPct val="100000"/>
              </a:lnSpc>
              <a:spcBef>
                <a:spcPts val="0"/>
              </a:spcBef>
              <a:spcAft>
                <a:spcPts val="0"/>
              </a:spcAft>
              <a:buSzPts val="1600"/>
              <a:buNone/>
              <a:defRPr sz="1600"/>
            </a:lvl7pPr>
            <a:lvl8pPr lvl="7" rtl="0">
              <a:lnSpc>
                <a:spcPct val="100000"/>
              </a:lnSpc>
              <a:spcBef>
                <a:spcPts val="0"/>
              </a:spcBef>
              <a:spcAft>
                <a:spcPts val="0"/>
              </a:spcAft>
              <a:buSzPts val="1600"/>
              <a:buNone/>
              <a:defRPr sz="1600"/>
            </a:lvl8pPr>
            <a:lvl9pPr lvl="8" rtl="0">
              <a:lnSpc>
                <a:spcPct val="100000"/>
              </a:lnSpc>
              <a:spcBef>
                <a:spcPts val="0"/>
              </a:spcBef>
              <a:spcAft>
                <a:spcPts val="0"/>
              </a:spcAft>
              <a:buSzPts val="1600"/>
              <a:buNone/>
              <a:defRPr sz="1600"/>
            </a:lvl9pPr>
          </a:lstStyle>
          <a:p>
            <a:endParaRPr/>
          </a:p>
        </p:txBody>
      </p:sp>
      <p:sp>
        <p:nvSpPr>
          <p:cNvPr id="69" name="Shape 69"/>
          <p:cNvSpPr txBox="1">
            <a:spLocks noGrp="1"/>
          </p:cNvSpPr>
          <p:nvPr>
            <p:ph type="body" idx="2"/>
          </p:nvPr>
        </p:nvSpPr>
        <p:spPr>
          <a:xfrm>
            <a:off x="5174225" y="1352625"/>
            <a:ext cx="3374400" cy="3025500"/>
          </a:xfrm>
          <a:prstGeom prst="rect">
            <a:avLst/>
          </a:prstGeom>
        </p:spPr>
        <p:txBody>
          <a:bodyPr spcFirstLastPara="1" wrap="square" lIns="91425" tIns="91425" rIns="91425" bIns="91425" anchor="t" anchorCtr="0"/>
          <a:lstStyle>
            <a:lvl1pPr marL="457200" lvl="0" indent="-311150" rtl="0">
              <a:spcBef>
                <a:spcPts val="0"/>
              </a:spcBef>
              <a:spcAft>
                <a:spcPts val="0"/>
              </a:spcAft>
              <a:buSzPts val="1300"/>
              <a:buChar char="●"/>
              <a:defRPr/>
            </a:lvl1pPr>
            <a:lvl2pPr marL="914400" lvl="1" indent="-298450" rtl="0">
              <a:spcBef>
                <a:spcPts val="1600"/>
              </a:spcBef>
              <a:spcAft>
                <a:spcPts val="0"/>
              </a:spcAft>
              <a:buSzPts val="1100"/>
              <a:buChar char="○"/>
              <a:defRPr/>
            </a:lvl2pPr>
            <a:lvl3pPr marL="1371600" lvl="2" indent="-298450" rtl="0">
              <a:spcBef>
                <a:spcPts val="1600"/>
              </a:spcBef>
              <a:spcAft>
                <a:spcPts val="0"/>
              </a:spcAft>
              <a:buSzPts val="1100"/>
              <a:buChar char="■"/>
              <a:defRPr/>
            </a:lvl3pPr>
            <a:lvl4pPr marL="1828800" lvl="3" indent="-298450" rtl="0">
              <a:spcBef>
                <a:spcPts val="1600"/>
              </a:spcBef>
              <a:spcAft>
                <a:spcPts val="0"/>
              </a:spcAft>
              <a:buSzPts val="1100"/>
              <a:buChar char="●"/>
              <a:defRPr/>
            </a:lvl4pPr>
            <a:lvl5pPr marL="2286000" lvl="4" indent="-298450" rtl="0">
              <a:spcBef>
                <a:spcPts val="1600"/>
              </a:spcBef>
              <a:spcAft>
                <a:spcPts val="0"/>
              </a:spcAft>
              <a:buSzPts val="1100"/>
              <a:buChar char="○"/>
              <a:defRPr/>
            </a:lvl5pPr>
            <a:lvl6pPr marL="2743200" lvl="5" indent="-298450" rtl="0">
              <a:spcBef>
                <a:spcPts val="1600"/>
              </a:spcBef>
              <a:spcAft>
                <a:spcPts val="0"/>
              </a:spcAft>
              <a:buSzPts val="1100"/>
              <a:buChar char="■"/>
              <a:defRPr/>
            </a:lvl6pPr>
            <a:lvl7pPr marL="3200400" lvl="6" indent="-298450" rtl="0">
              <a:spcBef>
                <a:spcPts val="1600"/>
              </a:spcBef>
              <a:spcAft>
                <a:spcPts val="0"/>
              </a:spcAft>
              <a:buSzPts val="1100"/>
              <a:buChar char="●"/>
              <a:defRPr/>
            </a:lvl7pPr>
            <a:lvl8pPr marL="3657600" lvl="7" indent="-298450" rtl="0">
              <a:spcBef>
                <a:spcPts val="1600"/>
              </a:spcBef>
              <a:spcAft>
                <a:spcPts val="0"/>
              </a:spcAft>
              <a:buSzPts val="1100"/>
              <a:buChar char="○"/>
              <a:defRPr/>
            </a:lvl8pPr>
            <a:lvl9pPr marL="4114800" lvl="8" indent="-298450" rtl="0">
              <a:spcBef>
                <a:spcPts val="1600"/>
              </a:spcBef>
              <a:spcAft>
                <a:spcPts val="1600"/>
              </a:spcAft>
              <a:buSzPts val="1100"/>
              <a:buChar char="■"/>
              <a:defRPr/>
            </a:lvl9pPr>
          </a:lstStyle>
          <a:p>
            <a:endParaRPr/>
          </a:p>
        </p:txBody>
      </p:sp>
      <p:sp>
        <p:nvSpPr>
          <p:cNvPr id="70" name="Shape 70"/>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spcBef>
                <a:spcPts val="0"/>
              </a:spcBef>
              <a:spcAft>
                <a:spcPts val="0"/>
              </a:spcAft>
              <a:buNone/>
            </a:pPr>
            <a:fld id="{00000000-1234-1234-1234-123412341234}" type="slidenum">
              <a:rPr lang="en"/>
              <a:pPr marL="0" lvl="0" indent="0">
                <a:spcBef>
                  <a:spcPts val="0"/>
                </a:spcBef>
                <a:spcAft>
                  <a:spcPts val="0"/>
                </a:spcAft>
                <a:buNone/>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71"/>
        <p:cNvGrpSpPr/>
        <p:nvPr/>
      </p:nvGrpSpPr>
      <p:grpSpPr>
        <a:xfrm>
          <a:off x="0" y="0"/>
          <a:ext cx="0" cy="0"/>
          <a:chOff x="0" y="0"/>
          <a:chExt cx="0" cy="0"/>
        </a:xfrm>
      </p:grpSpPr>
      <p:sp>
        <p:nvSpPr>
          <p:cNvPr id="72" name="Shape 72"/>
          <p:cNvSpPr txBox="1">
            <a:spLocks noGrp="1"/>
          </p:cNvSpPr>
          <p:nvPr>
            <p:ph type="body" idx="1"/>
          </p:nvPr>
        </p:nvSpPr>
        <p:spPr>
          <a:xfrm>
            <a:off x="724950" y="4372551"/>
            <a:ext cx="7697400" cy="460500"/>
          </a:xfrm>
          <a:prstGeom prst="rect">
            <a:avLst/>
          </a:prstGeom>
        </p:spPr>
        <p:txBody>
          <a:bodyPr spcFirstLastPara="1" wrap="square" lIns="91425" tIns="91425" rIns="91425" bIns="91425" anchor="ctr" anchorCtr="0"/>
          <a:lstStyle>
            <a:lvl1pPr marL="457200" lvl="0" indent="-228600" rtl="0">
              <a:lnSpc>
                <a:spcPct val="100000"/>
              </a:lnSpc>
              <a:spcBef>
                <a:spcPts val="0"/>
              </a:spcBef>
              <a:spcAft>
                <a:spcPts val="0"/>
              </a:spcAft>
              <a:buSzPts val="1300"/>
              <a:buNone/>
              <a:defRPr/>
            </a:lvl1pPr>
          </a:lstStyle>
          <a:p>
            <a:endParaRPr/>
          </a:p>
        </p:txBody>
      </p:sp>
      <p:sp>
        <p:nvSpPr>
          <p:cNvPr id="73" name="Shape 73"/>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spcBef>
                <a:spcPts val="0"/>
              </a:spcBef>
              <a:spcAft>
                <a:spcPts val="0"/>
              </a:spcAft>
              <a:buNone/>
            </a:pPr>
            <a:fld id="{00000000-1234-1234-1234-123412341234}" type="slidenum">
              <a:rPr lang="en"/>
              <a:pPr marL="0" lvl="0" indent="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treamline">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rtl="0">
              <a:spcBef>
                <a:spcPts val="0"/>
              </a:spcBef>
              <a:spcAft>
                <a:spcPts val="0"/>
              </a:spcAft>
              <a:buSzPts val="2800"/>
              <a:buFont typeface="Raleway"/>
              <a:buNone/>
              <a:defRPr sz="2800" b="1">
                <a:latin typeface="Raleway"/>
                <a:ea typeface="Raleway"/>
                <a:cs typeface="Raleway"/>
                <a:sym typeface="Raleway"/>
              </a:defRPr>
            </a:lvl1pPr>
            <a:lvl2pPr lvl="1" rtl="0">
              <a:spcBef>
                <a:spcPts val="0"/>
              </a:spcBef>
              <a:spcAft>
                <a:spcPts val="0"/>
              </a:spcAft>
              <a:buSzPts val="2800"/>
              <a:buFont typeface="Raleway"/>
              <a:buNone/>
              <a:defRPr sz="2800" b="1">
                <a:latin typeface="Raleway"/>
                <a:ea typeface="Raleway"/>
                <a:cs typeface="Raleway"/>
                <a:sym typeface="Raleway"/>
              </a:defRPr>
            </a:lvl2pPr>
            <a:lvl3pPr lvl="2" rtl="0">
              <a:spcBef>
                <a:spcPts val="0"/>
              </a:spcBef>
              <a:spcAft>
                <a:spcPts val="0"/>
              </a:spcAft>
              <a:buSzPts val="2800"/>
              <a:buFont typeface="Raleway"/>
              <a:buNone/>
              <a:defRPr sz="2800" b="1">
                <a:latin typeface="Raleway"/>
                <a:ea typeface="Raleway"/>
                <a:cs typeface="Raleway"/>
                <a:sym typeface="Raleway"/>
              </a:defRPr>
            </a:lvl3pPr>
            <a:lvl4pPr lvl="3" rtl="0">
              <a:spcBef>
                <a:spcPts val="0"/>
              </a:spcBef>
              <a:spcAft>
                <a:spcPts val="0"/>
              </a:spcAft>
              <a:buSzPts val="2800"/>
              <a:buFont typeface="Raleway"/>
              <a:buNone/>
              <a:defRPr sz="2800" b="1">
                <a:latin typeface="Raleway"/>
                <a:ea typeface="Raleway"/>
                <a:cs typeface="Raleway"/>
                <a:sym typeface="Raleway"/>
              </a:defRPr>
            </a:lvl4pPr>
            <a:lvl5pPr lvl="4" rtl="0">
              <a:spcBef>
                <a:spcPts val="0"/>
              </a:spcBef>
              <a:spcAft>
                <a:spcPts val="0"/>
              </a:spcAft>
              <a:buSzPts val="2800"/>
              <a:buFont typeface="Raleway"/>
              <a:buNone/>
              <a:defRPr sz="2800" b="1">
                <a:latin typeface="Raleway"/>
                <a:ea typeface="Raleway"/>
                <a:cs typeface="Raleway"/>
                <a:sym typeface="Raleway"/>
              </a:defRPr>
            </a:lvl5pPr>
            <a:lvl6pPr lvl="5" rtl="0">
              <a:spcBef>
                <a:spcPts val="0"/>
              </a:spcBef>
              <a:spcAft>
                <a:spcPts val="0"/>
              </a:spcAft>
              <a:buSzPts val="2800"/>
              <a:buFont typeface="Raleway"/>
              <a:buNone/>
              <a:defRPr sz="2800" b="1">
                <a:latin typeface="Raleway"/>
                <a:ea typeface="Raleway"/>
                <a:cs typeface="Raleway"/>
                <a:sym typeface="Raleway"/>
              </a:defRPr>
            </a:lvl6pPr>
            <a:lvl7pPr lvl="6" rtl="0">
              <a:spcBef>
                <a:spcPts val="0"/>
              </a:spcBef>
              <a:spcAft>
                <a:spcPts val="0"/>
              </a:spcAft>
              <a:buSzPts val="2800"/>
              <a:buFont typeface="Raleway"/>
              <a:buNone/>
              <a:defRPr sz="2800" b="1">
                <a:latin typeface="Raleway"/>
                <a:ea typeface="Raleway"/>
                <a:cs typeface="Raleway"/>
                <a:sym typeface="Raleway"/>
              </a:defRPr>
            </a:lvl7pPr>
            <a:lvl8pPr lvl="7" rtl="0">
              <a:spcBef>
                <a:spcPts val="0"/>
              </a:spcBef>
              <a:spcAft>
                <a:spcPts val="0"/>
              </a:spcAft>
              <a:buSzPts val="2800"/>
              <a:buFont typeface="Raleway"/>
              <a:buNone/>
              <a:defRPr sz="2800" b="1">
                <a:latin typeface="Raleway"/>
                <a:ea typeface="Raleway"/>
                <a:cs typeface="Raleway"/>
                <a:sym typeface="Raleway"/>
              </a:defRPr>
            </a:lvl8pPr>
            <a:lvl9pPr lvl="8" rtl="0">
              <a:spcBef>
                <a:spcPts val="0"/>
              </a:spcBef>
              <a:spcAft>
                <a:spcPts val="0"/>
              </a:spcAft>
              <a:buSzPts val="2800"/>
              <a:buFont typeface="Raleway"/>
              <a:buNone/>
              <a:defRPr sz="2800" b="1">
                <a:latin typeface="Raleway"/>
                <a:ea typeface="Raleway"/>
                <a:cs typeface="Raleway"/>
                <a:sym typeface="Raleway"/>
              </a:defRPr>
            </a:lvl9pPr>
          </a:lstStyle>
          <a:p>
            <a:endParaRPr/>
          </a:p>
        </p:txBody>
      </p:sp>
      <p:sp>
        <p:nvSpPr>
          <p:cNvPr id="7" name="Shape 7"/>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11150" rtl="0">
              <a:lnSpc>
                <a:spcPct val="115000"/>
              </a:lnSpc>
              <a:spcBef>
                <a:spcPts val="0"/>
              </a:spcBef>
              <a:spcAft>
                <a:spcPts val="0"/>
              </a:spcAft>
              <a:buClr>
                <a:schemeClr val="accent1"/>
              </a:buClr>
              <a:buSzPts val="1300"/>
              <a:buFont typeface="Lato"/>
              <a:buChar char="●"/>
              <a:defRPr sz="1300">
                <a:solidFill>
                  <a:schemeClr val="accent1"/>
                </a:solidFill>
                <a:latin typeface="Lato"/>
                <a:ea typeface="Lato"/>
                <a:cs typeface="Lato"/>
                <a:sym typeface="Lato"/>
              </a:defRPr>
            </a:lvl1pPr>
            <a:lvl2pPr marL="914400" lvl="1" indent="-298450" rtl="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2pPr>
            <a:lvl3pPr marL="1371600" lvl="2" indent="-298450" rtl="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3pPr>
            <a:lvl4pPr marL="1828800" lvl="3" indent="-298450" rtl="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4pPr>
            <a:lvl5pPr marL="2286000" lvl="4" indent="-298450" rtl="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5pPr>
            <a:lvl6pPr marL="2743200" lvl="5" indent="-298450" rtl="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6pPr>
            <a:lvl7pPr marL="3200400" lvl="6" indent="-298450" rtl="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7pPr>
            <a:lvl8pPr marL="3657600" lvl="7" indent="-298450" rtl="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8pPr>
            <a:lvl9pPr marL="4114800" lvl="8" indent="-298450" rtl="0">
              <a:lnSpc>
                <a:spcPct val="115000"/>
              </a:lnSpc>
              <a:spcBef>
                <a:spcPts val="1600"/>
              </a:spcBef>
              <a:spcAft>
                <a:spcPts val="1600"/>
              </a:spcAft>
              <a:buClr>
                <a:schemeClr val="accent1"/>
              </a:buClr>
              <a:buSzPts val="1100"/>
              <a:buFont typeface="Lato"/>
              <a:buChar char="■"/>
              <a:defRPr sz="1100">
                <a:solidFill>
                  <a:schemeClr val="accent1"/>
                </a:solidFill>
                <a:latin typeface="Lato"/>
                <a:ea typeface="Lato"/>
                <a:cs typeface="Lato"/>
                <a:sym typeface="Lato"/>
              </a:defRPr>
            </a:lvl9pPr>
          </a:lstStyle>
          <a:p>
            <a:endParaRPr/>
          </a:p>
        </p:txBody>
      </p:sp>
      <p:sp>
        <p:nvSpPr>
          <p:cNvPr id="8" name="Shape 8"/>
          <p:cNvSpPr txBox="1">
            <a:spLocks noGrp="1"/>
          </p:cNvSpPr>
          <p:nvPr>
            <p:ph type="sldNum" idx="12"/>
          </p:nvPr>
        </p:nvSpPr>
        <p:spPr>
          <a:xfrm>
            <a:off x="8536302" y="4749851"/>
            <a:ext cx="548700" cy="3936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accent1"/>
                </a:solidFill>
                <a:latin typeface="Lato"/>
                <a:ea typeface="Lato"/>
                <a:cs typeface="Lato"/>
                <a:sym typeface="Lato"/>
              </a:defRPr>
            </a:lvl1pPr>
            <a:lvl2pPr lvl="1" algn="r" rtl="0">
              <a:buNone/>
              <a:defRPr sz="1000">
                <a:solidFill>
                  <a:schemeClr val="accent1"/>
                </a:solidFill>
                <a:latin typeface="Lato"/>
                <a:ea typeface="Lato"/>
                <a:cs typeface="Lato"/>
                <a:sym typeface="Lato"/>
              </a:defRPr>
            </a:lvl2pPr>
            <a:lvl3pPr lvl="2" algn="r" rtl="0">
              <a:buNone/>
              <a:defRPr sz="1000">
                <a:solidFill>
                  <a:schemeClr val="accent1"/>
                </a:solidFill>
                <a:latin typeface="Lato"/>
                <a:ea typeface="Lato"/>
                <a:cs typeface="Lato"/>
                <a:sym typeface="Lato"/>
              </a:defRPr>
            </a:lvl3pPr>
            <a:lvl4pPr lvl="3" algn="r" rtl="0">
              <a:buNone/>
              <a:defRPr sz="1000">
                <a:solidFill>
                  <a:schemeClr val="accent1"/>
                </a:solidFill>
                <a:latin typeface="Lato"/>
                <a:ea typeface="Lato"/>
                <a:cs typeface="Lato"/>
                <a:sym typeface="Lato"/>
              </a:defRPr>
            </a:lvl4pPr>
            <a:lvl5pPr lvl="4" algn="r" rtl="0">
              <a:buNone/>
              <a:defRPr sz="1000">
                <a:solidFill>
                  <a:schemeClr val="accent1"/>
                </a:solidFill>
                <a:latin typeface="Lato"/>
                <a:ea typeface="Lato"/>
                <a:cs typeface="Lato"/>
                <a:sym typeface="Lato"/>
              </a:defRPr>
            </a:lvl5pPr>
            <a:lvl6pPr lvl="5" algn="r" rtl="0">
              <a:buNone/>
              <a:defRPr sz="1000">
                <a:solidFill>
                  <a:schemeClr val="accent1"/>
                </a:solidFill>
                <a:latin typeface="Lato"/>
                <a:ea typeface="Lato"/>
                <a:cs typeface="Lato"/>
                <a:sym typeface="Lato"/>
              </a:defRPr>
            </a:lvl6pPr>
            <a:lvl7pPr lvl="6" algn="r" rtl="0">
              <a:buNone/>
              <a:defRPr sz="1000">
                <a:solidFill>
                  <a:schemeClr val="accent1"/>
                </a:solidFill>
                <a:latin typeface="Lato"/>
                <a:ea typeface="Lato"/>
                <a:cs typeface="Lato"/>
                <a:sym typeface="Lato"/>
              </a:defRPr>
            </a:lvl7pPr>
            <a:lvl8pPr lvl="7" algn="r" rtl="0">
              <a:buNone/>
              <a:defRPr sz="1000">
                <a:solidFill>
                  <a:schemeClr val="accent1"/>
                </a:solidFill>
                <a:latin typeface="Lato"/>
                <a:ea typeface="Lato"/>
                <a:cs typeface="Lato"/>
                <a:sym typeface="Lato"/>
              </a:defRPr>
            </a:lvl8pPr>
            <a:lvl9pPr lvl="8" algn="r" rtl="0">
              <a:buNone/>
              <a:defRPr sz="1000">
                <a:solidFill>
                  <a:schemeClr val="accent1"/>
                </a:solidFill>
                <a:latin typeface="Lato"/>
                <a:ea typeface="Lato"/>
                <a:cs typeface="Lato"/>
                <a:sym typeface="Lato"/>
              </a:defRPr>
            </a:lvl9pPr>
          </a:lstStyle>
          <a:p>
            <a:pPr marL="0" lvl="0" indent="0">
              <a:spcBef>
                <a:spcPts val="0"/>
              </a:spcBef>
              <a:spcAft>
                <a:spcPts val="0"/>
              </a:spcAft>
              <a:buNone/>
            </a:pPr>
            <a:fld id="{00000000-1234-1234-1234-123412341234}" type="slidenum">
              <a:rPr lang="en"/>
              <a:pPr marL="0" lvl="0" indent="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9.xml"/><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comments" Target="../comments/commen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0.xml"/><Relationship Id="rId1" Type="http://schemas.openxmlformats.org/officeDocument/2006/relationships/slideLayout" Target="../slideLayouts/slideLayout11.xml"/><Relationship Id="rId4" Type="http://schemas.openxmlformats.org/officeDocument/2006/relationships/image" Target="../media/image29.png"/></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7.png"/><Relationship Id="rId7"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hyperlink" Target="https://go.umd.edu/x73" TargetMode="External"/><Relationship Id="rId9"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11.xml"/><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hyperlink" Target="http://www.dos.gov.jo/dos_home_e/main/population/gender/eco/2015/10.pdf" TargetMode="External"/><Relationship Id="rId2" Type="http://schemas.openxmlformats.org/officeDocument/2006/relationships/notesSlide" Target="../notesSlides/notesSlide6.xml"/><Relationship Id="rId1" Type="http://schemas.openxmlformats.org/officeDocument/2006/relationships/slideLayout" Target="../slideLayouts/slideLayout11.xm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hyperlink" Target="http://www.dos.gov.jo/dos_home_e/main/population/gender/eco/2015/10.pdf" TargetMode="External"/><Relationship Id="rId2" Type="http://schemas.openxmlformats.org/officeDocument/2006/relationships/notesSlide" Target="../notesSlides/notesSlide7.xml"/><Relationship Id="rId1" Type="http://schemas.openxmlformats.org/officeDocument/2006/relationships/slideLayout" Target="../slideLayouts/slideLayout11.xm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comments" Target="../comments/comment1.xml"/></Relationships>
</file>

<file path=ppt/slides/_rels/slide9.xml.rels><?xml version="1.0" encoding="UTF-8" standalone="yes"?>
<Relationships xmlns="http://schemas.openxmlformats.org/package/2006/relationships"><Relationship Id="rId3" Type="http://schemas.openxmlformats.org/officeDocument/2006/relationships/hyperlink" Target="http://dos.gov.jo/dos_home_e/main/population/woman/2016/status5/10.pdf?newurl=status5&amp;newurl0=/10.pdf"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Shape 87"/>
          <p:cNvSpPr txBox="1"/>
          <p:nvPr/>
        </p:nvSpPr>
        <p:spPr>
          <a:xfrm>
            <a:off x="0" y="0"/>
            <a:ext cx="9144000" cy="502800"/>
          </a:xfrm>
          <a:prstGeom prst="rect">
            <a:avLst/>
          </a:prstGeom>
          <a:solidFill>
            <a:srgbClr val="FFFFFF"/>
          </a:solidFill>
          <a:ln>
            <a:noFill/>
          </a:ln>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88" name="Shape 88"/>
          <p:cNvSpPr txBox="1"/>
          <p:nvPr/>
        </p:nvSpPr>
        <p:spPr>
          <a:xfrm>
            <a:off x="2672525" y="3522250"/>
            <a:ext cx="3588300" cy="668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b="1">
                <a:solidFill>
                  <a:srgbClr val="A2CBFC"/>
                </a:solidFill>
                <a:latin typeface="Fira Sans"/>
                <a:ea typeface="Fira Sans"/>
                <a:cs typeface="Fira Sans"/>
                <a:sym typeface="Fira Sans"/>
              </a:rPr>
              <a:t>Compiled by the staff of the Gibran Chair, University of Maryland, 2018</a:t>
            </a:r>
            <a:endParaRPr b="1">
              <a:solidFill>
                <a:srgbClr val="A2CBFC"/>
              </a:solidFill>
              <a:latin typeface="Fira Sans"/>
              <a:ea typeface="Fira Sans"/>
              <a:cs typeface="Fira Sans"/>
              <a:sym typeface="Fira Sans"/>
            </a:endParaRPr>
          </a:p>
        </p:txBody>
      </p:sp>
      <p:sp>
        <p:nvSpPr>
          <p:cNvPr id="89" name="Shape 89"/>
          <p:cNvSpPr/>
          <p:nvPr/>
        </p:nvSpPr>
        <p:spPr>
          <a:xfrm>
            <a:off x="2569075" y="3824650"/>
            <a:ext cx="81000" cy="63300"/>
          </a:xfrm>
          <a:prstGeom prst="ellipse">
            <a:avLst/>
          </a:prstGeom>
          <a:solidFill>
            <a:srgbClr val="5DB991"/>
          </a:solidFill>
          <a:ln w="9525" cap="flat" cmpd="sng">
            <a:solidFill>
              <a:srgbClr val="8EC3A7"/>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0" name="Shape 90"/>
          <p:cNvSpPr/>
          <p:nvPr/>
        </p:nvSpPr>
        <p:spPr>
          <a:xfrm>
            <a:off x="6283274" y="3824650"/>
            <a:ext cx="81000" cy="63300"/>
          </a:xfrm>
          <a:prstGeom prst="ellipse">
            <a:avLst/>
          </a:prstGeom>
          <a:solidFill>
            <a:srgbClr val="5DB991"/>
          </a:solidFill>
          <a:ln w="9525" cap="flat" cmpd="sng">
            <a:solidFill>
              <a:srgbClr val="8EC3A7"/>
            </a:solidFill>
            <a:prstDash val="solid"/>
            <a:round/>
            <a:headEnd type="none" w="sm" len="sm"/>
            <a:tailEnd type="none" w="sm" len="sm"/>
          </a:ln>
        </p:spPr>
        <p:txBody>
          <a:bodyPr spcFirstLastPara="1" wrap="square" lIns="91425" tIns="91425" rIns="91425" bIns="91425" anchor="ctr" anchorCtr="0">
            <a:noAutofit/>
          </a:bodyPr>
          <a:lstStyle/>
          <a:p>
            <a:pPr marL="0" lvl="0" indent="0" rtl="0">
              <a:spcBef>
                <a:spcPts val="0"/>
              </a:spcBef>
              <a:spcAft>
                <a:spcPts val="0"/>
              </a:spcAft>
              <a:buNone/>
            </a:pPr>
            <a:endParaRPr/>
          </a:p>
        </p:txBody>
      </p:sp>
      <p:pic>
        <p:nvPicPr>
          <p:cNvPr id="92" name="Shape 92"/>
          <p:cNvPicPr preferRelativeResize="0"/>
          <p:nvPr/>
        </p:nvPicPr>
        <p:blipFill>
          <a:blip r:embed="rId3">
            <a:alphaModFix/>
          </a:blip>
          <a:stretch>
            <a:fillRect/>
          </a:stretch>
        </p:blipFill>
        <p:spPr>
          <a:xfrm>
            <a:off x="5885332" y="449238"/>
            <a:ext cx="2642468" cy="417375"/>
          </a:xfrm>
          <a:prstGeom prst="rect">
            <a:avLst/>
          </a:prstGeom>
          <a:noFill/>
          <a:ln>
            <a:noFill/>
          </a:ln>
        </p:spPr>
      </p:pic>
      <p:pic>
        <p:nvPicPr>
          <p:cNvPr id="93" name="Shape 93"/>
          <p:cNvPicPr preferRelativeResize="0"/>
          <p:nvPr/>
        </p:nvPicPr>
        <p:blipFill rotWithShape="1">
          <a:blip r:embed="rId4">
            <a:alphaModFix/>
          </a:blip>
          <a:srcRect t="30503" b="29942"/>
          <a:stretch/>
        </p:blipFill>
        <p:spPr>
          <a:xfrm>
            <a:off x="1394501" y="449250"/>
            <a:ext cx="1131866" cy="335902"/>
          </a:xfrm>
          <a:prstGeom prst="rect">
            <a:avLst/>
          </a:prstGeom>
          <a:noFill/>
          <a:ln>
            <a:noFill/>
          </a:ln>
        </p:spPr>
      </p:pic>
      <p:pic>
        <p:nvPicPr>
          <p:cNvPr id="94" name="Shape 94"/>
          <p:cNvPicPr preferRelativeResize="0"/>
          <p:nvPr/>
        </p:nvPicPr>
        <p:blipFill rotWithShape="1">
          <a:blip r:embed="rId5">
            <a:alphaModFix/>
          </a:blip>
          <a:srcRect l="20810" t="71105" r="19527" b="7218"/>
          <a:stretch/>
        </p:blipFill>
        <p:spPr>
          <a:xfrm>
            <a:off x="7378825" y="4311025"/>
            <a:ext cx="1148974" cy="417373"/>
          </a:xfrm>
          <a:prstGeom prst="rect">
            <a:avLst/>
          </a:prstGeom>
          <a:noFill/>
          <a:ln>
            <a:noFill/>
          </a:ln>
        </p:spPr>
      </p:pic>
      <p:pic>
        <p:nvPicPr>
          <p:cNvPr id="95" name="Shape 95"/>
          <p:cNvPicPr preferRelativeResize="0"/>
          <p:nvPr/>
        </p:nvPicPr>
        <p:blipFill rotWithShape="1">
          <a:blip r:embed="rId5">
            <a:alphaModFix/>
          </a:blip>
          <a:srcRect l="13444" t="6087" r="13444" b="30701"/>
          <a:stretch/>
        </p:blipFill>
        <p:spPr>
          <a:xfrm>
            <a:off x="6846625" y="4268300"/>
            <a:ext cx="532200" cy="460102"/>
          </a:xfrm>
          <a:prstGeom prst="rect">
            <a:avLst/>
          </a:prstGeom>
          <a:noFill/>
          <a:ln>
            <a:noFill/>
          </a:ln>
        </p:spPr>
      </p:pic>
      <p:sp>
        <p:nvSpPr>
          <p:cNvPr id="96" name="Shape 96"/>
          <p:cNvSpPr txBox="1"/>
          <p:nvPr/>
        </p:nvSpPr>
        <p:spPr>
          <a:xfrm>
            <a:off x="574500" y="975525"/>
            <a:ext cx="1352100" cy="401400"/>
          </a:xfrm>
          <a:prstGeom prst="rect">
            <a:avLst/>
          </a:prstGeom>
          <a:solidFill>
            <a:srgbClr val="FFFFFF"/>
          </a:solidFill>
          <a:ln>
            <a:noFill/>
          </a:ln>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97" name="Shape 97"/>
          <p:cNvSpPr txBox="1"/>
          <p:nvPr/>
        </p:nvSpPr>
        <p:spPr>
          <a:xfrm>
            <a:off x="815400" y="1072925"/>
            <a:ext cx="7513200" cy="21816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 sz="4400" b="1">
                <a:solidFill>
                  <a:srgbClr val="002C61"/>
                </a:solidFill>
                <a:latin typeface="Raleway"/>
                <a:ea typeface="Raleway"/>
                <a:cs typeface="Raleway"/>
                <a:sym typeface="Raleway"/>
              </a:rPr>
              <a:t>Synthesis of Quantitative Information About </a:t>
            </a:r>
            <a:endParaRPr sz="4400" b="1">
              <a:solidFill>
                <a:srgbClr val="002C61"/>
              </a:solidFill>
              <a:latin typeface="Raleway"/>
              <a:ea typeface="Raleway"/>
              <a:cs typeface="Raleway"/>
              <a:sym typeface="Raleway"/>
            </a:endParaRPr>
          </a:p>
          <a:p>
            <a:pPr marL="0" lvl="0" indent="0" algn="ctr" rtl="0">
              <a:spcBef>
                <a:spcPts val="0"/>
              </a:spcBef>
              <a:spcAft>
                <a:spcPts val="0"/>
              </a:spcAft>
              <a:buNone/>
            </a:pPr>
            <a:r>
              <a:rPr lang="en" sz="4400" b="1">
                <a:solidFill>
                  <a:srgbClr val="5DB991"/>
                </a:solidFill>
                <a:latin typeface="Raleway"/>
                <a:ea typeface="Raleway"/>
                <a:cs typeface="Raleway"/>
                <a:sym typeface="Raleway"/>
              </a:rPr>
              <a:t>Gender Roles in Jordan</a:t>
            </a:r>
            <a:endParaRPr sz="4400" b="1">
              <a:solidFill>
                <a:srgbClr val="002C61"/>
              </a:solidFill>
              <a:latin typeface="Raleway"/>
              <a:ea typeface="Raleway"/>
              <a:cs typeface="Raleway"/>
              <a:sym typeface="Raleway"/>
            </a:endParaRPr>
          </a:p>
        </p:txBody>
      </p:sp>
      <p:pic>
        <p:nvPicPr>
          <p:cNvPr id="98" name="Shape 98"/>
          <p:cNvPicPr preferRelativeResize="0"/>
          <p:nvPr/>
        </p:nvPicPr>
        <p:blipFill>
          <a:blip r:embed="rId6">
            <a:alphaModFix/>
          </a:blip>
          <a:stretch>
            <a:fillRect/>
          </a:stretch>
        </p:blipFill>
        <p:spPr>
          <a:xfrm>
            <a:off x="708075" y="449250"/>
            <a:ext cx="638400" cy="335901"/>
          </a:xfrm>
          <a:prstGeom prst="rect">
            <a:avLst/>
          </a:prstGeom>
          <a:noFill/>
          <a:ln>
            <a:noFill/>
          </a:ln>
        </p:spPr>
      </p:pic>
      <p:pic>
        <p:nvPicPr>
          <p:cNvPr id="14" name="Picture 13" descr="WPP  FINAL.png"/>
          <p:cNvPicPr>
            <a:picLocks noChangeAspect="1"/>
          </p:cNvPicPr>
          <p:nvPr/>
        </p:nvPicPr>
        <p:blipFill>
          <a:blip r:embed="rId7"/>
          <a:stretch>
            <a:fillRect/>
          </a:stretch>
        </p:blipFill>
        <p:spPr>
          <a:xfrm>
            <a:off x="792371" y="4023985"/>
            <a:ext cx="700098" cy="725833"/>
          </a:xfrm>
          <a:prstGeom prst="rect">
            <a:avLst/>
          </a:prstGeom>
        </p:spPr>
      </p:pic>
      <p:sp>
        <p:nvSpPr>
          <p:cNvPr id="15" name="Rectangle 14"/>
          <p:cNvSpPr/>
          <p:nvPr/>
        </p:nvSpPr>
        <p:spPr>
          <a:xfrm>
            <a:off x="7030921" y="4881890"/>
            <a:ext cx="2113079" cy="261610"/>
          </a:xfrm>
          <a:prstGeom prst="rect">
            <a:avLst/>
          </a:prstGeom>
        </p:spPr>
        <p:txBody>
          <a:bodyPr wrap="none">
            <a:spAutoFit/>
          </a:bodyPr>
          <a:lstStyle/>
          <a:p>
            <a:r>
              <a:rPr lang="en-GB" sz="1100" dirty="0" smtClean="0">
                <a:solidFill>
                  <a:schemeClr val="bg2"/>
                </a:solidFill>
              </a:rPr>
              <a:t>©</a:t>
            </a:r>
            <a:r>
              <a:rPr lang="en-US" sz="1100" dirty="0" smtClean="0">
                <a:solidFill>
                  <a:schemeClr val="bg2"/>
                </a:solidFill>
              </a:rPr>
              <a:t> University of Maryland, 2018</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Shape 181"/>
          <p:cNvSpPr txBox="1">
            <a:spLocks noGrp="1"/>
          </p:cNvSpPr>
          <p:nvPr>
            <p:ph type="title"/>
          </p:nvPr>
        </p:nvSpPr>
        <p:spPr>
          <a:xfrm>
            <a:off x="647947" y="1298434"/>
            <a:ext cx="7303500" cy="5049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82" name="Shape 182"/>
          <p:cNvSpPr txBox="1">
            <a:spLocks noGrp="1"/>
          </p:cNvSpPr>
          <p:nvPr>
            <p:ph type="body" idx="1"/>
          </p:nvPr>
        </p:nvSpPr>
        <p:spPr>
          <a:xfrm>
            <a:off x="647947" y="2320529"/>
            <a:ext cx="7303500" cy="2133300"/>
          </a:xfrm>
          <a:prstGeom prst="rect">
            <a:avLst/>
          </a:prstGeom>
        </p:spPr>
        <p:txBody>
          <a:bodyPr spcFirstLastPara="1" wrap="square" lIns="91425" tIns="91425" rIns="91425" bIns="91425" anchor="t" anchorCtr="0">
            <a:noAutofit/>
          </a:bodyPr>
          <a:lstStyle/>
          <a:p>
            <a:pPr marL="0" lvl="0" indent="0">
              <a:spcBef>
                <a:spcPts val="0"/>
              </a:spcBef>
              <a:spcAft>
                <a:spcPts val="1600"/>
              </a:spcAft>
              <a:buNone/>
            </a:pPr>
            <a:endParaRPr/>
          </a:p>
        </p:txBody>
      </p:sp>
      <p:pic>
        <p:nvPicPr>
          <p:cNvPr id="183" name="Shape 183"/>
          <p:cNvPicPr preferRelativeResize="0"/>
          <p:nvPr/>
        </p:nvPicPr>
        <p:blipFill rotWithShape="1">
          <a:blip r:embed="rId3">
            <a:alphaModFix/>
          </a:blip>
          <a:srcRect r="3446" b="5873"/>
          <a:stretch/>
        </p:blipFill>
        <p:spPr>
          <a:xfrm>
            <a:off x="235725" y="887025"/>
            <a:ext cx="4173775" cy="3745375"/>
          </a:xfrm>
          <a:prstGeom prst="rect">
            <a:avLst/>
          </a:prstGeom>
          <a:noFill/>
          <a:ln>
            <a:noFill/>
          </a:ln>
        </p:spPr>
      </p:pic>
      <p:pic>
        <p:nvPicPr>
          <p:cNvPr id="184" name="Shape 184"/>
          <p:cNvPicPr preferRelativeResize="0"/>
          <p:nvPr/>
        </p:nvPicPr>
        <p:blipFill rotWithShape="1">
          <a:blip r:embed="rId4">
            <a:alphaModFix/>
          </a:blip>
          <a:srcRect l="3100" b="4315"/>
          <a:stretch/>
        </p:blipFill>
        <p:spPr>
          <a:xfrm>
            <a:off x="4370675" y="1048600"/>
            <a:ext cx="4670901" cy="3583800"/>
          </a:xfrm>
          <a:prstGeom prst="rect">
            <a:avLst/>
          </a:prstGeom>
          <a:noFill/>
          <a:ln>
            <a:noFill/>
          </a:ln>
        </p:spPr>
      </p:pic>
      <p:sp>
        <p:nvSpPr>
          <p:cNvPr id="185" name="Shape 185"/>
          <p:cNvSpPr txBox="1"/>
          <p:nvPr/>
        </p:nvSpPr>
        <p:spPr>
          <a:xfrm>
            <a:off x="123300" y="4834600"/>
            <a:ext cx="4603500" cy="2766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 sz="700"/>
              <a:t>Source: Employment and Unemployment Survey. (2015) Department of Statistics. State of Jordan.</a:t>
            </a:r>
            <a:endParaRPr sz="700"/>
          </a:p>
          <a:p>
            <a:pPr marL="0" lvl="0" indent="0">
              <a:spcBef>
                <a:spcPts val="0"/>
              </a:spcBef>
              <a:spcAft>
                <a:spcPts val="0"/>
              </a:spcAft>
              <a:buNone/>
            </a:pPr>
            <a:endParaRPr sz="700"/>
          </a:p>
          <a:p>
            <a:pPr marL="0" lvl="0" indent="0" rtl="0">
              <a:spcBef>
                <a:spcPts val="0"/>
              </a:spcBef>
              <a:spcAft>
                <a:spcPts val="0"/>
              </a:spcAft>
              <a:buNone/>
            </a:pPr>
            <a:endParaRPr sz="700"/>
          </a:p>
        </p:txBody>
      </p:sp>
      <p:sp>
        <p:nvSpPr>
          <p:cNvPr id="186" name="Shape 186"/>
          <p:cNvSpPr txBox="1"/>
          <p:nvPr/>
        </p:nvSpPr>
        <p:spPr>
          <a:xfrm>
            <a:off x="1708500" y="467500"/>
            <a:ext cx="4947000" cy="5049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r>
              <a:rPr lang="en" b="1">
                <a:solidFill>
                  <a:srgbClr val="464646"/>
                </a:solidFill>
                <a:highlight>
                  <a:srgbClr val="FFFFFF"/>
                </a:highlight>
                <a:latin typeface="Roboto"/>
                <a:ea typeface="Roboto"/>
                <a:cs typeface="Roboto"/>
                <a:sym typeface="Roboto"/>
              </a:rPr>
              <a:t>Employed Population (Aged 15+) by Employment Status (%) </a:t>
            </a:r>
            <a:endParaRPr/>
          </a:p>
        </p:txBody>
      </p:sp>
      <p:sp>
        <p:nvSpPr>
          <p:cNvPr id="187" name="Shape 187"/>
          <p:cNvSpPr txBox="1"/>
          <p:nvPr/>
        </p:nvSpPr>
        <p:spPr>
          <a:xfrm>
            <a:off x="7775925" y="4839625"/>
            <a:ext cx="1368000" cy="3339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800" b="1"/>
              <a:t>Labor Force</a:t>
            </a:r>
            <a:endParaRPr sz="800" b="1"/>
          </a:p>
        </p:txBody>
      </p:sp>
      <p:sp>
        <p:nvSpPr>
          <p:cNvPr id="9" name="Rectangle 8"/>
          <p:cNvSpPr/>
          <p:nvPr/>
        </p:nvSpPr>
        <p:spPr>
          <a:xfrm>
            <a:off x="4069768" y="4907036"/>
            <a:ext cx="1595309" cy="215444"/>
          </a:xfrm>
          <a:prstGeom prst="rect">
            <a:avLst/>
          </a:prstGeom>
        </p:spPr>
        <p:txBody>
          <a:bodyPr wrap="none">
            <a:spAutoFit/>
          </a:bodyPr>
          <a:lstStyle/>
          <a:p>
            <a:r>
              <a:rPr lang="en-GB" sz="800" dirty="0" smtClean="0">
                <a:solidFill>
                  <a:schemeClr val="bg2"/>
                </a:solidFill>
              </a:rPr>
              <a:t>©</a:t>
            </a:r>
            <a:r>
              <a:rPr lang="en-US" sz="800" dirty="0" smtClean="0">
                <a:solidFill>
                  <a:schemeClr val="bg2"/>
                </a:solidFill>
              </a:rPr>
              <a:t> University of Maryland, 2018</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Shape 192"/>
          <p:cNvSpPr txBox="1"/>
          <p:nvPr/>
        </p:nvSpPr>
        <p:spPr>
          <a:xfrm>
            <a:off x="123300" y="4834600"/>
            <a:ext cx="3198900" cy="2766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700"/>
              <a:t>Source: Selective Statistics (2016). Civil Service Bureau (CSB).</a:t>
            </a:r>
            <a:endParaRPr sz="700"/>
          </a:p>
        </p:txBody>
      </p:sp>
      <p:sp>
        <p:nvSpPr>
          <p:cNvPr id="193" name="Shape 193"/>
          <p:cNvSpPr txBox="1"/>
          <p:nvPr/>
        </p:nvSpPr>
        <p:spPr>
          <a:xfrm>
            <a:off x="7775925" y="4839625"/>
            <a:ext cx="1368000" cy="3339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800" b="1"/>
              <a:t>Labor Force</a:t>
            </a:r>
            <a:endParaRPr sz="800" b="1"/>
          </a:p>
        </p:txBody>
      </p:sp>
      <p:pic>
        <p:nvPicPr>
          <p:cNvPr id="194" name="Shape 194"/>
          <p:cNvPicPr preferRelativeResize="0"/>
          <p:nvPr/>
        </p:nvPicPr>
        <p:blipFill rotWithShape="1">
          <a:blip r:embed="rId3">
            <a:alphaModFix/>
          </a:blip>
          <a:srcRect b="1594"/>
          <a:stretch/>
        </p:blipFill>
        <p:spPr>
          <a:xfrm>
            <a:off x="2550000" y="143800"/>
            <a:ext cx="6432125" cy="4690800"/>
          </a:xfrm>
          <a:prstGeom prst="rect">
            <a:avLst/>
          </a:prstGeom>
          <a:noFill/>
          <a:ln>
            <a:noFill/>
          </a:ln>
        </p:spPr>
      </p:pic>
      <p:sp>
        <p:nvSpPr>
          <p:cNvPr id="195" name="Shape 195"/>
          <p:cNvSpPr txBox="1">
            <a:spLocks noGrp="1"/>
          </p:cNvSpPr>
          <p:nvPr>
            <p:ph type="title" idx="4294967295"/>
          </p:nvPr>
        </p:nvSpPr>
        <p:spPr>
          <a:xfrm>
            <a:off x="199500" y="1507275"/>
            <a:ext cx="1476300" cy="910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3000">
                <a:solidFill>
                  <a:schemeClr val="dk1"/>
                </a:solidFill>
              </a:rPr>
              <a:t>51.7%</a:t>
            </a:r>
            <a:endParaRPr sz="3000">
              <a:solidFill>
                <a:schemeClr val="dk1"/>
              </a:solidFill>
            </a:endParaRPr>
          </a:p>
        </p:txBody>
      </p:sp>
      <p:sp>
        <p:nvSpPr>
          <p:cNvPr id="196" name="Shape 196"/>
          <p:cNvSpPr txBox="1">
            <a:spLocks noGrp="1"/>
          </p:cNvSpPr>
          <p:nvPr>
            <p:ph type="title" idx="4294967295"/>
          </p:nvPr>
        </p:nvSpPr>
        <p:spPr>
          <a:xfrm>
            <a:off x="199500" y="2071473"/>
            <a:ext cx="2350500" cy="11304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1400" b="0"/>
              <a:t>Of </a:t>
            </a:r>
            <a:r>
              <a:rPr lang="en" sz="1400"/>
              <a:t>women employees</a:t>
            </a:r>
            <a:r>
              <a:rPr lang="en" sz="1400" b="0"/>
              <a:t> are in the </a:t>
            </a:r>
            <a:r>
              <a:rPr lang="en" sz="1400">
                <a:solidFill>
                  <a:srgbClr val="1A9988"/>
                </a:solidFill>
              </a:rPr>
              <a:t>civil service</a:t>
            </a:r>
            <a:r>
              <a:rPr lang="en" sz="1400" b="0"/>
              <a:t>.</a:t>
            </a:r>
            <a:endParaRPr sz="1100" b="0" baseline="30000"/>
          </a:p>
        </p:txBody>
      </p:sp>
      <p:pic>
        <p:nvPicPr>
          <p:cNvPr id="197" name="Shape 197"/>
          <p:cNvPicPr preferRelativeResize="0"/>
          <p:nvPr/>
        </p:nvPicPr>
        <p:blipFill>
          <a:blip r:embed="rId4">
            <a:alphaModFix/>
          </a:blip>
          <a:stretch>
            <a:fillRect/>
          </a:stretch>
        </p:blipFill>
        <p:spPr>
          <a:xfrm>
            <a:off x="7452850" y="4467300"/>
            <a:ext cx="1246800" cy="227350"/>
          </a:xfrm>
          <a:prstGeom prst="rect">
            <a:avLst/>
          </a:prstGeom>
          <a:noFill/>
          <a:ln>
            <a:noFill/>
          </a:ln>
        </p:spPr>
      </p:pic>
      <p:sp>
        <p:nvSpPr>
          <p:cNvPr id="8" name="Rectangle 7"/>
          <p:cNvSpPr/>
          <p:nvPr/>
        </p:nvSpPr>
        <p:spPr>
          <a:xfrm>
            <a:off x="4069768" y="4907036"/>
            <a:ext cx="1595309" cy="215444"/>
          </a:xfrm>
          <a:prstGeom prst="rect">
            <a:avLst/>
          </a:prstGeom>
        </p:spPr>
        <p:txBody>
          <a:bodyPr wrap="none">
            <a:spAutoFit/>
          </a:bodyPr>
          <a:lstStyle/>
          <a:p>
            <a:r>
              <a:rPr lang="en-GB" sz="800" dirty="0" smtClean="0">
                <a:solidFill>
                  <a:schemeClr val="bg2"/>
                </a:solidFill>
              </a:rPr>
              <a:t>©</a:t>
            </a:r>
            <a:r>
              <a:rPr lang="en-US" sz="800" dirty="0" smtClean="0">
                <a:solidFill>
                  <a:schemeClr val="bg2"/>
                </a:solidFill>
              </a:rPr>
              <a:t> University of Maryland, 2018</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Shape 202"/>
          <p:cNvSpPr txBox="1"/>
          <p:nvPr/>
        </p:nvSpPr>
        <p:spPr>
          <a:xfrm>
            <a:off x="7775925" y="4839625"/>
            <a:ext cx="1368000" cy="3339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800" b="1"/>
              <a:t>Labor Force</a:t>
            </a:r>
            <a:endParaRPr sz="800" b="1"/>
          </a:p>
        </p:txBody>
      </p:sp>
      <p:pic>
        <p:nvPicPr>
          <p:cNvPr id="203" name="Shape 203"/>
          <p:cNvPicPr preferRelativeResize="0"/>
          <p:nvPr/>
        </p:nvPicPr>
        <p:blipFill>
          <a:blip r:embed="rId3">
            <a:alphaModFix/>
          </a:blip>
          <a:stretch>
            <a:fillRect/>
          </a:stretch>
        </p:blipFill>
        <p:spPr>
          <a:xfrm>
            <a:off x="2550000" y="1127225"/>
            <a:ext cx="3528900" cy="3708859"/>
          </a:xfrm>
          <a:prstGeom prst="rect">
            <a:avLst/>
          </a:prstGeom>
          <a:noFill/>
          <a:ln>
            <a:noFill/>
          </a:ln>
        </p:spPr>
      </p:pic>
      <p:sp>
        <p:nvSpPr>
          <p:cNvPr id="204" name="Shape 204"/>
          <p:cNvSpPr txBox="1"/>
          <p:nvPr/>
        </p:nvSpPr>
        <p:spPr>
          <a:xfrm>
            <a:off x="2588825" y="559450"/>
            <a:ext cx="3452400" cy="430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endParaRPr sz="1600" b="1">
              <a:latin typeface="Raleway"/>
              <a:ea typeface="Raleway"/>
              <a:cs typeface="Raleway"/>
              <a:sym typeface="Raleway"/>
            </a:endParaRPr>
          </a:p>
        </p:txBody>
      </p:sp>
      <p:sp>
        <p:nvSpPr>
          <p:cNvPr id="205" name="Shape 205"/>
          <p:cNvSpPr txBox="1"/>
          <p:nvPr/>
        </p:nvSpPr>
        <p:spPr>
          <a:xfrm>
            <a:off x="153423" y="4866900"/>
            <a:ext cx="3528900" cy="2766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700" dirty="0"/>
              <a:t>Source: Global Gender Gap, World Economic Forum, (2017).</a:t>
            </a:r>
            <a:endParaRPr sz="700" dirty="0"/>
          </a:p>
        </p:txBody>
      </p:sp>
      <p:sp>
        <p:nvSpPr>
          <p:cNvPr id="206" name="Shape 206"/>
          <p:cNvSpPr/>
          <p:nvPr/>
        </p:nvSpPr>
        <p:spPr>
          <a:xfrm>
            <a:off x="738200" y="1107275"/>
            <a:ext cx="904800" cy="333900"/>
          </a:xfrm>
          <a:prstGeom prst="rect">
            <a:avLst/>
          </a:prstGeom>
          <a:solidFill>
            <a:schemeClr val="l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7" name="Shape 207"/>
          <p:cNvSpPr txBox="1"/>
          <p:nvPr/>
        </p:nvSpPr>
        <p:spPr>
          <a:xfrm>
            <a:off x="2909875" y="497950"/>
            <a:ext cx="3667200" cy="5538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r>
              <a:rPr lang="en" b="1">
                <a:solidFill>
                  <a:srgbClr val="464646"/>
                </a:solidFill>
                <a:highlight>
                  <a:srgbClr val="FFFFFF"/>
                </a:highlight>
                <a:latin typeface="Roboto"/>
                <a:ea typeface="Roboto"/>
                <a:cs typeface="Roboto"/>
                <a:sym typeface="Roboto"/>
              </a:rPr>
              <a:t>Estimated Earned Income, 2017</a:t>
            </a:r>
            <a:endParaRPr/>
          </a:p>
        </p:txBody>
      </p:sp>
      <p:sp>
        <p:nvSpPr>
          <p:cNvPr id="208" name="Shape 208"/>
          <p:cNvSpPr txBox="1"/>
          <p:nvPr/>
        </p:nvSpPr>
        <p:spPr>
          <a:xfrm>
            <a:off x="3926825" y="768225"/>
            <a:ext cx="776400" cy="5538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r>
              <a:rPr lang="en" sz="1100" b="1">
                <a:solidFill>
                  <a:srgbClr val="464646"/>
                </a:solidFill>
                <a:highlight>
                  <a:srgbClr val="FFFFFF"/>
                </a:highlight>
                <a:latin typeface="Roboto"/>
                <a:ea typeface="Roboto"/>
                <a:cs typeface="Roboto"/>
                <a:sym typeface="Roboto"/>
              </a:rPr>
              <a:t>US Dollar</a:t>
            </a:r>
            <a:endParaRPr sz="1100"/>
          </a:p>
        </p:txBody>
      </p:sp>
      <p:sp>
        <p:nvSpPr>
          <p:cNvPr id="9" name="Rectangle 8"/>
          <p:cNvSpPr/>
          <p:nvPr/>
        </p:nvSpPr>
        <p:spPr>
          <a:xfrm>
            <a:off x="4069768" y="4907036"/>
            <a:ext cx="1595309" cy="215444"/>
          </a:xfrm>
          <a:prstGeom prst="rect">
            <a:avLst/>
          </a:prstGeom>
        </p:spPr>
        <p:txBody>
          <a:bodyPr wrap="none">
            <a:spAutoFit/>
          </a:bodyPr>
          <a:lstStyle/>
          <a:p>
            <a:r>
              <a:rPr lang="en-GB" sz="800" dirty="0" smtClean="0">
                <a:solidFill>
                  <a:schemeClr val="bg2"/>
                </a:solidFill>
              </a:rPr>
              <a:t>©</a:t>
            </a:r>
            <a:r>
              <a:rPr lang="en-US" sz="800" dirty="0" smtClean="0">
                <a:solidFill>
                  <a:schemeClr val="bg2"/>
                </a:solidFill>
              </a:rPr>
              <a:t> University of Maryland, 2018</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Shape 265"/>
          <p:cNvSpPr txBox="1">
            <a:spLocks noGrp="1"/>
          </p:cNvSpPr>
          <p:nvPr>
            <p:ph type="title"/>
          </p:nvPr>
        </p:nvSpPr>
        <p:spPr>
          <a:xfrm>
            <a:off x="2847300" y="1875600"/>
            <a:ext cx="3373500" cy="9789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4800"/>
              <a:t>Education</a:t>
            </a:r>
            <a:endParaRPr sz="4800"/>
          </a:p>
        </p:txBody>
      </p:sp>
      <p:sp>
        <p:nvSpPr>
          <p:cNvPr id="3" name="Rectangle 2"/>
          <p:cNvSpPr/>
          <p:nvPr/>
        </p:nvSpPr>
        <p:spPr>
          <a:xfrm>
            <a:off x="4069768" y="4907036"/>
            <a:ext cx="1595309" cy="215444"/>
          </a:xfrm>
          <a:prstGeom prst="rect">
            <a:avLst/>
          </a:prstGeom>
        </p:spPr>
        <p:txBody>
          <a:bodyPr wrap="none">
            <a:spAutoFit/>
          </a:bodyPr>
          <a:lstStyle/>
          <a:p>
            <a:r>
              <a:rPr lang="en-GB" sz="800" dirty="0" smtClean="0">
                <a:solidFill>
                  <a:schemeClr val="bg2"/>
                </a:solidFill>
              </a:rPr>
              <a:t>©</a:t>
            </a:r>
            <a:r>
              <a:rPr lang="en-US" sz="800" dirty="0" smtClean="0">
                <a:solidFill>
                  <a:schemeClr val="bg2"/>
                </a:solidFill>
              </a:rPr>
              <a:t> University of Maryland, 2018</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pic>
        <p:nvPicPr>
          <p:cNvPr id="277" name="Shape 277"/>
          <p:cNvPicPr preferRelativeResize="0"/>
          <p:nvPr/>
        </p:nvPicPr>
        <p:blipFill>
          <a:blip r:embed="rId3">
            <a:alphaModFix/>
          </a:blip>
          <a:stretch>
            <a:fillRect/>
          </a:stretch>
        </p:blipFill>
        <p:spPr>
          <a:xfrm>
            <a:off x="547108" y="0"/>
            <a:ext cx="7852916" cy="4917249"/>
          </a:xfrm>
          <a:prstGeom prst="rect">
            <a:avLst/>
          </a:prstGeom>
          <a:noFill/>
          <a:ln>
            <a:noFill/>
          </a:ln>
        </p:spPr>
      </p:pic>
      <p:sp>
        <p:nvSpPr>
          <p:cNvPr id="278" name="Shape 278"/>
          <p:cNvSpPr txBox="1"/>
          <p:nvPr/>
        </p:nvSpPr>
        <p:spPr>
          <a:xfrm>
            <a:off x="69950" y="4806325"/>
            <a:ext cx="1612800" cy="2481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 sz="800" dirty="0"/>
              <a:t>Source: </a:t>
            </a:r>
            <a:r>
              <a:rPr lang="en" sz="800" dirty="0" smtClean="0"/>
              <a:t>UNESCO. (2017)</a:t>
            </a:r>
            <a:endParaRPr sz="800" dirty="0"/>
          </a:p>
        </p:txBody>
      </p:sp>
      <p:sp>
        <p:nvSpPr>
          <p:cNvPr id="279" name="Shape 279"/>
          <p:cNvSpPr txBox="1"/>
          <p:nvPr/>
        </p:nvSpPr>
        <p:spPr>
          <a:xfrm>
            <a:off x="7775925" y="4839625"/>
            <a:ext cx="1368000" cy="3339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800" b="1"/>
              <a:t>Education</a:t>
            </a:r>
            <a:endParaRPr sz="800" b="1"/>
          </a:p>
        </p:txBody>
      </p:sp>
      <p:sp>
        <p:nvSpPr>
          <p:cNvPr id="280" name="Shape 280"/>
          <p:cNvSpPr txBox="1"/>
          <p:nvPr/>
        </p:nvSpPr>
        <p:spPr>
          <a:xfrm>
            <a:off x="2765850" y="4505725"/>
            <a:ext cx="679200" cy="333900"/>
          </a:xfrm>
          <a:prstGeom prst="rect">
            <a:avLst/>
          </a:prstGeom>
          <a:solidFill>
            <a:srgbClr val="FFFFFF"/>
          </a:solidFill>
          <a:ln>
            <a:noFill/>
          </a:ln>
        </p:spPr>
        <p:txBody>
          <a:bodyPr spcFirstLastPara="1" wrap="square" lIns="91425" tIns="91425" rIns="91425" bIns="91425" anchor="t" anchorCtr="0">
            <a:noAutofit/>
          </a:bodyPr>
          <a:lstStyle/>
          <a:p>
            <a:pPr marL="0" lvl="0" indent="0">
              <a:spcBef>
                <a:spcPts val="0"/>
              </a:spcBef>
              <a:spcAft>
                <a:spcPts val="0"/>
              </a:spcAft>
              <a:buNone/>
            </a:pPr>
            <a:r>
              <a:rPr lang="en"/>
              <a:t>Men</a:t>
            </a:r>
            <a:endParaRPr/>
          </a:p>
        </p:txBody>
      </p:sp>
      <p:sp>
        <p:nvSpPr>
          <p:cNvPr id="281" name="Shape 281"/>
          <p:cNvSpPr txBox="1"/>
          <p:nvPr/>
        </p:nvSpPr>
        <p:spPr>
          <a:xfrm>
            <a:off x="4082825" y="4505725"/>
            <a:ext cx="1109100" cy="333900"/>
          </a:xfrm>
          <a:prstGeom prst="rect">
            <a:avLst/>
          </a:prstGeom>
          <a:solidFill>
            <a:srgbClr val="FFFFFF"/>
          </a:solidFill>
          <a:ln>
            <a:noFill/>
          </a:ln>
        </p:spPr>
        <p:txBody>
          <a:bodyPr spcFirstLastPara="1" wrap="square" lIns="91425" tIns="91425" rIns="91425" bIns="91425" anchor="t" anchorCtr="0">
            <a:noAutofit/>
          </a:bodyPr>
          <a:lstStyle/>
          <a:p>
            <a:pPr marL="0" lvl="0" indent="0" rtl="0">
              <a:spcBef>
                <a:spcPts val="0"/>
              </a:spcBef>
              <a:spcAft>
                <a:spcPts val="0"/>
              </a:spcAft>
              <a:buNone/>
            </a:pPr>
            <a:r>
              <a:rPr lang="en"/>
              <a:t>Women</a:t>
            </a:r>
            <a:endParaRPr/>
          </a:p>
        </p:txBody>
      </p:sp>
      <p:sp>
        <p:nvSpPr>
          <p:cNvPr id="7" name="Rectangle 6"/>
          <p:cNvSpPr/>
          <p:nvPr/>
        </p:nvSpPr>
        <p:spPr>
          <a:xfrm>
            <a:off x="4069768" y="4907036"/>
            <a:ext cx="1595309" cy="215444"/>
          </a:xfrm>
          <a:prstGeom prst="rect">
            <a:avLst/>
          </a:prstGeom>
        </p:spPr>
        <p:txBody>
          <a:bodyPr wrap="none">
            <a:spAutoFit/>
          </a:bodyPr>
          <a:lstStyle/>
          <a:p>
            <a:r>
              <a:rPr lang="en-GB" sz="800" dirty="0" smtClean="0">
                <a:solidFill>
                  <a:schemeClr val="bg2"/>
                </a:solidFill>
              </a:rPr>
              <a:t>©</a:t>
            </a:r>
            <a:r>
              <a:rPr lang="en-US" sz="800" dirty="0" smtClean="0">
                <a:solidFill>
                  <a:schemeClr val="bg2"/>
                </a:solidFill>
              </a:rPr>
              <a:t> University of Maryland, 2018</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pic>
        <p:nvPicPr>
          <p:cNvPr id="286" name="Shape 286"/>
          <p:cNvPicPr preferRelativeResize="0"/>
          <p:nvPr/>
        </p:nvPicPr>
        <p:blipFill>
          <a:blip r:embed="rId3">
            <a:alphaModFix/>
          </a:blip>
          <a:stretch>
            <a:fillRect/>
          </a:stretch>
        </p:blipFill>
        <p:spPr>
          <a:xfrm>
            <a:off x="1204375" y="0"/>
            <a:ext cx="6418514" cy="4975500"/>
          </a:xfrm>
          <a:prstGeom prst="rect">
            <a:avLst/>
          </a:prstGeom>
          <a:noFill/>
          <a:ln>
            <a:noFill/>
          </a:ln>
        </p:spPr>
      </p:pic>
      <p:sp>
        <p:nvSpPr>
          <p:cNvPr id="287" name="Shape 287"/>
          <p:cNvSpPr txBox="1"/>
          <p:nvPr/>
        </p:nvSpPr>
        <p:spPr>
          <a:xfrm>
            <a:off x="82550" y="4806325"/>
            <a:ext cx="1612800" cy="2481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800" dirty="0"/>
              <a:t>Source: </a:t>
            </a:r>
            <a:r>
              <a:rPr lang="en" sz="800" dirty="0" smtClean="0"/>
              <a:t>UNESCO. (2017)</a:t>
            </a:r>
            <a:endParaRPr sz="800" dirty="0"/>
          </a:p>
        </p:txBody>
      </p:sp>
      <p:sp>
        <p:nvSpPr>
          <p:cNvPr id="288" name="Shape 288"/>
          <p:cNvSpPr txBox="1"/>
          <p:nvPr/>
        </p:nvSpPr>
        <p:spPr>
          <a:xfrm>
            <a:off x="7775925" y="4839625"/>
            <a:ext cx="1368000" cy="3339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800" b="1"/>
              <a:t>Education</a:t>
            </a:r>
            <a:endParaRPr sz="800" b="1"/>
          </a:p>
        </p:txBody>
      </p:sp>
      <p:sp>
        <p:nvSpPr>
          <p:cNvPr id="289" name="Shape 289"/>
          <p:cNvSpPr txBox="1"/>
          <p:nvPr/>
        </p:nvSpPr>
        <p:spPr>
          <a:xfrm>
            <a:off x="2665938" y="4511250"/>
            <a:ext cx="679200" cy="408900"/>
          </a:xfrm>
          <a:prstGeom prst="rect">
            <a:avLst/>
          </a:prstGeom>
          <a:solidFill>
            <a:srgbClr val="FFFFFF"/>
          </a:solid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1600"/>
              <a:t>Men</a:t>
            </a:r>
            <a:endParaRPr sz="1600"/>
          </a:p>
        </p:txBody>
      </p:sp>
      <p:sp>
        <p:nvSpPr>
          <p:cNvPr id="290" name="Shape 290"/>
          <p:cNvSpPr txBox="1"/>
          <p:nvPr/>
        </p:nvSpPr>
        <p:spPr>
          <a:xfrm>
            <a:off x="4276900" y="4511250"/>
            <a:ext cx="1031700" cy="408900"/>
          </a:xfrm>
          <a:prstGeom prst="rect">
            <a:avLst/>
          </a:prstGeom>
          <a:solidFill>
            <a:srgbClr val="FFFFFF"/>
          </a:solid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1600"/>
              <a:t>Women</a:t>
            </a:r>
            <a:endParaRPr sz="1600"/>
          </a:p>
        </p:txBody>
      </p:sp>
      <p:sp>
        <p:nvSpPr>
          <p:cNvPr id="7" name="Rectangle 6"/>
          <p:cNvSpPr/>
          <p:nvPr/>
        </p:nvSpPr>
        <p:spPr>
          <a:xfrm>
            <a:off x="4069768" y="4907036"/>
            <a:ext cx="1595309" cy="215444"/>
          </a:xfrm>
          <a:prstGeom prst="rect">
            <a:avLst/>
          </a:prstGeom>
        </p:spPr>
        <p:txBody>
          <a:bodyPr wrap="none">
            <a:spAutoFit/>
          </a:bodyPr>
          <a:lstStyle/>
          <a:p>
            <a:r>
              <a:rPr lang="en-GB" sz="800" dirty="0" smtClean="0">
                <a:solidFill>
                  <a:schemeClr val="bg2"/>
                </a:solidFill>
              </a:rPr>
              <a:t>©</a:t>
            </a:r>
            <a:r>
              <a:rPr lang="en-US" sz="800" dirty="0" smtClean="0">
                <a:solidFill>
                  <a:schemeClr val="bg2"/>
                </a:solidFill>
              </a:rPr>
              <a:t> University of Maryland, 2018</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pic>
        <p:nvPicPr>
          <p:cNvPr id="295" name="Shape 295"/>
          <p:cNvPicPr preferRelativeResize="0"/>
          <p:nvPr/>
        </p:nvPicPr>
        <p:blipFill>
          <a:blip r:embed="rId3">
            <a:alphaModFix/>
          </a:blip>
          <a:stretch>
            <a:fillRect/>
          </a:stretch>
        </p:blipFill>
        <p:spPr>
          <a:xfrm>
            <a:off x="1107650" y="0"/>
            <a:ext cx="6668266" cy="5054425"/>
          </a:xfrm>
          <a:prstGeom prst="rect">
            <a:avLst/>
          </a:prstGeom>
          <a:noFill/>
          <a:ln>
            <a:noFill/>
          </a:ln>
        </p:spPr>
      </p:pic>
      <p:sp>
        <p:nvSpPr>
          <p:cNvPr id="296" name="Shape 296"/>
          <p:cNvSpPr txBox="1"/>
          <p:nvPr/>
        </p:nvSpPr>
        <p:spPr>
          <a:xfrm>
            <a:off x="65200" y="4806325"/>
            <a:ext cx="1612800" cy="2481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800" dirty="0"/>
              <a:t>Source: </a:t>
            </a:r>
            <a:r>
              <a:rPr lang="en" sz="800" dirty="0" smtClean="0"/>
              <a:t>UNESCO. </a:t>
            </a:r>
            <a:r>
              <a:rPr lang="en" sz="800" dirty="0"/>
              <a:t>(</a:t>
            </a:r>
            <a:r>
              <a:rPr lang="en" sz="800" dirty="0" smtClean="0"/>
              <a:t>2017)</a:t>
            </a:r>
            <a:endParaRPr sz="800" dirty="0"/>
          </a:p>
        </p:txBody>
      </p:sp>
      <p:sp>
        <p:nvSpPr>
          <p:cNvPr id="297" name="Shape 297"/>
          <p:cNvSpPr txBox="1"/>
          <p:nvPr/>
        </p:nvSpPr>
        <p:spPr>
          <a:xfrm>
            <a:off x="7775925" y="4839625"/>
            <a:ext cx="1368000" cy="3339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800" b="1"/>
              <a:t>Education</a:t>
            </a:r>
            <a:endParaRPr sz="800" b="1"/>
          </a:p>
        </p:txBody>
      </p:sp>
      <p:sp>
        <p:nvSpPr>
          <p:cNvPr id="298" name="Shape 298"/>
          <p:cNvSpPr txBox="1"/>
          <p:nvPr/>
        </p:nvSpPr>
        <p:spPr>
          <a:xfrm>
            <a:off x="2619588" y="4591650"/>
            <a:ext cx="679200" cy="333900"/>
          </a:xfrm>
          <a:prstGeom prst="rect">
            <a:avLst/>
          </a:prstGeom>
          <a:solidFill>
            <a:srgbClr val="FFFFFF"/>
          </a:solid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1600"/>
              <a:t>Men</a:t>
            </a:r>
            <a:endParaRPr sz="1600"/>
          </a:p>
        </p:txBody>
      </p:sp>
      <p:sp>
        <p:nvSpPr>
          <p:cNvPr id="299" name="Shape 299"/>
          <p:cNvSpPr txBox="1"/>
          <p:nvPr/>
        </p:nvSpPr>
        <p:spPr>
          <a:xfrm>
            <a:off x="4240363" y="4591650"/>
            <a:ext cx="973200" cy="333900"/>
          </a:xfrm>
          <a:prstGeom prst="rect">
            <a:avLst/>
          </a:prstGeom>
          <a:solidFill>
            <a:srgbClr val="FFFFFF"/>
          </a:solid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1600"/>
              <a:t>Women</a:t>
            </a:r>
            <a:endParaRPr sz="1600"/>
          </a:p>
        </p:txBody>
      </p:sp>
      <p:sp>
        <p:nvSpPr>
          <p:cNvPr id="7" name="Rectangle 6"/>
          <p:cNvSpPr/>
          <p:nvPr/>
        </p:nvSpPr>
        <p:spPr>
          <a:xfrm>
            <a:off x="4069768" y="4907036"/>
            <a:ext cx="1595309" cy="215444"/>
          </a:xfrm>
          <a:prstGeom prst="rect">
            <a:avLst/>
          </a:prstGeom>
        </p:spPr>
        <p:txBody>
          <a:bodyPr wrap="none">
            <a:spAutoFit/>
          </a:bodyPr>
          <a:lstStyle/>
          <a:p>
            <a:r>
              <a:rPr lang="en-GB" sz="800" dirty="0" smtClean="0">
                <a:solidFill>
                  <a:schemeClr val="bg2"/>
                </a:solidFill>
              </a:rPr>
              <a:t>©</a:t>
            </a:r>
            <a:r>
              <a:rPr lang="en-US" sz="800" dirty="0" smtClean="0">
                <a:solidFill>
                  <a:schemeClr val="bg2"/>
                </a:solidFill>
              </a:rPr>
              <a:t> University of Maryland, 2018</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25" name="Shape 325"/>
          <p:cNvSpPr txBox="1">
            <a:spLocks noGrp="1"/>
          </p:cNvSpPr>
          <p:nvPr>
            <p:ph type="title"/>
          </p:nvPr>
        </p:nvSpPr>
        <p:spPr>
          <a:xfrm>
            <a:off x="1777325" y="1875600"/>
            <a:ext cx="6688500" cy="9789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4800"/>
              <a:t>Early/Child Marriage</a:t>
            </a:r>
            <a:endParaRPr sz="4800"/>
          </a:p>
        </p:txBody>
      </p:sp>
      <p:sp>
        <p:nvSpPr>
          <p:cNvPr id="3" name="Rectangle 2"/>
          <p:cNvSpPr/>
          <p:nvPr/>
        </p:nvSpPr>
        <p:spPr>
          <a:xfrm>
            <a:off x="4069768" y="4907036"/>
            <a:ext cx="1595309" cy="215444"/>
          </a:xfrm>
          <a:prstGeom prst="rect">
            <a:avLst/>
          </a:prstGeom>
        </p:spPr>
        <p:txBody>
          <a:bodyPr wrap="none">
            <a:spAutoFit/>
          </a:bodyPr>
          <a:lstStyle/>
          <a:p>
            <a:r>
              <a:rPr lang="en-GB" sz="800" dirty="0" smtClean="0">
                <a:solidFill>
                  <a:schemeClr val="bg2"/>
                </a:solidFill>
              </a:rPr>
              <a:t>©</a:t>
            </a:r>
            <a:r>
              <a:rPr lang="en-US" sz="800" dirty="0" smtClean="0">
                <a:solidFill>
                  <a:schemeClr val="bg2"/>
                </a:solidFill>
              </a:rPr>
              <a:t> University of Maryland, 2018</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pic>
        <p:nvPicPr>
          <p:cNvPr id="340" name="Shape 340"/>
          <p:cNvPicPr preferRelativeResize="0"/>
          <p:nvPr/>
        </p:nvPicPr>
        <p:blipFill>
          <a:blip r:embed="rId3">
            <a:alphaModFix/>
          </a:blip>
          <a:stretch>
            <a:fillRect/>
          </a:stretch>
        </p:blipFill>
        <p:spPr>
          <a:xfrm>
            <a:off x="2057400" y="61750"/>
            <a:ext cx="7086524" cy="4830749"/>
          </a:xfrm>
          <a:prstGeom prst="rect">
            <a:avLst/>
          </a:prstGeom>
          <a:noFill/>
          <a:ln>
            <a:noFill/>
          </a:ln>
        </p:spPr>
      </p:pic>
      <p:sp>
        <p:nvSpPr>
          <p:cNvPr id="341" name="Shape 341"/>
          <p:cNvSpPr txBox="1"/>
          <p:nvPr/>
        </p:nvSpPr>
        <p:spPr>
          <a:xfrm>
            <a:off x="7775925" y="4839625"/>
            <a:ext cx="1368000" cy="3339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800" b="1"/>
              <a:t>Early/Child Marriage</a:t>
            </a:r>
            <a:endParaRPr sz="800" b="1"/>
          </a:p>
        </p:txBody>
      </p:sp>
      <p:sp>
        <p:nvSpPr>
          <p:cNvPr id="342" name="Shape 342"/>
          <p:cNvSpPr txBox="1"/>
          <p:nvPr/>
        </p:nvSpPr>
        <p:spPr>
          <a:xfrm>
            <a:off x="128700" y="601675"/>
            <a:ext cx="1853700" cy="2047800"/>
          </a:xfrm>
          <a:prstGeom prst="rect">
            <a:avLst/>
          </a:prstGeom>
          <a:solidFill>
            <a:srgbClr val="4FB5EB"/>
          </a:solidFill>
          <a:ln>
            <a:noFill/>
          </a:ln>
        </p:spPr>
        <p:txBody>
          <a:bodyPr spcFirstLastPara="1" wrap="square" lIns="91425" tIns="91425" rIns="91425" bIns="91425" anchor="ctr" anchorCtr="0">
            <a:noAutofit/>
          </a:bodyPr>
          <a:lstStyle/>
          <a:p>
            <a:pPr marL="0" lvl="0" indent="0" algn="ctr">
              <a:spcBef>
                <a:spcPts val="0"/>
              </a:spcBef>
              <a:spcAft>
                <a:spcPts val="0"/>
              </a:spcAft>
              <a:buNone/>
            </a:pPr>
            <a:r>
              <a:rPr lang="en" sz="2400" b="1">
                <a:solidFill>
                  <a:srgbClr val="FFFFFF"/>
                </a:solidFill>
              </a:rPr>
              <a:t>Marriage Among Girls Aged 15-17 </a:t>
            </a:r>
            <a:endParaRPr sz="2400"/>
          </a:p>
        </p:txBody>
      </p:sp>
      <p:sp>
        <p:nvSpPr>
          <p:cNvPr id="343" name="Shape 343"/>
          <p:cNvSpPr txBox="1"/>
          <p:nvPr/>
        </p:nvSpPr>
        <p:spPr>
          <a:xfrm>
            <a:off x="128700" y="2746450"/>
            <a:ext cx="1853700" cy="1727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b="1">
                <a:solidFill>
                  <a:srgbClr val="4FB5EB"/>
                </a:solidFill>
              </a:rPr>
              <a:t>As Percentage of All Registered Marriages </a:t>
            </a:r>
            <a:endParaRPr sz="1800" b="1">
              <a:solidFill>
                <a:srgbClr val="4FB5EB"/>
              </a:solidFill>
            </a:endParaRPr>
          </a:p>
          <a:p>
            <a:pPr marL="0" lvl="0" indent="0" algn="ctr">
              <a:spcBef>
                <a:spcPts val="0"/>
              </a:spcBef>
              <a:spcAft>
                <a:spcPts val="0"/>
              </a:spcAft>
              <a:buNone/>
            </a:pPr>
            <a:r>
              <a:rPr lang="en" sz="1800" b="1">
                <a:solidFill>
                  <a:srgbClr val="4FB5EB"/>
                </a:solidFill>
              </a:rPr>
              <a:t>in 2012</a:t>
            </a:r>
            <a:endParaRPr sz="1800" b="1">
              <a:solidFill>
                <a:srgbClr val="4FB5EB"/>
              </a:solidFill>
            </a:endParaRPr>
          </a:p>
        </p:txBody>
      </p:sp>
      <p:sp>
        <p:nvSpPr>
          <p:cNvPr id="6" name="Rectangle 5"/>
          <p:cNvSpPr/>
          <p:nvPr/>
        </p:nvSpPr>
        <p:spPr>
          <a:xfrm>
            <a:off x="4069768" y="4907036"/>
            <a:ext cx="1595309" cy="215444"/>
          </a:xfrm>
          <a:prstGeom prst="rect">
            <a:avLst/>
          </a:prstGeom>
        </p:spPr>
        <p:txBody>
          <a:bodyPr wrap="none">
            <a:spAutoFit/>
          </a:bodyPr>
          <a:lstStyle/>
          <a:p>
            <a:r>
              <a:rPr lang="en-GB" sz="800" dirty="0" smtClean="0">
                <a:solidFill>
                  <a:schemeClr val="bg2"/>
                </a:solidFill>
              </a:rPr>
              <a:t>©</a:t>
            </a:r>
            <a:r>
              <a:rPr lang="en-US" sz="800" dirty="0" smtClean="0">
                <a:solidFill>
                  <a:schemeClr val="bg2"/>
                </a:solidFill>
              </a:rPr>
              <a:t> University of Maryland, 2018</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pic>
        <p:nvPicPr>
          <p:cNvPr id="348" name="Shape 348"/>
          <p:cNvPicPr preferRelativeResize="0"/>
          <p:nvPr/>
        </p:nvPicPr>
        <p:blipFill>
          <a:blip r:embed="rId3">
            <a:alphaModFix/>
          </a:blip>
          <a:stretch>
            <a:fillRect/>
          </a:stretch>
        </p:blipFill>
        <p:spPr>
          <a:xfrm>
            <a:off x="2144950" y="-16580"/>
            <a:ext cx="4444000" cy="5128550"/>
          </a:xfrm>
          <a:prstGeom prst="rect">
            <a:avLst/>
          </a:prstGeom>
          <a:noFill/>
          <a:ln>
            <a:noFill/>
          </a:ln>
        </p:spPr>
      </p:pic>
      <p:sp>
        <p:nvSpPr>
          <p:cNvPr id="349" name="Shape 349"/>
          <p:cNvSpPr txBox="1"/>
          <p:nvPr/>
        </p:nvSpPr>
        <p:spPr>
          <a:xfrm>
            <a:off x="122725" y="4887600"/>
            <a:ext cx="1902900" cy="3321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800"/>
              <a:t>Source: UNICEF (2014)</a:t>
            </a:r>
            <a:endParaRPr sz="800"/>
          </a:p>
        </p:txBody>
      </p:sp>
      <p:sp>
        <p:nvSpPr>
          <p:cNvPr id="350" name="Shape 350"/>
          <p:cNvSpPr txBox="1"/>
          <p:nvPr/>
        </p:nvSpPr>
        <p:spPr>
          <a:xfrm>
            <a:off x="7775925" y="4839625"/>
            <a:ext cx="1368000" cy="3339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800" b="1"/>
              <a:t>Early/Child Marriage</a:t>
            </a:r>
            <a:endParaRPr sz="800" b="1"/>
          </a:p>
        </p:txBody>
      </p:sp>
      <p:sp>
        <p:nvSpPr>
          <p:cNvPr id="5" name="Rectangle 4"/>
          <p:cNvSpPr/>
          <p:nvPr/>
        </p:nvSpPr>
        <p:spPr>
          <a:xfrm>
            <a:off x="7548691" y="4707339"/>
            <a:ext cx="1595309" cy="215444"/>
          </a:xfrm>
          <a:prstGeom prst="rect">
            <a:avLst/>
          </a:prstGeom>
        </p:spPr>
        <p:txBody>
          <a:bodyPr wrap="none">
            <a:spAutoFit/>
          </a:bodyPr>
          <a:lstStyle/>
          <a:p>
            <a:r>
              <a:rPr lang="en-GB" sz="800" dirty="0" smtClean="0">
                <a:solidFill>
                  <a:schemeClr val="bg2"/>
                </a:solidFill>
              </a:rPr>
              <a:t>©</a:t>
            </a:r>
            <a:r>
              <a:rPr lang="en-US" sz="800" dirty="0" smtClean="0">
                <a:solidFill>
                  <a:schemeClr val="bg2"/>
                </a:solidFill>
              </a:rPr>
              <a:t> University of Maryland, 2018</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Shape 103"/>
          <p:cNvSpPr txBox="1">
            <a:spLocks noGrp="1"/>
          </p:cNvSpPr>
          <p:nvPr>
            <p:ph type="subTitle" idx="1"/>
          </p:nvPr>
        </p:nvSpPr>
        <p:spPr>
          <a:xfrm>
            <a:off x="2084400" y="3888550"/>
            <a:ext cx="5313600" cy="5484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1200"/>
              <a:t>Compiled by the staff of the Gibran Chair, University of Maryland, 2018</a:t>
            </a:r>
            <a:endParaRPr sz="1200"/>
          </a:p>
        </p:txBody>
      </p:sp>
      <p:pic>
        <p:nvPicPr>
          <p:cNvPr id="104" name="Shape 104"/>
          <p:cNvPicPr preferRelativeResize="0"/>
          <p:nvPr/>
        </p:nvPicPr>
        <p:blipFill rotWithShape="1">
          <a:blip r:embed="rId3">
            <a:alphaModFix/>
          </a:blip>
          <a:srcRect l="22540"/>
          <a:stretch/>
        </p:blipFill>
        <p:spPr>
          <a:xfrm>
            <a:off x="0" y="1012700"/>
            <a:ext cx="9144001" cy="2780525"/>
          </a:xfrm>
          <a:prstGeom prst="rect">
            <a:avLst/>
          </a:prstGeom>
          <a:noFill/>
          <a:ln>
            <a:noFill/>
          </a:ln>
        </p:spPr>
      </p:pic>
      <p:sp>
        <p:nvSpPr>
          <p:cNvPr id="105" name="Shape 105"/>
          <p:cNvSpPr txBox="1">
            <a:spLocks noGrp="1"/>
          </p:cNvSpPr>
          <p:nvPr>
            <p:ph type="ctrTitle"/>
          </p:nvPr>
        </p:nvSpPr>
        <p:spPr>
          <a:xfrm>
            <a:off x="4339775" y="1582913"/>
            <a:ext cx="5067900" cy="13473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sz="4500">
                <a:solidFill>
                  <a:schemeClr val="lt1"/>
                </a:solidFill>
              </a:rPr>
              <a:t>Critical Issues in</a:t>
            </a:r>
            <a:endParaRPr sz="4500">
              <a:solidFill>
                <a:schemeClr val="lt1"/>
              </a:solidFill>
            </a:endParaRPr>
          </a:p>
          <a:p>
            <a:pPr marL="0" lvl="0" indent="0" rtl="0">
              <a:spcBef>
                <a:spcPts val="0"/>
              </a:spcBef>
              <a:spcAft>
                <a:spcPts val="0"/>
              </a:spcAft>
              <a:buNone/>
            </a:pPr>
            <a:r>
              <a:rPr lang="en" sz="4500">
                <a:solidFill>
                  <a:schemeClr val="lt1"/>
                </a:solidFill>
              </a:rPr>
              <a:t>JORDAN</a:t>
            </a:r>
            <a:endParaRPr sz="4500">
              <a:solidFill>
                <a:schemeClr val="lt1"/>
              </a:solidFill>
            </a:endParaRPr>
          </a:p>
        </p:txBody>
      </p:sp>
      <p:sp>
        <p:nvSpPr>
          <p:cNvPr id="106" name="Shape 106"/>
          <p:cNvSpPr txBox="1"/>
          <p:nvPr/>
        </p:nvSpPr>
        <p:spPr>
          <a:xfrm>
            <a:off x="0" y="0"/>
            <a:ext cx="9144000" cy="548400"/>
          </a:xfrm>
          <a:prstGeom prst="rect">
            <a:avLst/>
          </a:prstGeom>
          <a:solidFill>
            <a:srgbClr val="E9EDEE"/>
          </a:solidFill>
          <a:ln>
            <a:noFill/>
          </a:ln>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6" name="Rectangle 5"/>
          <p:cNvSpPr/>
          <p:nvPr/>
        </p:nvSpPr>
        <p:spPr>
          <a:xfrm>
            <a:off x="7030921" y="4881890"/>
            <a:ext cx="2113079" cy="261610"/>
          </a:xfrm>
          <a:prstGeom prst="rect">
            <a:avLst/>
          </a:prstGeom>
        </p:spPr>
        <p:txBody>
          <a:bodyPr wrap="none">
            <a:spAutoFit/>
          </a:bodyPr>
          <a:lstStyle/>
          <a:p>
            <a:r>
              <a:rPr lang="en-GB" sz="1100" dirty="0" smtClean="0">
                <a:solidFill>
                  <a:schemeClr val="bg2"/>
                </a:solidFill>
              </a:rPr>
              <a:t>©</a:t>
            </a:r>
            <a:r>
              <a:rPr lang="en-US" sz="1100" dirty="0" smtClean="0">
                <a:solidFill>
                  <a:schemeClr val="bg2"/>
                </a:solidFill>
              </a:rPr>
              <a:t> University of Maryland, 2018</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pic>
        <p:nvPicPr>
          <p:cNvPr id="355" name="Shape 355"/>
          <p:cNvPicPr preferRelativeResize="0"/>
          <p:nvPr/>
        </p:nvPicPr>
        <p:blipFill>
          <a:blip r:embed="rId3">
            <a:alphaModFix/>
          </a:blip>
          <a:stretch>
            <a:fillRect/>
          </a:stretch>
        </p:blipFill>
        <p:spPr>
          <a:xfrm>
            <a:off x="6793" y="148525"/>
            <a:ext cx="4553925" cy="4694050"/>
          </a:xfrm>
          <a:prstGeom prst="rect">
            <a:avLst/>
          </a:prstGeom>
          <a:noFill/>
          <a:ln>
            <a:noFill/>
          </a:ln>
        </p:spPr>
      </p:pic>
      <p:pic>
        <p:nvPicPr>
          <p:cNvPr id="356" name="Shape 356"/>
          <p:cNvPicPr preferRelativeResize="0"/>
          <p:nvPr/>
        </p:nvPicPr>
        <p:blipFill>
          <a:blip r:embed="rId4">
            <a:alphaModFix/>
          </a:blip>
          <a:stretch>
            <a:fillRect/>
          </a:stretch>
        </p:blipFill>
        <p:spPr>
          <a:xfrm>
            <a:off x="4590075" y="194100"/>
            <a:ext cx="4553925" cy="4570925"/>
          </a:xfrm>
          <a:prstGeom prst="rect">
            <a:avLst/>
          </a:prstGeom>
          <a:noFill/>
          <a:ln>
            <a:noFill/>
          </a:ln>
        </p:spPr>
      </p:pic>
      <p:sp>
        <p:nvSpPr>
          <p:cNvPr id="357" name="Shape 357"/>
          <p:cNvSpPr txBox="1"/>
          <p:nvPr/>
        </p:nvSpPr>
        <p:spPr>
          <a:xfrm>
            <a:off x="109100" y="4811400"/>
            <a:ext cx="1902900" cy="3321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800" dirty="0"/>
              <a:t>Source: </a:t>
            </a:r>
            <a:r>
              <a:rPr lang="en" sz="800" dirty="0" smtClean="0"/>
              <a:t>UNICEF. (2014)</a:t>
            </a:r>
            <a:endParaRPr sz="800" dirty="0"/>
          </a:p>
        </p:txBody>
      </p:sp>
      <p:sp>
        <p:nvSpPr>
          <p:cNvPr id="358" name="Shape 358"/>
          <p:cNvSpPr txBox="1"/>
          <p:nvPr/>
        </p:nvSpPr>
        <p:spPr>
          <a:xfrm>
            <a:off x="7775925" y="4839625"/>
            <a:ext cx="1368000" cy="3339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800" b="1"/>
              <a:t>Early/Child Marriage</a:t>
            </a:r>
            <a:endParaRPr sz="800" b="1"/>
          </a:p>
        </p:txBody>
      </p:sp>
      <p:sp>
        <p:nvSpPr>
          <p:cNvPr id="359" name="Shape 359"/>
          <p:cNvSpPr txBox="1"/>
          <p:nvPr/>
        </p:nvSpPr>
        <p:spPr>
          <a:xfrm>
            <a:off x="49763" y="194100"/>
            <a:ext cx="4454400" cy="465900"/>
          </a:xfrm>
          <a:prstGeom prst="rect">
            <a:avLst/>
          </a:prstGeom>
          <a:solidFill>
            <a:srgbClr val="4FB5EB"/>
          </a:solidFill>
          <a:ln>
            <a:noFill/>
          </a:ln>
        </p:spPr>
        <p:txBody>
          <a:bodyPr spcFirstLastPara="1" wrap="square" lIns="91425" tIns="91425" rIns="91425" bIns="91425" anchor="ctr" anchorCtr="0">
            <a:noAutofit/>
          </a:bodyPr>
          <a:lstStyle/>
          <a:p>
            <a:pPr marL="0" lvl="0" indent="0" algn="ctr">
              <a:spcBef>
                <a:spcPts val="0"/>
              </a:spcBef>
              <a:spcAft>
                <a:spcPts val="0"/>
              </a:spcAft>
              <a:buNone/>
            </a:pPr>
            <a:r>
              <a:rPr lang="en">
                <a:solidFill>
                  <a:srgbClr val="FFFFFF"/>
                </a:solidFill>
              </a:rPr>
              <a:t>Age at marriage, women 2005-2012</a:t>
            </a:r>
            <a:endParaRPr>
              <a:solidFill>
                <a:srgbClr val="FFFFFF"/>
              </a:solidFill>
            </a:endParaRPr>
          </a:p>
        </p:txBody>
      </p:sp>
      <p:sp>
        <p:nvSpPr>
          <p:cNvPr id="360" name="Shape 360"/>
          <p:cNvSpPr txBox="1"/>
          <p:nvPr/>
        </p:nvSpPr>
        <p:spPr>
          <a:xfrm>
            <a:off x="4639800" y="194100"/>
            <a:ext cx="4454400" cy="465900"/>
          </a:xfrm>
          <a:prstGeom prst="rect">
            <a:avLst/>
          </a:prstGeom>
          <a:solidFill>
            <a:srgbClr val="4FB5EB"/>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rgbClr val="FFFFFF"/>
                </a:solidFill>
              </a:rPr>
              <a:t>Age at marriage, men 2005-2012</a:t>
            </a:r>
            <a:endParaRPr>
              <a:solidFill>
                <a:srgbClr val="FFFFFF"/>
              </a:solidFill>
            </a:endParaRPr>
          </a:p>
        </p:txBody>
      </p:sp>
      <p:sp>
        <p:nvSpPr>
          <p:cNvPr id="8" name="Rectangle 7"/>
          <p:cNvSpPr/>
          <p:nvPr/>
        </p:nvSpPr>
        <p:spPr>
          <a:xfrm>
            <a:off x="4069768" y="4907036"/>
            <a:ext cx="1595309" cy="215444"/>
          </a:xfrm>
          <a:prstGeom prst="rect">
            <a:avLst/>
          </a:prstGeom>
        </p:spPr>
        <p:txBody>
          <a:bodyPr wrap="none">
            <a:spAutoFit/>
          </a:bodyPr>
          <a:lstStyle/>
          <a:p>
            <a:r>
              <a:rPr lang="en-GB" sz="800" dirty="0" smtClean="0">
                <a:solidFill>
                  <a:schemeClr val="bg2"/>
                </a:solidFill>
              </a:rPr>
              <a:t>©</a:t>
            </a:r>
            <a:r>
              <a:rPr lang="en-US" sz="800" dirty="0" smtClean="0">
                <a:solidFill>
                  <a:schemeClr val="bg2"/>
                </a:solidFill>
              </a:rPr>
              <a:t> University of Maryland, 2018</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pic>
        <p:nvPicPr>
          <p:cNvPr id="365" name="Shape 365"/>
          <p:cNvPicPr preferRelativeResize="0"/>
          <p:nvPr/>
        </p:nvPicPr>
        <p:blipFill>
          <a:blip r:embed="rId3">
            <a:alphaModFix/>
          </a:blip>
          <a:stretch>
            <a:fillRect/>
          </a:stretch>
        </p:blipFill>
        <p:spPr>
          <a:xfrm>
            <a:off x="1197400" y="48325"/>
            <a:ext cx="6578525" cy="4712625"/>
          </a:xfrm>
          <a:prstGeom prst="rect">
            <a:avLst/>
          </a:prstGeom>
          <a:noFill/>
          <a:ln>
            <a:noFill/>
          </a:ln>
        </p:spPr>
      </p:pic>
      <p:sp>
        <p:nvSpPr>
          <p:cNvPr id="366" name="Shape 366"/>
          <p:cNvSpPr txBox="1"/>
          <p:nvPr/>
        </p:nvSpPr>
        <p:spPr>
          <a:xfrm>
            <a:off x="79225" y="4834250"/>
            <a:ext cx="1902900" cy="3321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1000" dirty="0"/>
              <a:t>Source: </a:t>
            </a:r>
            <a:r>
              <a:rPr lang="en" sz="1000" dirty="0" smtClean="0"/>
              <a:t>UNICEF. (</a:t>
            </a:r>
            <a:r>
              <a:rPr lang="en" sz="1000" dirty="0"/>
              <a:t>2014)</a:t>
            </a:r>
            <a:endParaRPr dirty="0"/>
          </a:p>
        </p:txBody>
      </p:sp>
      <p:sp>
        <p:nvSpPr>
          <p:cNvPr id="367" name="Shape 367"/>
          <p:cNvSpPr txBox="1"/>
          <p:nvPr/>
        </p:nvSpPr>
        <p:spPr>
          <a:xfrm>
            <a:off x="7775925" y="4839625"/>
            <a:ext cx="1368000" cy="3339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800" b="1"/>
              <a:t>Early/Child Marriage</a:t>
            </a:r>
            <a:endParaRPr sz="800" b="1"/>
          </a:p>
        </p:txBody>
      </p:sp>
      <p:sp>
        <p:nvSpPr>
          <p:cNvPr id="5" name="Rectangle 4"/>
          <p:cNvSpPr/>
          <p:nvPr/>
        </p:nvSpPr>
        <p:spPr>
          <a:xfrm>
            <a:off x="4069768" y="4907036"/>
            <a:ext cx="1595309" cy="215444"/>
          </a:xfrm>
          <a:prstGeom prst="rect">
            <a:avLst/>
          </a:prstGeom>
        </p:spPr>
        <p:txBody>
          <a:bodyPr wrap="none">
            <a:spAutoFit/>
          </a:bodyPr>
          <a:lstStyle/>
          <a:p>
            <a:r>
              <a:rPr lang="en-GB" sz="800" dirty="0" smtClean="0">
                <a:solidFill>
                  <a:schemeClr val="bg2"/>
                </a:solidFill>
              </a:rPr>
              <a:t>©</a:t>
            </a:r>
            <a:r>
              <a:rPr lang="en-US" sz="800" dirty="0" smtClean="0">
                <a:solidFill>
                  <a:schemeClr val="bg2"/>
                </a:solidFill>
              </a:rPr>
              <a:t> University of Maryland, 2018</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pic>
        <p:nvPicPr>
          <p:cNvPr id="372" name="Shape 372"/>
          <p:cNvPicPr preferRelativeResize="0"/>
          <p:nvPr/>
        </p:nvPicPr>
        <p:blipFill>
          <a:blip r:embed="rId3">
            <a:alphaModFix/>
          </a:blip>
          <a:stretch>
            <a:fillRect/>
          </a:stretch>
        </p:blipFill>
        <p:spPr>
          <a:xfrm>
            <a:off x="332712" y="117682"/>
            <a:ext cx="8478575" cy="4721943"/>
          </a:xfrm>
          <a:prstGeom prst="rect">
            <a:avLst/>
          </a:prstGeom>
          <a:noFill/>
          <a:ln>
            <a:noFill/>
          </a:ln>
        </p:spPr>
      </p:pic>
      <p:sp>
        <p:nvSpPr>
          <p:cNvPr id="373" name="Shape 373"/>
          <p:cNvSpPr txBox="1"/>
          <p:nvPr/>
        </p:nvSpPr>
        <p:spPr>
          <a:xfrm>
            <a:off x="185300" y="4887600"/>
            <a:ext cx="1902900" cy="3321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800" dirty="0"/>
              <a:t>Source: </a:t>
            </a:r>
            <a:r>
              <a:rPr lang="en" sz="800" dirty="0" smtClean="0"/>
              <a:t>UNICEF. </a:t>
            </a:r>
            <a:r>
              <a:rPr lang="en" sz="800" dirty="0"/>
              <a:t>(</a:t>
            </a:r>
            <a:r>
              <a:rPr lang="en" sz="800" dirty="0" smtClean="0"/>
              <a:t>2014)</a:t>
            </a:r>
            <a:endParaRPr sz="800" dirty="0"/>
          </a:p>
        </p:txBody>
      </p:sp>
      <p:sp>
        <p:nvSpPr>
          <p:cNvPr id="374" name="Shape 374"/>
          <p:cNvSpPr txBox="1"/>
          <p:nvPr/>
        </p:nvSpPr>
        <p:spPr>
          <a:xfrm>
            <a:off x="7775925" y="4839625"/>
            <a:ext cx="1368000" cy="3339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800" b="1"/>
              <a:t>Early/Child Marriage</a:t>
            </a:r>
            <a:endParaRPr sz="800" b="1"/>
          </a:p>
        </p:txBody>
      </p:sp>
      <p:sp>
        <p:nvSpPr>
          <p:cNvPr id="375" name="Shape 375"/>
          <p:cNvSpPr txBox="1"/>
          <p:nvPr/>
        </p:nvSpPr>
        <p:spPr>
          <a:xfrm>
            <a:off x="185300" y="117675"/>
            <a:ext cx="1067400" cy="652200"/>
          </a:xfrm>
          <a:prstGeom prst="rect">
            <a:avLst/>
          </a:prstGeom>
          <a:solidFill>
            <a:srgbClr val="FFFFFF"/>
          </a:solidFill>
          <a:ln>
            <a:noFill/>
          </a:ln>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6" name="Rectangle 5"/>
          <p:cNvSpPr/>
          <p:nvPr/>
        </p:nvSpPr>
        <p:spPr>
          <a:xfrm>
            <a:off x="4069768" y="4907036"/>
            <a:ext cx="1595309" cy="215444"/>
          </a:xfrm>
          <a:prstGeom prst="rect">
            <a:avLst/>
          </a:prstGeom>
        </p:spPr>
        <p:txBody>
          <a:bodyPr wrap="none">
            <a:spAutoFit/>
          </a:bodyPr>
          <a:lstStyle/>
          <a:p>
            <a:r>
              <a:rPr lang="en-GB" sz="800" dirty="0" smtClean="0">
                <a:solidFill>
                  <a:schemeClr val="bg2"/>
                </a:solidFill>
              </a:rPr>
              <a:t>©</a:t>
            </a:r>
            <a:r>
              <a:rPr lang="en-US" sz="800" dirty="0" smtClean="0">
                <a:solidFill>
                  <a:schemeClr val="bg2"/>
                </a:solidFill>
              </a:rPr>
              <a:t> University of Maryland, 2018</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pic>
        <p:nvPicPr>
          <p:cNvPr id="111" name="Shape 111"/>
          <p:cNvPicPr preferRelativeResize="0"/>
          <p:nvPr/>
        </p:nvPicPr>
        <p:blipFill rotWithShape="1">
          <a:blip r:embed="rId3">
            <a:alphaModFix/>
          </a:blip>
          <a:srcRect b="11684"/>
          <a:stretch/>
        </p:blipFill>
        <p:spPr>
          <a:xfrm>
            <a:off x="6464999" y="1288200"/>
            <a:ext cx="2463726" cy="2931124"/>
          </a:xfrm>
          <a:prstGeom prst="rect">
            <a:avLst/>
          </a:prstGeom>
          <a:noFill/>
          <a:ln>
            <a:noFill/>
          </a:ln>
        </p:spPr>
      </p:pic>
      <p:sp>
        <p:nvSpPr>
          <p:cNvPr id="112" name="Shape 112"/>
          <p:cNvSpPr txBox="1">
            <a:spLocks noGrp="1"/>
          </p:cNvSpPr>
          <p:nvPr>
            <p:ph type="ctrTitle" idx="4294967295"/>
          </p:nvPr>
        </p:nvSpPr>
        <p:spPr>
          <a:xfrm>
            <a:off x="727950" y="563850"/>
            <a:ext cx="7688100" cy="5352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Overview</a:t>
            </a:r>
            <a:endParaRPr/>
          </a:p>
        </p:txBody>
      </p:sp>
      <p:sp>
        <p:nvSpPr>
          <p:cNvPr id="113" name="Shape 113"/>
          <p:cNvSpPr txBox="1">
            <a:spLocks noGrp="1"/>
          </p:cNvSpPr>
          <p:nvPr>
            <p:ph type="ctrTitle" idx="4294967295"/>
          </p:nvPr>
        </p:nvSpPr>
        <p:spPr>
          <a:xfrm>
            <a:off x="675200" y="1487425"/>
            <a:ext cx="5746500" cy="3067800"/>
          </a:xfrm>
          <a:prstGeom prst="rect">
            <a:avLst/>
          </a:prstGeom>
          <a:noFill/>
        </p:spPr>
        <p:txBody>
          <a:bodyPr spcFirstLastPara="1" wrap="square" lIns="91425" tIns="91425" rIns="91425" bIns="91425" anchor="t" anchorCtr="0">
            <a:noAutofit/>
          </a:bodyPr>
          <a:lstStyle/>
          <a:p>
            <a:pPr marL="0" lvl="0" indent="0" rtl="0">
              <a:spcBef>
                <a:spcPts val="0"/>
              </a:spcBef>
              <a:spcAft>
                <a:spcPts val="0"/>
              </a:spcAft>
              <a:buNone/>
            </a:pPr>
            <a:r>
              <a:rPr lang="en" sz="1300"/>
              <a:t>Jordan is a </a:t>
            </a:r>
            <a:r>
              <a:rPr lang="en" sz="1300">
                <a:solidFill>
                  <a:schemeClr val="dk1"/>
                </a:solidFill>
              </a:rPr>
              <a:t>middle-income country</a:t>
            </a:r>
            <a:r>
              <a:rPr lang="en" sz="1300"/>
              <a:t>, but one of the smallest and poorest economies in the Middle East, with </a:t>
            </a:r>
            <a:r>
              <a:rPr lang="en" sz="1300">
                <a:solidFill>
                  <a:schemeClr val="dk1"/>
                </a:solidFill>
              </a:rPr>
              <a:t>14%</a:t>
            </a:r>
            <a:r>
              <a:rPr lang="en" sz="1300"/>
              <a:t> of Jordanians living </a:t>
            </a:r>
            <a:r>
              <a:rPr lang="en" sz="1300">
                <a:solidFill>
                  <a:schemeClr val="dk1"/>
                </a:solidFill>
              </a:rPr>
              <a:t>below the poverty line</a:t>
            </a:r>
            <a:r>
              <a:rPr lang="en" sz="1300"/>
              <a:t>.</a:t>
            </a:r>
            <a:r>
              <a:rPr lang="en" sz="1300" baseline="30000"/>
              <a:t>1</a:t>
            </a:r>
            <a:r>
              <a:rPr lang="en" sz="1300"/>
              <a:t/>
            </a:r>
            <a:br>
              <a:rPr lang="en" sz="1300"/>
            </a:br>
            <a:endParaRPr sz="1300"/>
          </a:p>
          <a:p>
            <a:pPr marL="0" lvl="0" indent="0" rtl="0">
              <a:spcBef>
                <a:spcPts val="0"/>
              </a:spcBef>
              <a:spcAft>
                <a:spcPts val="0"/>
              </a:spcAft>
              <a:buNone/>
            </a:pPr>
            <a:r>
              <a:rPr lang="en" sz="1300"/>
              <a:t>Adult </a:t>
            </a:r>
            <a:r>
              <a:rPr lang="en" sz="1300">
                <a:solidFill>
                  <a:schemeClr val="accent3"/>
                </a:solidFill>
              </a:rPr>
              <a:t>literacy </a:t>
            </a:r>
            <a:r>
              <a:rPr lang="en" sz="1300"/>
              <a:t>in Jordan is one of the </a:t>
            </a:r>
            <a:r>
              <a:rPr lang="en" sz="1300">
                <a:solidFill>
                  <a:schemeClr val="accent3"/>
                </a:solidFill>
              </a:rPr>
              <a:t>highest</a:t>
            </a:r>
            <a:r>
              <a:rPr lang="en" sz="1300"/>
              <a:t> in the region at </a:t>
            </a:r>
            <a:r>
              <a:rPr lang="en" sz="1300">
                <a:solidFill>
                  <a:srgbClr val="EB5600"/>
                </a:solidFill>
              </a:rPr>
              <a:t>99%</a:t>
            </a:r>
            <a:r>
              <a:rPr lang="en" sz="1300"/>
              <a:t>. </a:t>
            </a:r>
            <a:r>
              <a:rPr lang="en" sz="1300" baseline="30000"/>
              <a:t>2</a:t>
            </a:r>
            <a:r>
              <a:rPr lang="en" sz="1300"/>
              <a:t/>
            </a:r>
            <a:br>
              <a:rPr lang="en" sz="1300"/>
            </a:br>
            <a:r>
              <a:rPr lang="en" sz="1200"/>
              <a:t>The </a:t>
            </a:r>
            <a:r>
              <a:rPr lang="en" sz="1200">
                <a:solidFill>
                  <a:schemeClr val="accent3"/>
                </a:solidFill>
              </a:rPr>
              <a:t>illiteracy </a:t>
            </a:r>
            <a:r>
              <a:rPr lang="en" sz="1200"/>
              <a:t>rate among </a:t>
            </a:r>
            <a:r>
              <a:rPr lang="en" sz="1200">
                <a:solidFill>
                  <a:schemeClr val="accent3"/>
                </a:solidFill>
              </a:rPr>
              <a:t>women </a:t>
            </a:r>
            <a:r>
              <a:rPr lang="en" sz="1200"/>
              <a:t>(aged 15+) is </a:t>
            </a:r>
            <a:r>
              <a:rPr lang="en" sz="1200">
                <a:solidFill>
                  <a:schemeClr val="accent3"/>
                </a:solidFill>
              </a:rPr>
              <a:t>9.5%</a:t>
            </a:r>
            <a:r>
              <a:rPr lang="en" sz="1200"/>
              <a:t> and for </a:t>
            </a:r>
            <a:r>
              <a:rPr lang="en" sz="1200">
                <a:solidFill>
                  <a:schemeClr val="accent3"/>
                </a:solidFill>
              </a:rPr>
              <a:t>men</a:t>
            </a:r>
            <a:r>
              <a:rPr lang="en" sz="1200"/>
              <a:t>, </a:t>
            </a:r>
            <a:r>
              <a:rPr lang="en" sz="1200">
                <a:solidFill>
                  <a:schemeClr val="accent3"/>
                </a:solidFill>
              </a:rPr>
              <a:t>3.4%</a:t>
            </a:r>
            <a:r>
              <a:rPr lang="en" sz="1200"/>
              <a:t>.</a:t>
            </a:r>
            <a:r>
              <a:rPr lang="en" sz="1200" baseline="30000"/>
              <a:t>3</a:t>
            </a:r>
            <a:br>
              <a:rPr lang="en" sz="1200" baseline="30000"/>
            </a:br>
            <a:r>
              <a:rPr lang="en" sz="1300" baseline="30000"/>
              <a:t/>
            </a:r>
            <a:br>
              <a:rPr lang="en" sz="1300" baseline="30000"/>
            </a:br>
            <a:r>
              <a:rPr lang="en" sz="1300"/>
              <a:t>Jordan issued a family protection law against </a:t>
            </a:r>
            <a:r>
              <a:rPr lang="en" sz="1300">
                <a:solidFill>
                  <a:srgbClr val="1A9988"/>
                </a:solidFill>
              </a:rPr>
              <a:t>domestic violence law</a:t>
            </a:r>
            <a:r>
              <a:rPr lang="en" sz="1300"/>
              <a:t> in August 2008.</a:t>
            </a:r>
            <a:r>
              <a:rPr lang="en" sz="1300" baseline="30000"/>
              <a:t>4</a:t>
            </a:r>
            <a:endParaRPr sz="1300"/>
          </a:p>
          <a:p>
            <a:pPr marL="0" lvl="0" indent="0" rtl="0">
              <a:spcBef>
                <a:spcPts val="0"/>
              </a:spcBef>
              <a:spcAft>
                <a:spcPts val="0"/>
              </a:spcAft>
              <a:buNone/>
            </a:pPr>
            <a:endParaRPr sz="1300"/>
          </a:p>
          <a:p>
            <a:pPr marL="0" lvl="0" indent="0" rtl="0">
              <a:spcBef>
                <a:spcPts val="0"/>
              </a:spcBef>
              <a:spcAft>
                <a:spcPts val="0"/>
              </a:spcAft>
              <a:buNone/>
            </a:pPr>
            <a:r>
              <a:rPr lang="en" sz="1300"/>
              <a:t>The </a:t>
            </a:r>
            <a:r>
              <a:rPr lang="en" sz="1300">
                <a:solidFill>
                  <a:schemeClr val="accent3"/>
                </a:solidFill>
              </a:rPr>
              <a:t>civil service</a:t>
            </a:r>
            <a:r>
              <a:rPr lang="en" sz="1300"/>
              <a:t> in Jordan is considered the </a:t>
            </a:r>
            <a:r>
              <a:rPr lang="en" sz="1300">
                <a:solidFill>
                  <a:srgbClr val="EB5600"/>
                </a:solidFill>
              </a:rPr>
              <a:t>main source of employment</a:t>
            </a:r>
            <a:r>
              <a:rPr lang="en" sz="1300"/>
              <a:t> for most Jordanians.</a:t>
            </a:r>
            <a:r>
              <a:rPr lang="en" sz="1300" baseline="30000"/>
              <a:t>5</a:t>
            </a:r>
            <a:br>
              <a:rPr lang="en" sz="1300" baseline="30000"/>
            </a:br>
            <a:endParaRPr sz="1300" baseline="30000"/>
          </a:p>
          <a:p>
            <a:pPr marL="0" lvl="0" indent="0" rtl="0">
              <a:spcBef>
                <a:spcPts val="0"/>
              </a:spcBef>
              <a:spcAft>
                <a:spcPts val="0"/>
              </a:spcAft>
              <a:buNone/>
            </a:pPr>
            <a:endParaRPr sz="1300" baseline="30000"/>
          </a:p>
          <a:p>
            <a:pPr marL="0" lvl="0" indent="0" rtl="0">
              <a:spcBef>
                <a:spcPts val="0"/>
              </a:spcBef>
              <a:spcAft>
                <a:spcPts val="0"/>
              </a:spcAft>
              <a:buNone/>
            </a:pPr>
            <a:endParaRPr sz="1300"/>
          </a:p>
        </p:txBody>
      </p:sp>
      <p:cxnSp>
        <p:nvCxnSpPr>
          <p:cNvPr id="114" name="Shape 114"/>
          <p:cNvCxnSpPr/>
          <p:nvPr/>
        </p:nvCxnSpPr>
        <p:spPr>
          <a:xfrm>
            <a:off x="160800" y="4555625"/>
            <a:ext cx="8819100" cy="0"/>
          </a:xfrm>
          <a:prstGeom prst="straightConnector1">
            <a:avLst/>
          </a:prstGeom>
          <a:noFill/>
          <a:ln w="9525" cap="flat" cmpd="sng">
            <a:solidFill>
              <a:schemeClr val="dk2"/>
            </a:solidFill>
            <a:prstDash val="solid"/>
            <a:round/>
            <a:headEnd type="none" w="med" len="med"/>
            <a:tailEnd type="none" w="med" len="med"/>
          </a:ln>
        </p:spPr>
      </p:cxnSp>
      <p:sp>
        <p:nvSpPr>
          <p:cNvPr id="115" name="Shape 115"/>
          <p:cNvSpPr txBox="1"/>
          <p:nvPr/>
        </p:nvSpPr>
        <p:spPr>
          <a:xfrm>
            <a:off x="107875" y="4495100"/>
            <a:ext cx="8754600" cy="6483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 sz="700"/>
              <a:t>1 Jordan National Agenda (2006-2015).</a:t>
            </a:r>
            <a:endParaRPr sz="700"/>
          </a:p>
          <a:p>
            <a:pPr marL="0" lvl="0" indent="0">
              <a:spcBef>
                <a:spcPts val="0"/>
              </a:spcBef>
              <a:spcAft>
                <a:spcPts val="0"/>
              </a:spcAft>
              <a:buNone/>
            </a:pPr>
            <a:r>
              <a:rPr lang="en" sz="700"/>
              <a:t>2 World Economic Forum (2016).</a:t>
            </a:r>
            <a:endParaRPr sz="700"/>
          </a:p>
          <a:p>
            <a:pPr marL="0" lvl="0" indent="0">
              <a:spcBef>
                <a:spcPts val="0"/>
              </a:spcBef>
              <a:spcAft>
                <a:spcPts val="0"/>
              </a:spcAft>
              <a:buNone/>
            </a:pPr>
            <a:r>
              <a:rPr lang="en" sz="700"/>
              <a:t>3 Employment and Unemployment Survey (2015), Department of Statistics, State of Jordan.</a:t>
            </a:r>
            <a:endParaRPr sz="700"/>
          </a:p>
          <a:p>
            <a:pPr marL="0" lvl="0" indent="0">
              <a:spcBef>
                <a:spcPts val="0"/>
              </a:spcBef>
              <a:spcAft>
                <a:spcPts val="0"/>
              </a:spcAft>
              <a:buNone/>
            </a:pPr>
            <a:r>
              <a:rPr lang="en" sz="700"/>
              <a:t>4 Jordanian Official Gazette </a:t>
            </a:r>
            <a:r>
              <a:rPr lang="en" sz="700" i="1"/>
              <a:t>Family Protection Law No. 6</a:t>
            </a:r>
            <a:r>
              <a:rPr lang="en" sz="700"/>
              <a:t> (2008).</a:t>
            </a:r>
            <a:endParaRPr sz="700"/>
          </a:p>
          <a:p>
            <a:pPr marL="0" lvl="0" indent="0">
              <a:spcBef>
                <a:spcPts val="0"/>
              </a:spcBef>
              <a:spcAft>
                <a:spcPts val="0"/>
              </a:spcAft>
              <a:buNone/>
            </a:pPr>
            <a:r>
              <a:rPr lang="en" sz="700"/>
              <a:t>5 Jordan Case Study, UNDP (2012),  </a:t>
            </a:r>
            <a:r>
              <a:rPr lang="en" sz="700" u="sng">
                <a:solidFill>
                  <a:schemeClr val="hlink"/>
                </a:solidFill>
                <a:hlinkClick r:id="rId4"/>
              </a:rPr>
              <a:t>https://go.umd.edu/x73</a:t>
            </a:r>
            <a:endParaRPr sz="700"/>
          </a:p>
          <a:p>
            <a:pPr marL="0" lvl="0" indent="0">
              <a:spcBef>
                <a:spcPts val="0"/>
              </a:spcBef>
              <a:spcAft>
                <a:spcPts val="0"/>
              </a:spcAft>
              <a:buNone/>
            </a:pPr>
            <a:endParaRPr sz="700"/>
          </a:p>
        </p:txBody>
      </p:sp>
      <p:pic>
        <p:nvPicPr>
          <p:cNvPr id="116" name="Shape 116"/>
          <p:cNvPicPr preferRelativeResize="0"/>
          <p:nvPr/>
        </p:nvPicPr>
        <p:blipFill>
          <a:blip r:embed="rId5">
            <a:alphaModFix/>
          </a:blip>
          <a:stretch>
            <a:fillRect/>
          </a:stretch>
        </p:blipFill>
        <p:spPr>
          <a:xfrm>
            <a:off x="299425" y="1612563"/>
            <a:ext cx="270050" cy="354250"/>
          </a:xfrm>
          <a:prstGeom prst="rect">
            <a:avLst/>
          </a:prstGeom>
          <a:noFill/>
          <a:ln>
            <a:noFill/>
          </a:ln>
        </p:spPr>
      </p:pic>
      <p:pic>
        <p:nvPicPr>
          <p:cNvPr id="117" name="Shape 117"/>
          <p:cNvPicPr preferRelativeResize="0"/>
          <p:nvPr/>
        </p:nvPicPr>
        <p:blipFill>
          <a:blip r:embed="rId6">
            <a:alphaModFix/>
          </a:blip>
          <a:stretch>
            <a:fillRect/>
          </a:stretch>
        </p:blipFill>
        <p:spPr>
          <a:xfrm>
            <a:off x="299425" y="2374392"/>
            <a:ext cx="270050" cy="243514"/>
          </a:xfrm>
          <a:prstGeom prst="rect">
            <a:avLst/>
          </a:prstGeom>
          <a:noFill/>
          <a:ln>
            <a:noFill/>
          </a:ln>
        </p:spPr>
      </p:pic>
      <p:pic>
        <p:nvPicPr>
          <p:cNvPr id="118" name="Shape 118"/>
          <p:cNvPicPr preferRelativeResize="0"/>
          <p:nvPr/>
        </p:nvPicPr>
        <p:blipFill>
          <a:blip r:embed="rId7">
            <a:alphaModFix/>
          </a:blip>
          <a:stretch>
            <a:fillRect/>
          </a:stretch>
        </p:blipFill>
        <p:spPr>
          <a:xfrm>
            <a:off x="135523" y="650600"/>
            <a:ext cx="510150" cy="554367"/>
          </a:xfrm>
          <a:prstGeom prst="rect">
            <a:avLst/>
          </a:prstGeom>
          <a:noFill/>
          <a:ln>
            <a:noFill/>
          </a:ln>
        </p:spPr>
      </p:pic>
      <p:pic>
        <p:nvPicPr>
          <p:cNvPr id="119" name="Shape 119"/>
          <p:cNvPicPr preferRelativeResize="0"/>
          <p:nvPr/>
        </p:nvPicPr>
        <p:blipFill>
          <a:blip r:embed="rId8">
            <a:alphaModFix/>
          </a:blip>
          <a:stretch>
            <a:fillRect/>
          </a:stretch>
        </p:blipFill>
        <p:spPr>
          <a:xfrm>
            <a:off x="236990" y="3554200"/>
            <a:ext cx="394910" cy="354250"/>
          </a:xfrm>
          <a:prstGeom prst="rect">
            <a:avLst/>
          </a:prstGeom>
          <a:noFill/>
          <a:ln>
            <a:noFill/>
          </a:ln>
        </p:spPr>
      </p:pic>
      <p:pic>
        <p:nvPicPr>
          <p:cNvPr id="120" name="Shape 120"/>
          <p:cNvPicPr preferRelativeResize="0"/>
          <p:nvPr/>
        </p:nvPicPr>
        <p:blipFill>
          <a:blip r:embed="rId9">
            <a:alphaModFix/>
          </a:blip>
          <a:stretch>
            <a:fillRect/>
          </a:stretch>
        </p:blipFill>
        <p:spPr>
          <a:xfrm>
            <a:off x="274764" y="2974022"/>
            <a:ext cx="319373" cy="354250"/>
          </a:xfrm>
          <a:prstGeom prst="rect">
            <a:avLst/>
          </a:prstGeom>
          <a:noFill/>
          <a:ln>
            <a:noFill/>
          </a:ln>
        </p:spPr>
      </p:pic>
      <p:sp>
        <p:nvSpPr>
          <p:cNvPr id="12" name="Rectangle 11"/>
          <p:cNvSpPr/>
          <p:nvPr/>
        </p:nvSpPr>
        <p:spPr>
          <a:xfrm>
            <a:off x="7030921" y="4881890"/>
            <a:ext cx="2113079" cy="261610"/>
          </a:xfrm>
          <a:prstGeom prst="rect">
            <a:avLst/>
          </a:prstGeom>
        </p:spPr>
        <p:txBody>
          <a:bodyPr wrap="none">
            <a:spAutoFit/>
          </a:bodyPr>
          <a:lstStyle/>
          <a:p>
            <a:r>
              <a:rPr lang="en-GB" sz="1100" dirty="0" smtClean="0">
                <a:solidFill>
                  <a:schemeClr val="bg2"/>
                </a:solidFill>
              </a:rPr>
              <a:t>©</a:t>
            </a:r>
            <a:r>
              <a:rPr lang="en-US" sz="1100" dirty="0" smtClean="0">
                <a:solidFill>
                  <a:schemeClr val="bg2"/>
                </a:solidFill>
              </a:rPr>
              <a:t> University of Maryland, 2018</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pic>
        <p:nvPicPr>
          <p:cNvPr id="125" name="Shape 125"/>
          <p:cNvPicPr preferRelativeResize="0"/>
          <p:nvPr/>
        </p:nvPicPr>
        <p:blipFill>
          <a:blip r:embed="rId3">
            <a:alphaModFix/>
          </a:blip>
          <a:stretch>
            <a:fillRect/>
          </a:stretch>
        </p:blipFill>
        <p:spPr>
          <a:xfrm>
            <a:off x="1072150" y="334925"/>
            <a:ext cx="7554201" cy="4771999"/>
          </a:xfrm>
          <a:prstGeom prst="rect">
            <a:avLst/>
          </a:prstGeom>
          <a:noFill/>
          <a:ln>
            <a:noFill/>
          </a:ln>
        </p:spPr>
      </p:pic>
      <p:sp>
        <p:nvSpPr>
          <p:cNvPr id="126" name="Shape 126"/>
          <p:cNvSpPr txBox="1"/>
          <p:nvPr/>
        </p:nvSpPr>
        <p:spPr>
          <a:xfrm>
            <a:off x="135525" y="66525"/>
            <a:ext cx="4357800" cy="6873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 sz="1800" b="1">
                <a:solidFill>
                  <a:schemeClr val="accent3"/>
                </a:solidFill>
                <a:latin typeface="Raleway"/>
                <a:ea typeface="Raleway"/>
                <a:cs typeface="Raleway"/>
                <a:sym typeface="Raleway"/>
              </a:rPr>
              <a:t>Timeline of progress of women’s issues in Jordan </a:t>
            </a:r>
            <a:endParaRPr sz="1800" b="1">
              <a:solidFill>
                <a:schemeClr val="accent3"/>
              </a:solidFill>
              <a:latin typeface="Raleway"/>
              <a:ea typeface="Raleway"/>
              <a:cs typeface="Raleway"/>
              <a:sym typeface="Raleway"/>
            </a:endParaRPr>
          </a:p>
        </p:txBody>
      </p:sp>
      <p:pic>
        <p:nvPicPr>
          <p:cNvPr id="127" name="Shape 127"/>
          <p:cNvPicPr preferRelativeResize="0"/>
          <p:nvPr/>
        </p:nvPicPr>
        <p:blipFill>
          <a:blip r:embed="rId4">
            <a:alphaModFix/>
          </a:blip>
          <a:stretch>
            <a:fillRect/>
          </a:stretch>
        </p:blipFill>
        <p:spPr>
          <a:xfrm>
            <a:off x="135525" y="4631900"/>
            <a:ext cx="4155226" cy="511600"/>
          </a:xfrm>
          <a:prstGeom prst="rect">
            <a:avLst/>
          </a:prstGeom>
          <a:noFill/>
          <a:ln>
            <a:noFill/>
          </a:ln>
        </p:spPr>
      </p:pic>
      <p:sp>
        <p:nvSpPr>
          <p:cNvPr id="5" name="Rectangle 4"/>
          <p:cNvSpPr/>
          <p:nvPr/>
        </p:nvSpPr>
        <p:spPr>
          <a:xfrm>
            <a:off x="7030921" y="4881890"/>
            <a:ext cx="2113079" cy="261610"/>
          </a:xfrm>
          <a:prstGeom prst="rect">
            <a:avLst/>
          </a:prstGeom>
        </p:spPr>
        <p:txBody>
          <a:bodyPr wrap="none">
            <a:spAutoFit/>
          </a:bodyPr>
          <a:lstStyle/>
          <a:p>
            <a:r>
              <a:rPr lang="en-GB" sz="1100" dirty="0" smtClean="0">
                <a:solidFill>
                  <a:schemeClr val="bg2"/>
                </a:solidFill>
              </a:rPr>
              <a:t>©</a:t>
            </a:r>
            <a:r>
              <a:rPr lang="en-US" sz="1100" dirty="0" smtClean="0">
                <a:solidFill>
                  <a:schemeClr val="bg2"/>
                </a:solidFill>
              </a:rPr>
              <a:t> University of Maryland, 2018</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Shape 132"/>
          <p:cNvSpPr txBox="1">
            <a:spLocks noGrp="1"/>
          </p:cNvSpPr>
          <p:nvPr>
            <p:ph type="title"/>
          </p:nvPr>
        </p:nvSpPr>
        <p:spPr>
          <a:xfrm>
            <a:off x="2676050" y="1865175"/>
            <a:ext cx="3996300" cy="9789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4800"/>
              <a:t>Labor Force</a:t>
            </a:r>
            <a:endParaRPr sz="4800"/>
          </a:p>
        </p:txBody>
      </p:sp>
      <p:sp>
        <p:nvSpPr>
          <p:cNvPr id="3" name="Rectangle 2"/>
          <p:cNvSpPr/>
          <p:nvPr/>
        </p:nvSpPr>
        <p:spPr>
          <a:xfrm>
            <a:off x="7030921" y="4881890"/>
            <a:ext cx="2113079" cy="261610"/>
          </a:xfrm>
          <a:prstGeom prst="rect">
            <a:avLst/>
          </a:prstGeom>
        </p:spPr>
        <p:txBody>
          <a:bodyPr wrap="none">
            <a:spAutoFit/>
          </a:bodyPr>
          <a:lstStyle/>
          <a:p>
            <a:r>
              <a:rPr lang="en-GB" sz="1100" dirty="0" smtClean="0">
                <a:solidFill>
                  <a:schemeClr val="bg2"/>
                </a:solidFill>
              </a:rPr>
              <a:t>©</a:t>
            </a:r>
            <a:r>
              <a:rPr lang="en-US" sz="1100" dirty="0" smtClean="0">
                <a:solidFill>
                  <a:schemeClr val="bg2"/>
                </a:solidFill>
              </a:rPr>
              <a:t> University of Maryland, 2018</a:t>
            </a:r>
          </a:p>
        </p:txBody>
      </p:sp>
      <p:sp>
        <p:nvSpPr>
          <p:cNvPr id="4" name="Rectangle 3"/>
          <p:cNvSpPr/>
          <p:nvPr/>
        </p:nvSpPr>
        <p:spPr>
          <a:xfrm>
            <a:off x="4069768" y="4907036"/>
            <a:ext cx="1595309" cy="215444"/>
          </a:xfrm>
          <a:prstGeom prst="rect">
            <a:avLst/>
          </a:prstGeom>
        </p:spPr>
        <p:txBody>
          <a:bodyPr wrap="none">
            <a:spAutoFit/>
          </a:bodyPr>
          <a:lstStyle/>
          <a:p>
            <a:r>
              <a:rPr lang="en-GB" sz="800" dirty="0" smtClean="0">
                <a:solidFill>
                  <a:schemeClr val="bg2"/>
                </a:solidFill>
              </a:rPr>
              <a:t>©</a:t>
            </a:r>
            <a:r>
              <a:rPr lang="en-US" sz="800" dirty="0" smtClean="0">
                <a:solidFill>
                  <a:schemeClr val="bg2"/>
                </a:solidFill>
              </a:rPr>
              <a:t> University of Maryland, 2018</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Shape 151"/>
          <p:cNvSpPr txBox="1"/>
          <p:nvPr/>
        </p:nvSpPr>
        <p:spPr>
          <a:xfrm>
            <a:off x="8185876" y="4809600"/>
            <a:ext cx="1368000" cy="3339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800" b="1" dirty="0"/>
              <a:t>Labor Force</a:t>
            </a:r>
            <a:endParaRPr sz="800" b="1"/>
          </a:p>
        </p:txBody>
      </p:sp>
      <p:sp>
        <p:nvSpPr>
          <p:cNvPr id="152" name="Shape 152"/>
          <p:cNvSpPr txBox="1"/>
          <p:nvPr/>
        </p:nvSpPr>
        <p:spPr>
          <a:xfrm>
            <a:off x="150825" y="4866900"/>
            <a:ext cx="3424200" cy="2766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800"/>
              <a:t>Source: </a:t>
            </a:r>
            <a:r>
              <a:rPr lang="en" sz="800" u="sng">
                <a:solidFill>
                  <a:schemeClr val="hlink"/>
                </a:solidFill>
                <a:hlinkClick r:id="rId3"/>
              </a:rPr>
              <a:t>Gender Indicators</a:t>
            </a:r>
            <a:r>
              <a:rPr lang="en" sz="800"/>
              <a:t>. (2016). Jordan Department of Statistics.</a:t>
            </a:r>
            <a:endParaRPr sz="800"/>
          </a:p>
        </p:txBody>
      </p:sp>
      <p:pic>
        <p:nvPicPr>
          <p:cNvPr id="153" name="Shape 153"/>
          <p:cNvPicPr preferRelativeResize="0"/>
          <p:nvPr/>
        </p:nvPicPr>
        <p:blipFill>
          <a:blip r:embed="rId4">
            <a:alphaModFix/>
          </a:blip>
          <a:stretch>
            <a:fillRect/>
          </a:stretch>
        </p:blipFill>
        <p:spPr>
          <a:xfrm>
            <a:off x="1680800" y="164050"/>
            <a:ext cx="5630007" cy="4562100"/>
          </a:xfrm>
          <a:prstGeom prst="rect">
            <a:avLst/>
          </a:prstGeom>
          <a:noFill/>
          <a:ln>
            <a:noFill/>
          </a:ln>
        </p:spPr>
      </p:pic>
      <p:sp>
        <p:nvSpPr>
          <p:cNvPr id="5" name="Rectangle 4"/>
          <p:cNvSpPr/>
          <p:nvPr/>
        </p:nvSpPr>
        <p:spPr>
          <a:xfrm>
            <a:off x="4069768" y="4907036"/>
            <a:ext cx="1595309" cy="215444"/>
          </a:xfrm>
          <a:prstGeom prst="rect">
            <a:avLst/>
          </a:prstGeom>
        </p:spPr>
        <p:txBody>
          <a:bodyPr wrap="none">
            <a:spAutoFit/>
          </a:bodyPr>
          <a:lstStyle/>
          <a:p>
            <a:r>
              <a:rPr lang="en-GB" sz="800" dirty="0" smtClean="0">
                <a:solidFill>
                  <a:schemeClr val="bg2"/>
                </a:solidFill>
              </a:rPr>
              <a:t>©</a:t>
            </a:r>
            <a:r>
              <a:rPr lang="en-US" sz="800" dirty="0" smtClean="0">
                <a:solidFill>
                  <a:schemeClr val="bg2"/>
                </a:solidFill>
              </a:rPr>
              <a:t> University of Maryland, 2018</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Shape 158"/>
          <p:cNvSpPr txBox="1"/>
          <p:nvPr/>
        </p:nvSpPr>
        <p:spPr>
          <a:xfrm>
            <a:off x="150825" y="4866900"/>
            <a:ext cx="3424200" cy="2766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800"/>
              <a:t>Source: </a:t>
            </a:r>
            <a:r>
              <a:rPr lang="en" sz="800" u="sng">
                <a:solidFill>
                  <a:schemeClr val="hlink"/>
                </a:solidFill>
                <a:hlinkClick r:id="rId3"/>
              </a:rPr>
              <a:t>Gender Indicators</a:t>
            </a:r>
            <a:r>
              <a:rPr lang="en" sz="800"/>
              <a:t>. (2016). Jordan Department of Statistics.</a:t>
            </a:r>
            <a:endParaRPr sz="800"/>
          </a:p>
        </p:txBody>
      </p:sp>
      <p:sp>
        <p:nvSpPr>
          <p:cNvPr id="159" name="Shape 159"/>
          <p:cNvSpPr txBox="1"/>
          <p:nvPr/>
        </p:nvSpPr>
        <p:spPr>
          <a:xfrm>
            <a:off x="7775925" y="4839625"/>
            <a:ext cx="1368000" cy="3339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800" b="1"/>
              <a:t>Labor Force</a:t>
            </a:r>
            <a:endParaRPr sz="800" b="1"/>
          </a:p>
        </p:txBody>
      </p:sp>
      <p:pic>
        <p:nvPicPr>
          <p:cNvPr id="160" name="Shape 160"/>
          <p:cNvPicPr preferRelativeResize="0"/>
          <p:nvPr/>
        </p:nvPicPr>
        <p:blipFill>
          <a:blip r:embed="rId4">
            <a:alphaModFix/>
          </a:blip>
          <a:stretch>
            <a:fillRect/>
          </a:stretch>
        </p:blipFill>
        <p:spPr>
          <a:xfrm>
            <a:off x="1470325" y="199050"/>
            <a:ext cx="5822349" cy="4562100"/>
          </a:xfrm>
          <a:prstGeom prst="rect">
            <a:avLst/>
          </a:prstGeom>
          <a:noFill/>
          <a:ln>
            <a:noFill/>
          </a:ln>
        </p:spPr>
      </p:pic>
      <p:sp>
        <p:nvSpPr>
          <p:cNvPr id="5" name="Rectangle 4"/>
          <p:cNvSpPr/>
          <p:nvPr/>
        </p:nvSpPr>
        <p:spPr>
          <a:xfrm>
            <a:off x="4069768" y="4917546"/>
            <a:ext cx="1595309" cy="215444"/>
          </a:xfrm>
          <a:prstGeom prst="rect">
            <a:avLst/>
          </a:prstGeom>
        </p:spPr>
        <p:txBody>
          <a:bodyPr wrap="none">
            <a:spAutoFit/>
          </a:bodyPr>
          <a:lstStyle/>
          <a:p>
            <a:r>
              <a:rPr lang="en-GB" sz="800" dirty="0" smtClean="0">
                <a:solidFill>
                  <a:schemeClr val="bg2"/>
                </a:solidFill>
              </a:rPr>
              <a:t>©</a:t>
            </a:r>
            <a:r>
              <a:rPr lang="en-US" sz="800" dirty="0" smtClean="0">
                <a:solidFill>
                  <a:schemeClr val="bg2"/>
                </a:solidFill>
              </a:rPr>
              <a:t> University of Maryland, 2018</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pic>
        <p:nvPicPr>
          <p:cNvPr id="165" name="Shape 165"/>
          <p:cNvPicPr preferRelativeResize="0"/>
          <p:nvPr/>
        </p:nvPicPr>
        <p:blipFill rotWithShape="1">
          <a:blip r:embed="rId3">
            <a:alphaModFix/>
          </a:blip>
          <a:srcRect l="4589" t="2546" b="4869"/>
          <a:stretch/>
        </p:blipFill>
        <p:spPr>
          <a:xfrm>
            <a:off x="2218462" y="708837"/>
            <a:ext cx="5302374" cy="3987775"/>
          </a:xfrm>
          <a:prstGeom prst="rect">
            <a:avLst/>
          </a:prstGeom>
          <a:noFill/>
          <a:ln>
            <a:noFill/>
          </a:ln>
        </p:spPr>
      </p:pic>
      <p:sp>
        <p:nvSpPr>
          <p:cNvPr id="166" name="Shape 166"/>
          <p:cNvSpPr txBox="1"/>
          <p:nvPr/>
        </p:nvSpPr>
        <p:spPr>
          <a:xfrm>
            <a:off x="123300" y="4834600"/>
            <a:ext cx="3198900" cy="2766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700"/>
              <a:t>Source: Jordan Case Study (2012). UNDP.</a:t>
            </a:r>
            <a:endParaRPr sz="700"/>
          </a:p>
        </p:txBody>
      </p:sp>
      <p:sp>
        <p:nvSpPr>
          <p:cNvPr id="167" name="Shape 167"/>
          <p:cNvSpPr txBox="1"/>
          <p:nvPr/>
        </p:nvSpPr>
        <p:spPr>
          <a:xfrm>
            <a:off x="7775925" y="4839625"/>
            <a:ext cx="1368000" cy="3339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800" b="1"/>
              <a:t>Labor Force</a:t>
            </a:r>
            <a:endParaRPr sz="800" b="1"/>
          </a:p>
        </p:txBody>
      </p:sp>
      <p:sp>
        <p:nvSpPr>
          <p:cNvPr id="5" name="Rectangle 4"/>
          <p:cNvSpPr/>
          <p:nvPr/>
        </p:nvSpPr>
        <p:spPr>
          <a:xfrm>
            <a:off x="4069768" y="4907036"/>
            <a:ext cx="1595309" cy="215444"/>
          </a:xfrm>
          <a:prstGeom prst="rect">
            <a:avLst/>
          </a:prstGeom>
        </p:spPr>
        <p:txBody>
          <a:bodyPr wrap="none">
            <a:spAutoFit/>
          </a:bodyPr>
          <a:lstStyle/>
          <a:p>
            <a:r>
              <a:rPr lang="en-GB" sz="800" dirty="0" smtClean="0">
                <a:solidFill>
                  <a:schemeClr val="bg2"/>
                </a:solidFill>
              </a:rPr>
              <a:t>©</a:t>
            </a:r>
            <a:r>
              <a:rPr lang="en-US" sz="800" dirty="0" smtClean="0">
                <a:solidFill>
                  <a:schemeClr val="bg2"/>
                </a:solidFill>
              </a:rPr>
              <a:t> University of Maryland, 2018</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Shape 172"/>
          <p:cNvSpPr txBox="1">
            <a:spLocks noGrp="1"/>
          </p:cNvSpPr>
          <p:nvPr>
            <p:ph type="title"/>
          </p:nvPr>
        </p:nvSpPr>
        <p:spPr>
          <a:xfrm>
            <a:off x="2490775" y="1258425"/>
            <a:ext cx="5274600" cy="37890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1800">
                <a:solidFill>
                  <a:schemeClr val="accent3"/>
                </a:solidFill>
              </a:rPr>
              <a:t>1.5%</a:t>
            </a:r>
            <a:r>
              <a:rPr lang="en" sz="1200" b="0">
                <a:solidFill>
                  <a:schemeClr val="accent3"/>
                </a:solidFill>
              </a:rPr>
              <a:t>    </a:t>
            </a:r>
            <a:r>
              <a:rPr lang="en" sz="1200" b="0">
                <a:solidFill>
                  <a:srgbClr val="000000"/>
                </a:solidFill>
              </a:rPr>
              <a:t>were </a:t>
            </a:r>
            <a:r>
              <a:rPr lang="en" sz="1200">
                <a:solidFill>
                  <a:srgbClr val="000000"/>
                </a:solidFill>
              </a:rPr>
              <a:t>women </a:t>
            </a:r>
            <a:r>
              <a:rPr lang="en" sz="1200">
                <a:solidFill>
                  <a:schemeClr val="accent3"/>
                </a:solidFill>
              </a:rPr>
              <a:t>legislators</a:t>
            </a:r>
            <a:r>
              <a:rPr lang="en" sz="1200">
                <a:solidFill>
                  <a:srgbClr val="000000"/>
                </a:solidFill>
              </a:rPr>
              <a:t>, </a:t>
            </a:r>
            <a:r>
              <a:rPr lang="en" sz="1200">
                <a:solidFill>
                  <a:schemeClr val="accent3"/>
                </a:solidFill>
              </a:rPr>
              <a:t>senior officials</a:t>
            </a:r>
            <a:r>
              <a:rPr lang="en" sz="1200">
                <a:solidFill>
                  <a:srgbClr val="000000"/>
                </a:solidFill>
              </a:rPr>
              <a:t> and </a:t>
            </a:r>
            <a:r>
              <a:rPr lang="en" sz="1200">
                <a:solidFill>
                  <a:schemeClr val="accent3"/>
                </a:solidFill>
              </a:rPr>
              <a:t>managers</a:t>
            </a:r>
            <a:r>
              <a:rPr lang="en" sz="1200"/>
              <a:t>.</a:t>
            </a:r>
            <a:r>
              <a:rPr lang="en" sz="1200" b="0"/>
              <a:t/>
            </a:r>
            <a:br>
              <a:rPr lang="en" sz="1200" b="0"/>
            </a:br>
            <a:endParaRPr sz="1200" b="0"/>
          </a:p>
          <a:p>
            <a:pPr marL="0" lvl="0" indent="0" rtl="0">
              <a:spcBef>
                <a:spcPts val="0"/>
              </a:spcBef>
              <a:spcAft>
                <a:spcPts val="0"/>
              </a:spcAft>
              <a:buNone/>
            </a:pPr>
            <a:r>
              <a:rPr lang="en" sz="1800">
                <a:solidFill>
                  <a:schemeClr val="accent3"/>
                </a:solidFill>
              </a:rPr>
              <a:t>62%</a:t>
            </a:r>
            <a:r>
              <a:rPr lang="en" sz="1200" b="0"/>
              <a:t>     were </a:t>
            </a:r>
            <a:r>
              <a:rPr lang="en" sz="1200"/>
              <a:t>women </a:t>
            </a:r>
            <a:r>
              <a:rPr lang="en" sz="1200">
                <a:solidFill>
                  <a:schemeClr val="accent3"/>
                </a:solidFill>
              </a:rPr>
              <a:t>professionals</a:t>
            </a:r>
            <a:r>
              <a:rPr lang="en" sz="1200"/>
              <a:t>. </a:t>
            </a:r>
            <a:endParaRPr sz="1200"/>
          </a:p>
          <a:p>
            <a:pPr marL="0" lvl="0" indent="0" rtl="0">
              <a:spcBef>
                <a:spcPts val="0"/>
              </a:spcBef>
              <a:spcAft>
                <a:spcPts val="0"/>
              </a:spcAft>
              <a:buNone/>
            </a:pPr>
            <a:r>
              <a:rPr lang="en" sz="1200"/>
              <a:t/>
            </a:r>
            <a:br>
              <a:rPr lang="en" sz="1200"/>
            </a:br>
            <a:r>
              <a:rPr lang="en" sz="1800">
                <a:solidFill>
                  <a:srgbClr val="EB5600"/>
                </a:solidFill>
              </a:rPr>
              <a:t>11.9%</a:t>
            </a:r>
            <a:r>
              <a:rPr lang="en" sz="1200" b="0"/>
              <a:t> were </a:t>
            </a:r>
            <a:r>
              <a:rPr lang="en" sz="1200"/>
              <a:t>women </a:t>
            </a:r>
            <a:r>
              <a:rPr lang="en" sz="1200">
                <a:solidFill>
                  <a:schemeClr val="accent3"/>
                </a:solidFill>
              </a:rPr>
              <a:t>technicians </a:t>
            </a:r>
            <a:r>
              <a:rPr lang="en" sz="1200"/>
              <a:t>and </a:t>
            </a:r>
            <a:r>
              <a:rPr lang="en" sz="1200">
                <a:solidFill>
                  <a:schemeClr val="accent3"/>
                </a:solidFill>
              </a:rPr>
              <a:t>associate professionals</a:t>
            </a:r>
            <a:r>
              <a:rPr lang="en" sz="1200"/>
              <a:t>.</a:t>
            </a:r>
            <a:endParaRPr sz="1200"/>
          </a:p>
          <a:p>
            <a:pPr marL="0" lvl="0" indent="0" rtl="0">
              <a:spcBef>
                <a:spcPts val="0"/>
              </a:spcBef>
              <a:spcAft>
                <a:spcPts val="0"/>
              </a:spcAft>
              <a:buNone/>
            </a:pPr>
            <a:endParaRPr sz="1200" b="0"/>
          </a:p>
          <a:p>
            <a:pPr marL="0" lvl="0" indent="0" rtl="0">
              <a:spcBef>
                <a:spcPts val="0"/>
              </a:spcBef>
              <a:spcAft>
                <a:spcPts val="0"/>
              </a:spcAft>
              <a:buNone/>
            </a:pPr>
            <a:r>
              <a:rPr lang="en" sz="1800">
                <a:solidFill>
                  <a:srgbClr val="EB5600"/>
                </a:solidFill>
              </a:rPr>
              <a:t>8.4%</a:t>
            </a:r>
            <a:r>
              <a:rPr lang="en" sz="1200" b="0"/>
              <a:t>    were </a:t>
            </a:r>
            <a:r>
              <a:rPr lang="en" sz="1200"/>
              <a:t>women in </a:t>
            </a:r>
            <a:r>
              <a:rPr lang="en" sz="1200">
                <a:solidFill>
                  <a:schemeClr val="accent3"/>
                </a:solidFill>
              </a:rPr>
              <a:t>service </a:t>
            </a:r>
            <a:r>
              <a:rPr lang="en" sz="1200"/>
              <a:t>and </a:t>
            </a:r>
            <a:r>
              <a:rPr lang="en" sz="1200">
                <a:solidFill>
                  <a:schemeClr val="accent3"/>
                </a:solidFill>
              </a:rPr>
              <a:t>sales</a:t>
            </a:r>
            <a:r>
              <a:rPr lang="en" sz="1200"/>
              <a:t>.</a:t>
            </a:r>
            <a:r>
              <a:rPr lang="en" sz="1200" b="0"/>
              <a:t/>
            </a:r>
            <a:br>
              <a:rPr lang="en" sz="1200" b="0"/>
            </a:br>
            <a:endParaRPr sz="1200" b="0"/>
          </a:p>
          <a:p>
            <a:pPr marL="0" lvl="0" indent="0" rtl="0">
              <a:spcBef>
                <a:spcPts val="0"/>
              </a:spcBef>
              <a:spcAft>
                <a:spcPts val="0"/>
              </a:spcAft>
              <a:buNone/>
            </a:pPr>
            <a:r>
              <a:rPr lang="en" sz="1800">
                <a:solidFill>
                  <a:srgbClr val="EB5600"/>
                </a:solidFill>
              </a:rPr>
              <a:t>0.5%</a:t>
            </a:r>
            <a:r>
              <a:rPr lang="en" sz="1200" b="0"/>
              <a:t>    were </a:t>
            </a:r>
            <a:r>
              <a:rPr lang="en" sz="1200"/>
              <a:t>skilled </a:t>
            </a:r>
            <a:r>
              <a:rPr lang="en" sz="1200">
                <a:solidFill>
                  <a:schemeClr val="accent3"/>
                </a:solidFill>
              </a:rPr>
              <a:t>agricultural </a:t>
            </a:r>
            <a:r>
              <a:rPr lang="en" sz="1200"/>
              <a:t>and </a:t>
            </a:r>
            <a:r>
              <a:rPr lang="en" sz="1200">
                <a:solidFill>
                  <a:schemeClr val="accent3"/>
                </a:solidFill>
              </a:rPr>
              <a:t>forestry </a:t>
            </a:r>
            <a:r>
              <a:rPr lang="en" sz="1200"/>
              <a:t>and </a:t>
            </a:r>
            <a:r>
              <a:rPr lang="en" sz="1200">
                <a:solidFill>
                  <a:schemeClr val="accent3"/>
                </a:solidFill>
              </a:rPr>
              <a:t>fishery </a:t>
            </a:r>
            <a:r>
              <a:rPr lang="en" sz="1200"/>
              <a:t>workers</a:t>
            </a:r>
            <a:br>
              <a:rPr lang="en" sz="1200"/>
            </a:br>
            <a:r>
              <a:rPr lang="en" sz="1200"/>
              <a:t>  </a:t>
            </a:r>
            <a:endParaRPr sz="1800">
              <a:solidFill>
                <a:schemeClr val="accent3"/>
              </a:solidFill>
            </a:endParaRPr>
          </a:p>
          <a:p>
            <a:pPr marL="0" lvl="0" indent="0" rtl="0">
              <a:spcBef>
                <a:spcPts val="0"/>
              </a:spcBef>
              <a:spcAft>
                <a:spcPts val="0"/>
              </a:spcAft>
              <a:buNone/>
            </a:pPr>
            <a:r>
              <a:rPr lang="en" sz="1800">
                <a:solidFill>
                  <a:schemeClr val="accent3"/>
                </a:solidFill>
              </a:rPr>
              <a:t>2.9%</a:t>
            </a:r>
            <a:r>
              <a:rPr lang="en" sz="1200" b="0"/>
              <a:t>    were  </a:t>
            </a:r>
            <a:r>
              <a:rPr lang="en" sz="1200"/>
              <a:t>women as </a:t>
            </a:r>
            <a:r>
              <a:rPr lang="en" sz="1200">
                <a:solidFill>
                  <a:schemeClr val="accent3"/>
                </a:solidFill>
              </a:rPr>
              <a:t>craft </a:t>
            </a:r>
            <a:r>
              <a:rPr lang="en" sz="1200"/>
              <a:t>and </a:t>
            </a:r>
            <a:r>
              <a:rPr lang="en" sz="1200">
                <a:solidFill>
                  <a:schemeClr val="accent3"/>
                </a:solidFill>
              </a:rPr>
              <a:t>trade </a:t>
            </a:r>
            <a:r>
              <a:rPr lang="en" sz="1200"/>
              <a:t>workers.</a:t>
            </a:r>
            <a:endParaRPr sz="1800">
              <a:solidFill>
                <a:schemeClr val="accent3"/>
              </a:solidFill>
            </a:endParaRPr>
          </a:p>
          <a:p>
            <a:pPr marL="0" lvl="0" indent="0" rtl="0">
              <a:spcBef>
                <a:spcPts val="0"/>
              </a:spcBef>
              <a:spcAft>
                <a:spcPts val="0"/>
              </a:spcAft>
              <a:buNone/>
            </a:pPr>
            <a:r>
              <a:rPr lang="en" sz="1200"/>
              <a:t/>
            </a:r>
            <a:br>
              <a:rPr lang="en" sz="1200"/>
            </a:br>
            <a:r>
              <a:rPr lang="en" sz="1800">
                <a:solidFill>
                  <a:schemeClr val="accent3"/>
                </a:solidFill>
              </a:rPr>
              <a:t>0.1%</a:t>
            </a:r>
            <a:r>
              <a:rPr lang="en" sz="1200" b="0"/>
              <a:t>   were  </a:t>
            </a:r>
            <a:r>
              <a:rPr lang="en" sz="1200"/>
              <a:t>women </a:t>
            </a:r>
            <a:r>
              <a:rPr lang="en" sz="1200">
                <a:solidFill>
                  <a:schemeClr val="accent3"/>
                </a:solidFill>
              </a:rPr>
              <a:t>plant </a:t>
            </a:r>
            <a:r>
              <a:rPr lang="en" sz="1200"/>
              <a:t>and </a:t>
            </a:r>
            <a:r>
              <a:rPr lang="en" sz="1200">
                <a:solidFill>
                  <a:schemeClr val="accent3"/>
                </a:solidFill>
              </a:rPr>
              <a:t>machine operator </a:t>
            </a:r>
            <a:r>
              <a:rPr lang="en" sz="1200"/>
              <a:t>and </a:t>
            </a:r>
            <a:r>
              <a:rPr lang="en" sz="1200">
                <a:solidFill>
                  <a:srgbClr val="EB5600"/>
                </a:solidFill>
              </a:rPr>
              <a:t>assemblers</a:t>
            </a:r>
            <a:r>
              <a:rPr lang="en" sz="1200"/>
              <a:t>.</a:t>
            </a:r>
            <a:endParaRPr sz="1800">
              <a:solidFill>
                <a:schemeClr val="accent3"/>
              </a:solidFill>
            </a:endParaRPr>
          </a:p>
          <a:p>
            <a:pPr marL="0" lvl="0" indent="0" rtl="0">
              <a:spcBef>
                <a:spcPts val="0"/>
              </a:spcBef>
              <a:spcAft>
                <a:spcPts val="0"/>
              </a:spcAft>
              <a:buNone/>
            </a:pPr>
            <a:endParaRPr sz="1200"/>
          </a:p>
          <a:p>
            <a:pPr marL="0" lvl="0" indent="0" rtl="0">
              <a:spcBef>
                <a:spcPts val="0"/>
              </a:spcBef>
              <a:spcAft>
                <a:spcPts val="0"/>
              </a:spcAft>
              <a:buNone/>
            </a:pPr>
            <a:endParaRPr sz="1200"/>
          </a:p>
        </p:txBody>
      </p:sp>
      <p:sp>
        <p:nvSpPr>
          <p:cNvPr id="173" name="Shape 173"/>
          <p:cNvSpPr txBox="1">
            <a:spLocks noGrp="1"/>
          </p:cNvSpPr>
          <p:nvPr>
            <p:ph type="title"/>
          </p:nvPr>
        </p:nvSpPr>
        <p:spPr>
          <a:xfrm>
            <a:off x="1975750" y="704550"/>
            <a:ext cx="5361000" cy="667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1400" b="0" u="sng"/>
              <a:t>In</a:t>
            </a:r>
            <a:r>
              <a:rPr lang="en" sz="1400" u="sng"/>
              <a:t> </a:t>
            </a:r>
            <a:r>
              <a:rPr lang="en" sz="1400" u="sng">
                <a:solidFill>
                  <a:schemeClr val="dk1"/>
                </a:solidFill>
              </a:rPr>
              <a:t>2016</a:t>
            </a:r>
            <a:r>
              <a:rPr lang="en" sz="1400" u="sng"/>
              <a:t>, </a:t>
            </a:r>
            <a:r>
              <a:rPr lang="en" sz="1400" b="0" u="sng"/>
              <a:t>the percentage distribution of </a:t>
            </a:r>
            <a:r>
              <a:rPr lang="en" sz="1400" u="sng"/>
              <a:t>Jordanian women</a:t>
            </a:r>
            <a:r>
              <a:rPr lang="en" sz="1400" b="0" u="sng"/>
              <a:t> (aged 15 years and above) </a:t>
            </a:r>
            <a:r>
              <a:rPr lang="en" sz="1400" u="sng"/>
              <a:t>by occupation</a:t>
            </a:r>
            <a:r>
              <a:rPr lang="en" sz="1400" b="0" u="sng"/>
              <a:t> included:</a:t>
            </a:r>
            <a:endParaRPr sz="1400" b="0" u="sng"/>
          </a:p>
        </p:txBody>
      </p:sp>
      <p:sp>
        <p:nvSpPr>
          <p:cNvPr id="174" name="Shape 174"/>
          <p:cNvSpPr txBox="1"/>
          <p:nvPr/>
        </p:nvSpPr>
        <p:spPr>
          <a:xfrm>
            <a:off x="7775925" y="4839625"/>
            <a:ext cx="1368000" cy="3339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800" b="1"/>
              <a:t>Labor Force</a:t>
            </a:r>
            <a:endParaRPr sz="800" b="1"/>
          </a:p>
        </p:txBody>
      </p:sp>
      <p:sp>
        <p:nvSpPr>
          <p:cNvPr id="175" name="Shape 175"/>
          <p:cNvSpPr txBox="1">
            <a:spLocks noGrp="1"/>
          </p:cNvSpPr>
          <p:nvPr>
            <p:ph type="title"/>
          </p:nvPr>
        </p:nvSpPr>
        <p:spPr>
          <a:xfrm>
            <a:off x="219025" y="36750"/>
            <a:ext cx="2240700" cy="667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1400"/>
              <a:t>Employee Distribution</a:t>
            </a:r>
            <a:endParaRPr sz="1400">
              <a:solidFill>
                <a:schemeClr val="dk1"/>
              </a:solidFill>
            </a:endParaRPr>
          </a:p>
        </p:txBody>
      </p:sp>
      <p:sp>
        <p:nvSpPr>
          <p:cNvPr id="176" name="Shape 176"/>
          <p:cNvSpPr txBox="1"/>
          <p:nvPr/>
        </p:nvSpPr>
        <p:spPr>
          <a:xfrm>
            <a:off x="219025" y="4834150"/>
            <a:ext cx="7079400" cy="3498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600" dirty="0" smtClean="0"/>
              <a:t>Source:  </a:t>
            </a:r>
            <a:r>
              <a:rPr lang="en" sz="600" u="sng" dirty="0">
                <a:solidFill>
                  <a:schemeClr val="hlink"/>
                </a:solidFill>
                <a:hlinkClick r:id="rId3"/>
              </a:rPr>
              <a:t>Jordanian Woman Indicators Gender Perspective</a:t>
            </a:r>
            <a:r>
              <a:rPr lang="en" sz="600" dirty="0"/>
              <a:t>. (2016). Department of </a:t>
            </a:r>
            <a:r>
              <a:rPr lang="en" sz="600" dirty="0" smtClean="0"/>
              <a:t>Statistics. State of Jordan.</a:t>
            </a:r>
            <a:endParaRPr sz="600" dirty="0"/>
          </a:p>
        </p:txBody>
      </p:sp>
      <p:sp>
        <p:nvSpPr>
          <p:cNvPr id="7" name="Rectangle 6"/>
          <p:cNvSpPr/>
          <p:nvPr/>
        </p:nvSpPr>
        <p:spPr>
          <a:xfrm>
            <a:off x="4069768" y="4907036"/>
            <a:ext cx="1595309" cy="215444"/>
          </a:xfrm>
          <a:prstGeom prst="rect">
            <a:avLst/>
          </a:prstGeom>
        </p:spPr>
        <p:txBody>
          <a:bodyPr wrap="none">
            <a:spAutoFit/>
          </a:bodyPr>
          <a:lstStyle/>
          <a:p>
            <a:r>
              <a:rPr lang="en-GB" sz="800" dirty="0" smtClean="0">
                <a:solidFill>
                  <a:schemeClr val="bg2"/>
                </a:solidFill>
              </a:rPr>
              <a:t>©</a:t>
            </a:r>
            <a:r>
              <a:rPr lang="en-US" sz="800" dirty="0" smtClean="0">
                <a:solidFill>
                  <a:schemeClr val="bg2"/>
                </a:solidFill>
              </a:rPr>
              <a:t> University of Maryland, 2018</a:t>
            </a:r>
          </a:p>
        </p:txBody>
      </p:sp>
    </p:spTree>
  </p:cSld>
  <p:clrMapOvr>
    <a:masterClrMapping/>
  </p:clrMapOvr>
</p:sld>
</file>

<file path=ppt/theme/theme1.xml><?xml version="1.0" encoding="utf-8"?>
<a:theme xmlns:a="http://schemas.openxmlformats.org/drawingml/2006/main" name="Streamline">
  <a:themeElements>
    <a:clrScheme name="Streamline">
      <a:dk1>
        <a:srgbClr val="1A9988"/>
      </a:dk1>
      <a:lt1>
        <a:srgbClr val="FFFFFF"/>
      </a:lt1>
      <a:dk2>
        <a:srgbClr val="1A1A1A"/>
      </a:dk2>
      <a:lt2>
        <a:srgbClr val="E9EDEE"/>
      </a:lt2>
      <a:accent1>
        <a:srgbClr val="595959"/>
      </a:accent1>
      <a:accent2>
        <a:srgbClr val="6AA4C8"/>
      </a:accent2>
      <a:accent3>
        <a:srgbClr val="EB5600"/>
      </a:accent3>
      <a:accent4>
        <a:srgbClr val="A2FFE8"/>
      </a:accent4>
      <a:accent5>
        <a:srgbClr val="1C3678"/>
      </a:accent5>
      <a:accent6>
        <a:srgbClr val="FFB8A2"/>
      </a:accent6>
      <a:hlink>
        <a:srgbClr val="1C3678"/>
      </a:hlink>
      <a:folHlink>
        <a:srgbClr val="1C367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TotalTime>
  <Words>612</Words>
  <Application>Microsoft Office PowerPoint</Application>
  <PresentationFormat>On-screen Show (16:9)</PresentationFormat>
  <Paragraphs>130</Paragraphs>
  <Slides>22</Slides>
  <Notes>22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Arial</vt:lpstr>
      <vt:lpstr>Fira Sans</vt:lpstr>
      <vt:lpstr>Raleway</vt:lpstr>
      <vt:lpstr>Lato</vt:lpstr>
      <vt:lpstr>Roboto</vt:lpstr>
      <vt:lpstr>Streamline</vt:lpstr>
      <vt:lpstr>Slide 1</vt:lpstr>
      <vt:lpstr>Critical Issues in JORDAN</vt:lpstr>
      <vt:lpstr>Overview</vt:lpstr>
      <vt:lpstr>Slide 4</vt:lpstr>
      <vt:lpstr>Labor Force</vt:lpstr>
      <vt:lpstr>Slide 6</vt:lpstr>
      <vt:lpstr>Slide 7</vt:lpstr>
      <vt:lpstr>Slide 8</vt:lpstr>
      <vt:lpstr>1.5%    were women legislators, senior officials and managers.  62%     were women professionals.   11.9% were women technicians and associate professionals.  8.4%    were women in service and sales.  0.5%    were skilled agricultural and forestry and fishery workers    2.9%    were  women as craft and trade workers.  0.1%   were  women plant and machine operator and assemblers.  </vt:lpstr>
      <vt:lpstr>Slide 10</vt:lpstr>
      <vt:lpstr>51.7%</vt:lpstr>
      <vt:lpstr>Slide 12</vt:lpstr>
      <vt:lpstr>Education</vt:lpstr>
      <vt:lpstr>Slide 14</vt:lpstr>
      <vt:lpstr>Slide 15</vt:lpstr>
      <vt:lpstr>Slide 16</vt:lpstr>
      <vt:lpstr>Early/Child Marriage</vt:lpstr>
      <vt:lpstr>Slide 18</vt:lpstr>
      <vt:lpstr>Slide 19</vt:lpstr>
      <vt:lpstr>Slide 20</vt:lpstr>
      <vt:lpstr>Slide 21</vt:lpstr>
      <vt:lpstr>Slide 22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Toshiba</dc:creator>
  <cp:lastModifiedBy>Toshiba</cp:lastModifiedBy>
  <cp:revision>4</cp:revision>
  <dcterms:modified xsi:type="dcterms:W3CDTF">2018-05-15T09:12:55Z</dcterms:modified>
</cp:coreProperties>
</file>