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14"/>
  </p:notesMasterIdLst>
  <p:sldIdLst>
    <p:sldId id="2548" r:id="rId2"/>
    <p:sldId id="2540" r:id="rId3"/>
    <p:sldId id="2541" r:id="rId4"/>
    <p:sldId id="2542" r:id="rId5"/>
    <p:sldId id="2543" r:id="rId6"/>
    <p:sldId id="2544" r:id="rId7"/>
    <p:sldId id="2545" r:id="rId8"/>
    <p:sldId id="2546" r:id="rId9"/>
    <p:sldId id="2547" r:id="rId10"/>
    <p:sldId id="2555" r:id="rId11"/>
    <p:sldId id="2554" r:id="rId12"/>
    <p:sldId id="25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ina camere" initials="vc" lastIdx="3" clrIdx="0">
    <p:extLst>
      <p:ext uri="{19B8F6BF-5375-455C-9EA6-DF929625EA0E}">
        <p15:presenceInfo xmlns:p15="http://schemas.microsoft.com/office/powerpoint/2012/main" userId="18105f102e1b19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E0E"/>
    <a:srgbClr val="060606"/>
    <a:srgbClr val="FFFFFF"/>
    <a:srgbClr val="C08F83"/>
    <a:srgbClr val="FF00FF"/>
    <a:srgbClr val="F0DED5"/>
    <a:srgbClr val="969694"/>
    <a:srgbClr val="F5F5F5"/>
    <a:srgbClr val="B8B4B3"/>
    <a:srgbClr val="F2D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0" autoAdjust="0"/>
    <p:restoredTop sz="96477" autoAdjust="0"/>
  </p:normalViewPr>
  <p:slideViewPr>
    <p:cSldViewPr>
      <p:cViewPr varScale="1">
        <p:scale>
          <a:sx n="59" d="100"/>
          <a:sy n="59" d="100"/>
        </p:scale>
        <p:origin x="156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E1263-B2F8-4ACE-8D1F-F8012482E517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C5EF0-C2A8-4678-97C9-88286DDF83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8622-8A9D-4985-A777-475857CDCAD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A28-7685-467F-AFA8-165F022AD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9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8622-8A9D-4985-A777-475857CDCAD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A28-7685-467F-AFA8-165F022AD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1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8622-8A9D-4985-A777-475857CDCAD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A28-7685-467F-AFA8-165F022AD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27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8622-8A9D-4985-A777-475857CDCAD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A28-7685-467F-AFA8-165F022AD6D4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66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8622-8A9D-4985-A777-475857CDCAD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A28-7685-467F-AFA8-165F022AD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4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8622-8A9D-4985-A777-475857CDCAD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A28-7685-467F-AFA8-165F022AD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65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8622-8A9D-4985-A777-475857CDCAD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A28-7685-467F-AFA8-165F022AD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9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8622-8A9D-4985-A777-475857CDCAD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A28-7685-467F-AFA8-165F022AD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51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8622-8A9D-4985-A777-475857CDCAD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A28-7685-467F-AFA8-165F022AD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8622-8A9D-4985-A777-475857CDCAD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A28-7685-467F-AFA8-165F022AD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3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8622-8A9D-4985-A777-475857CDCAD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A28-7685-467F-AFA8-165F022AD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0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8622-8A9D-4985-A777-475857CDCAD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A28-7685-467F-AFA8-165F022AD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4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8622-8A9D-4985-A777-475857CDCAD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A28-7685-467F-AFA8-165F022AD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3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8622-8A9D-4985-A777-475857CDCAD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A28-7685-467F-AFA8-165F022AD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1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8622-8A9D-4985-A777-475857CDCAD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A28-7685-467F-AFA8-165F022AD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2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8622-8A9D-4985-A777-475857CDCAD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A28-7685-467F-AFA8-165F022AD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5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8622-8A9D-4985-A777-475857CDCAD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9A28-7685-467F-AFA8-165F022AD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7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DD48622-8A9D-4985-A777-475857CDCAD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09A28-7685-467F-AFA8-165F022AD6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59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4437" y="4953000"/>
            <a:ext cx="4569963" cy="891181"/>
          </a:xfrm>
        </p:spPr>
        <p:txBody>
          <a:bodyPr/>
          <a:lstStyle/>
          <a:p>
            <a:r>
              <a:rPr lang="es-PE" sz="3600" dirty="0"/>
              <a:t>Bases para Mesas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body" idx="1"/>
          </p:nvPr>
        </p:nvSpPr>
        <p:spPr>
          <a:xfrm>
            <a:off x="228600" y="5715000"/>
            <a:ext cx="4648200" cy="504801"/>
          </a:xfrm>
        </p:spPr>
        <p:txBody>
          <a:bodyPr>
            <a:normAutofit/>
          </a:bodyPr>
          <a:lstStyle/>
          <a:p>
            <a:r>
              <a:rPr lang="es-PE" dirty="0"/>
              <a:t>Raíz de Olivo de </a:t>
            </a:r>
            <a:r>
              <a:rPr lang="es-PE" sz="1800" dirty="0"/>
              <a:t>250</a:t>
            </a:r>
            <a:r>
              <a:rPr lang="es-PE" dirty="0"/>
              <a:t> años &amp; Resina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6047993" cy="46428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7"/>
          <a:stretch/>
        </p:blipFill>
        <p:spPr>
          <a:xfrm>
            <a:off x="5135174" y="4177019"/>
            <a:ext cx="3856426" cy="252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15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5433419"/>
            <a:ext cx="4569963" cy="891181"/>
          </a:xfrm>
        </p:spPr>
        <p:txBody>
          <a:bodyPr/>
          <a:lstStyle/>
          <a:p>
            <a:r>
              <a:rPr lang="es-PE" dirty="0"/>
              <a:t>Ensaladeras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body" idx="1"/>
          </p:nvPr>
        </p:nvSpPr>
        <p:spPr>
          <a:xfrm>
            <a:off x="152400" y="6200799"/>
            <a:ext cx="5334000" cy="504801"/>
          </a:xfrm>
        </p:spPr>
        <p:txBody>
          <a:bodyPr>
            <a:normAutofit/>
          </a:bodyPr>
          <a:lstStyle/>
          <a:p>
            <a:r>
              <a:rPr lang="es-PE" dirty="0"/>
              <a:t>Olivo de 250 años &amp; Resina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7162800" cy="53721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91000"/>
            <a:ext cx="326387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4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200" y="5433419"/>
            <a:ext cx="5334000" cy="891181"/>
          </a:xfrm>
        </p:spPr>
        <p:txBody>
          <a:bodyPr/>
          <a:lstStyle/>
          <a:p>
            <a:r>
              <a:rPr lang="es-PE" sz="3200" dirty="0"/>
              <a:t>Mesas Campestres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body" idx="1"/>
          </p:nvPr>
        </p:nvSpPr>
        <p:spPr>
          <a:xfrm>
            <a:off x="76200" y="6172200"/>
            <a:ext cx="5334000" cy="504801"/>
          </a:xfrm>
        </p:spPr>
        <p:txBody>
          <a:bodyPr>
            <a:normAutofit/>
          </a:bodyPr>
          <a:lstStyle/>
          <a:p>
            <a:r>
              <a:rPr lang="es-PE" sz="1800" dirty="0"/>
              <a:t>Variedad de maderas &amp; Resina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1474"/>
            <a:ext cx="4114800" cy="548732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4126990" cy="337504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6236" r="1" b="16285"/>
          <a:stretch/>
        </p:blipFill>
        <p:spPr>
          <a:xfrm>
            <a:off x="4343400" y="608674"/>
            <a:ext cx="3288792" cy="266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03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4800" y="5357219"/>
            <a:ext cx="5334000" cy="891181"/>
          </a:xfrm>
        </p:spPr>
        <p:txBody>
          <a:bodyPr/>
          <a:lstStyle/>
          <a:p>
            <a:r>
              <a:rPr lang="es-PE" dirty="0"/>
              <a:t>Mesas Río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body" idx="1"/>
          </p:nvPr>
        </p:nvSpPr>
        <p:spPr>
          <a:xfrm>
            <a:off x="304800" y="6048399"/>
            <a:ext cx="5334000" cy="504801"/>
          </a:xfrm>
        </p:spPr>
        <p:txBody>
          <a:bodyPr>
            <a:normAutofit/>
          </a:bodyPr>
          <a:lstStyle/>
          <a:p>
            <a:r>
              <a:rPr lang="es-PE" dirty="0"/>
              <a:t>Variedad de maderas &amp; Resina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399" y="215372"/>
            <a:ext cx="1485899" cy="19789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5372"/>
            <a:ext cx="2785299" cy="197897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t="21818"/>
          <a:stretch/>
        </p:blipFill>
        <p:spPr>
          <a:xfrm>
            <a:off x="4657458" y="216301"/>
            <a:ext cx="2925880" cy="197804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9048" r="3572" b="9523"/>
          <a:stretch/>
        </p:blipFill>
        <p:spPr>
          <a:xfrm rot="16200000">
            <a:off x="4991103" y="2705099"/>
            <a:ext cx="4419600" cy="358140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6" b="5552"/>
          <a:stretch/>
        </p:blipFill>
        <p:spPr>
          <a:xfrm>
            <a:off x="152400" y="2286000"/>
            <a:ext cx="512676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7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5181600"/>
            <a:ext cx="4569963" cy="891181"/>
          </a:xfrm>
        </p:spPr>
        <p:txBody>
          <a:bodyPr/>
          <a:lstStyle/>
          <a:p>
            <a:r>
              <a:rPr lang="es-PE" dirty="0"/>
              <a:t>Base para Mesa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body" idx="1"/>
          </p:nvPr>
        </p:nvSpPr>
        <p:spPr>
          <a:xfrm>
            <a:off x="152400" y="5943600"/>
            <a:ext cx="5334000" cy="504801"/>
          </a:xfrm>
        </p:spPr>
        <p:txBody>
          <a:bodyPr>
            <a:normAutofit/>
          </a:bodyPr>
          <a:lstStyle/>
          <a:p>
            <a:r>
              <a:rPr lang="es-PE" dirty="0"/>
              <a:t>Raíz de Olivo de 250 años &amp; Resina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1902" r="3293" b="4527"/>
          <a:stretch/>
        </p:blipFill>
        <p:spPr>
          <a:xfrm>
            <a:off x="76200" y="76200"/>
            <a:ext cx="6173993" cy="51054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86200"/>
            <a:ext cx="2683923" cy="1981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r="13383"/>
          <a:stretch/>
        </p:blipFill>
        <p:spPr>
          <a:xfrm>
            <a:off x="6324600" y="1219200"/>
            <a:ext cx="269844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5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452219"/>
            <a:ext cx="4569963" cy="891181"/>
          </a:xfrm>
        </p:spPr>
        <p:txBody>
          <a:bodyPr/>
          <a:lstStyle/>
          <a:p>
            <a:r>
              <a:rPr lang="es-PE" sz="3200" dirty="0"/>
              <a:t>Base para Mesa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body" idx="1"/>
          </p:nvPr>
        </p:nvSpPr>
        <p:spPr>
          <a:xfrm>
            <a:off x="78237" y="4219599"/>
            <a:ext cx="5408163" cy="504801"/>
          </a:xfrm>
        </p:spPr>
        <p:txBody>
          <a:bodyPr>
            <a:normAutofit/>
          </a:bodyPr>
          <a:lstStyle/>
          <a:p>
            <a:r>
              <a:rPr lang="es-PE" sz="1800" dirty="0"/>
              <a:t>Raíz de Olivo de 250 años &amp; Resina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4" y="113127"/>
            <a:ext cx="5610645" cy="36492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53" y="4656808"/>
            <a:ext cx="3248447" cy="204879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r="5227"/>
          <a:stretch/>
        </p:blipFill>
        <p:spPr>
          <a:xfrm>
            <a:off x="5819353" y="1295400"/>
            <a:ext cx="3248447" cy="32484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3" t="37808" r="19802" b="8181"/>
          <a:stretch/>
        </p:blipFill>
        <p:spPr>
          <a:xfrm>
            <a:off x="104354" y="4656808"/>
            <a:ext cx="2074315" cy="20487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16783" r="6051" b="10046"/>
          <a:stretch/>
        </p:blipFill>
        <p:spPr>
          <a:xfrm>
            <a:off x="2285999" y="4656808"/>
            <a:ext cx="3428999" cy="20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0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5357219"/>
            <a:ext cx="4569963" cy="891181"/>
          </a:xfrm>
        </p:spPr>
        <p:txBody>
          <a:bodyPr/>
          <a:lstStyle/>
          <a:p>
            <a:r>
              <a:rPr lang="es-PE" sz="3200" dirty="0"/>
              <a:t>Base para Mesa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body" idx="1"/>
          </p:nvPr>
        </p:nvSpPr>
        <p:spPr>
          <a:xfrm>
            <a:off x="152400" y="6096000"/>
            <a:ext cx="5334000" cy="504801"/>
          </a:xfrm>
        </p:spPr>
        <p:txBody>
          <a:bodyPr>
            <a:normAutofit/>
          </a:bodyPr>
          <a:lstStyle/>
          <a:p>
            <a:r>
              <a:rPr lang="es-PE" dirty="0"/>
              <a:t>Raíz de Olivo de </a:t>
            </a:r>
            <a:r>
              <a:rPr lang="es-PE" sz="1800" dirty="0"/>
              <a:t>250</a:t>
            </a:r>
            <a:r>
              <a:rPr lang="es-PE" dirty="0"/>
              <a:t> años &amp; Resina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4733" r="15363" b="18146"/>
          <a:stretch/>
        </p:blipFill>
        <p:spPr>
          <a:xfrm>
            <a:off x="152400" y="152400"/>
            <a:ext cx="5026959" cy="35814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01" y="3836603"/>
            <a:ext cx="2470758" cy="17313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7521" r="4090" b="4962"/>
          <a:stretch/>
        </p:blipFill>
        <p:spPr>
          <a:xfrm rot="10800000">
            <a:off x="5334000" y="3047999"/>
            <a:ext cx="365760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8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5181600"/>
            <a:ext cx="4569963" cy="891181"/>
          </a:xfrm>
        </p:spPr>
        <p:txBody>
          <a:bodyPr/>
          <a:lstStyle/>
          <a:p>
            <a:r>
              <a:rPr lang="es-PE" sz="3200" dirty="0"/>
              <a:t>Base para Mesa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body" idx="1"/>
          </p:nvPr>
        </p:nvSpPr>
        <p:spPr>
          <a:xfrm>
            <a:off x="152400" y="5943600"/>
            <a:ext cx="5334000" cy="504801"/>
          </a:xfrm>
        </p:spPr>
        <p:txBody>
          <a:bodyPr>
            <a:normAutofit/>
          </a:bodyPr>
          <a:lstStyle/>
          <a:p>
            <a:r>
              <a:rPr lang="es-PE" sz="1800" dirty="0"/>
              <a:t>Raíz de Olivo de 250 años &amp; Resina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8" y="153829"/>
            <a:ext cx="6943762" cy="50277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02" y="4419600"/>
            <a:ext cx="327339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5181600"/>
            <a:ext cx="4569963" cy="891181"/>
          </a:xfrm>
        </p:spPr>
        <p:txBody>
          <a:bodyPr/>
          <a:lstStyle/>
          <a:p>
            <a:r>
              <a:rPr lang="es-PE" sz="3200" dirty="0"/>
              <a:t>Base para Mesa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body" idx="1"/>
          </p:nvPr>
        </p:nvSpPr>
        <p:spPr>
          <a:xfrm>
            <a:off x="152400" y="5943600"/>
            <a:ext cx="5334000" cy="504801"/>
          </a:xfrm>
        </p:spPr>
        <p:txBody>
          <a:bodyPr>
            <a:normAutofit/>
          </a:bodyPr>
          <a:lstStyle/>
          <a:p>
            <a:r>
              <a:rPr lang="es-PE" sz="1800" dirty="0"/>
              <a:t>Raíz de Olivo de 250 años &amp; Resina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6943762" cy="50328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03" y="4419600"/>
            <a:ext cx="327339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4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5181600"/>
            <a:ext cx="4569963" cy="891181"/>
          </a:xfrm>
        </p:spPr>
        <p:txBody>
          <a:bodyPr/>
          <a:lstStyle/>
          <a:p>
            <a:r>
              <a:rPr lang="es-PE" sz="3200" dirty="0"/>
              <a:t>Base para Mesa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body" idx="1"/>
          </p:nvPr>
        </p:nvSpPr>
        <p:spPr>
          <a:xfrm>
            <a:off x="152400" y="5943600"/>
            <a:ext cx="5334000" cy="504801"/>
          </a:xfrm>
        </p:spPr>
        <p:txBody>
          <a:bodyPr>
            <a:normAutofit/>
          </a:bodyPr>
          <a:lstStyle/>
          <a:p>
            <a:r>
              <a:rPr lang="es-PE" sz="1800" dirty="0"/>
              <a:t>Raíz de Olivo de 250 años &amp; Resina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781"/>
            <a:ext cx="6943762" cy="5013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4419600"/>
            <a:ext cx="3248025" cy="22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0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5181600"/>
            <a:ext cx="4569963" cy="891181"/>
          </a:xfrm>
        </p:spPr>
        <p:txBody>
          <a:bodyPr/>
          <a:lstStyle/>
          <a:p>
            <a:r>
              <a:rPr lang="es-PE" sz="3200" dirty="0"/>
              <a:t>Base para Mesa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body" idx="1"/>
          </p:nvPr>
        </p:nvSpPr>
        <p:spPr>
          <a:xfrm>
            <a:off x="152400" y="5943600"/>
            <a:ext cx="5334000" cy="504801"/>
          </a:xfrm>
        </p:spPr>
        <p:txBody>
          <a:bodyPr>
            <a:normAutofit/>
          </a:bodyPr>
          <a:lstStyle/>
          <a:p>
            <a:r>
              <a:rPr lang="es-PE" sz="1800" dirty="0"/>
              <a:t>Raíz de Olivo de 250 años &amp; Resina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8" t="4528" r="15501" b="3019"/>
          <a:stretch/>
        </p:blipFill>
        <p:spPr>
          <a:xfrm>
            <a:off x="74163" y="134093"/>
            <a:ext cx="4648200" cy="46665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17" y="4476553"/>
            <a:ext cx="2806055" cy="19718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43868" y="1211593"/>
            <a:ext cx="4277343" cy="320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7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5181600"/>
            <a:ext cx="4569963" cy="891181"/>
          </a:xfrm>
        </p:spPr>
        <p:txBody>
          <a:bodyPr/>
          <a:lstStyle/>
          <a:p>
            <a:r>
              <a:rPr lang="es-PE" sz="3200" dirty="0"/>
              <a:t>Base para Mesa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body" idx="1"/>
          </p:nvPr>
        </p:nvSpPr>
        <p:spPr>
          <a:xfrm>
            <a:off x="152400" y="5943600"/>
            <a:ext cx="5334000" cy="504801"/>
          </a:xfrm>
        </p:spPr>
        <p:txBody>
          <a:bodyPr>
            <a:normAutofit/>
          </a:bodyPr>
          <a:lstStyle/>
          <a:p>
            <a:r>
              <a:rPr lang="es-PE" sz="1800" dirty="0"/>
              <a:t>Raíz de Olivo de 250 años &amp; Resina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6943762" cy="503282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03" y="4419600"/>
            <a:ext cx="327339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7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231122</TotalTime>
  <Words>120</Words>
  <Application>Microsoft Office PowerPoint</Application>
  <PresentationFormat>Presentación en pantalla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Calibri</vt:lpstr>
      <vt:lpstr>Century Gothic</vt:lpstr>
      <vt:lpstr>Wingdings 3</vt:lpstr>
      <vt:lpstr>Ion</vt:lpstr>
      <vt:lpstr>Bases para Mesas</vt:lpstr>
      <vt:lpstr>Base para Mesa</vt:lpstr>
      <vt:lpstr>Base para Mesa</vt:lpstr>
      <vt:lpstr>Base para Mesa</vt:lpstr>
      <vt:lpstr>Base para Mesa</vt:lpstr>
      <vt:lpstr>Base para Mesa</vt:lpstr>
      <vt:lpstr>Base para Mesa</vt:lpstr>
      <vt:lpstr>Base para Mesa</vt:lpstr>
      <vt:lpstr>Base para Mesa</vt:lpstr>
      <vt:lpstr>Ensaladeras</vt:lpstr>
      <vt:lpstr>Mesas Campestres</vt:lpstr>
      <vt:lpstr>Mesas Río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Casas de playa</dc:title>
  <dc:creator>VANI</dc:creator>
  <cp:lastModifiedBy>Lizardo Alfaro</cp:lastModifiedBy>
  <cp:revision>2559</cp:revision>
  <dcterms:created xsi:type="dcterms:W3CDTF">2015-09-22T20:04:35Z</dcterms:created>
  <dcterms:modified xsi:type="dcterms:W3CDTF">2025-08-23T17:01:03Z</dcterms:modified>
</cp:coreProperties>
</file>