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27"/>
  </p:notesMasterIdLst>
  <p:sldIdLst>
    <p:sldId id="2536" r:id="rId2"/>
    <p:sldId id="2535" r:id="rId3"/>
    <p:sldId id="2534" r:id="rId4"/>
    <p:sldId id="2532" r:id="rId5"/>
    <p:sldId id="2533" r:id="rId6"/>
    <p:sldId id="2552" r:id="rId7"/>
    <p:sldId id="2553" r:id="rId8"/>
    <p:sldId id="2561" r:id="rId9"/>
    <p:sldId id="2550" r:id="rId10"/>
    <p:sldId id="2563" r:id="rId11"/>
    <p:sldId id="2551" r:id="rId12"/>
    <p:sldId id="2539" r:id="rId13"/>
    <p:sldId id="2562" r:id="rId14"/>
    <p:sldId id="2548" r:id="rId15"/>
    <p:sldId id="2540" r:id="rId16"/>
    <p:sldId id="2541" r:id="rId17"/>
    <p:sldId id="2542" r:id="rId18"/>
    <p:sldId id="2543" r:id="rId19"/>
    <p:sldId id="2544" r:id="rId20"/>
    <p:sldId id="2545" r:id="rId21"/>
    <p:sldId id="2546" r:id="rId22"/>
    <p:sldId id="2547" r:id="rId23"/>
    <p:sldId id="2555" r:id="rId24"/>
    <p:sldId id="2554" r:id="rId25"/>
    <p:sldId id="255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ina camere" initials="vc" lastIdx="3" clrIdx="0">
    <p:extLst>
      <p:ext uri="{19B8F6BF-5375-455C-9EA6-DF929625EA0E}">
        <p15:presenceInfo xmlns:p15="http://schemas.microsoft.com/office/powerpoint/2012/main" userId="18105f102e1b19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0E"/>
    <a:srgbClr val="060606"/>
    <a:srgbClr val="FFFFFF"/>
    <a:srgbClr val="C08F83"/>
    <a:srgbClr val="FF00FF"/>
    <a:srgbClr val="F0DED5"/>
    <a:srgbClr val="969694"/>
    <a:srgbClr val="F5F5F5"/>
    <a:srgbClr val="B8B4B3"/>
    <a:srgbClr val="F2D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0" autoAdjust="0"/>
    <p:restoredTop sz="96477" autoAdjust="0"/>
  </p:normalViewPr>
  <p:slideViewPr>
    <p:cSldViewPr>
      <p:cViewPr varScale="1">
        <p:scale>
          <a:sx n="59" d="100"/>
          <a:sy n="59" d="100"/>
        </p:scale>
        <p:origin x="15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E1263-B2F8-4ACE-8D1F-F8012482E51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5EF0-C2A8-4678-97C9-88286DDF83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0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5EF0-C2A8-4678-97C9-88286DDF83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0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5EF0-C2A8-4678-97C9-88286DDF83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5EF0-C2A8-4678-97C9-88286DDF83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5EF0-C2A8-4678-97C9-88286DDF83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1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4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6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9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51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3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4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3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1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2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D48622-8A9D-4985-A777-475857CDCAD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09A28-7685-467F-AFA8-165F022AD6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59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38800" y="4143399"/>
            <a:ext cx="4385716" cy="428601"/>
          </a:xfrm>
        </p:spPr>
        <p:txBody>
          <a:bodyPr/>
          <a:lstStyle/>
          <a:p>
            <a:br>
              <a:rPr lang="es-PE" sz="3200" dirty="0"/>
            </a:br>
            <a:r>
              <a:rPr lang="es-PE" sz="2800" dirty="0"/>
              <a:t>Lámparas</a:t>
            </a:r>
            <a:r>
              <a:rPr lang="es-PE" sz="3200" dirty="0"/>
              <a:t> Mellizas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5647232" y="4406665"/>
            <a:ext cx="6620968" cy="470135"/>
          </a:xfrm>
        </p:spPr>
        <p:txBody>
          <a:bodyPr>
            <a:normAutofit/>
          </a:bodyPr>
          <a:lstStyle/>
          <a:p>
            <a:r>
              <a:rPr lang="es-PE" sz="1600" dirty="0"/>
              <a:t>Olivo &amp; Resina Transparente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" y="121551"/>
            <a:ext cx="5451505" cy="39170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8" y="4191000"/>
            <a:ext cx="3379362" cy="2514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59" y="4191000"/>
            <a:ext cx="1922341" cy="2514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1786" r="8364" b="3571"/>
          <a:stretch/>
        </p:blipFill>
        <p:spPr>
          <a:xfrm>
            <a:off x="7825347" y="4918334"/>
            <a:ext cx="1242453" cy="1863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 b="6823"/>
          <a:stretch/>
        </p:blipFill>
        <p:spPr>
          <a:xfrm>
            <a:off x="6096000" y="1255380"/>
            <a:ext cx="2438400" cy="27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8600" y="328019"/>
            <a:ext cx="4569963" cy="891181"/>
          </a:xfrm>
        </p:spPr>
        <p:txBody>
          <a:bodyPr/>
          <a:lstStyle/>
          <a:p>
            <a:r>
              <a:rPr lang="es-PE" dirty="0"/>
              <a:t>Cubos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304800" y="1019199"/>
            <a:ext cx="4267200" cy="504801"/>
          </a:xfrm>
        </p:spPr>
        <p:txBody>
          <a:bodyPr>
            <a:normAutofit/>
          </a:bodyPr>
          <a:lstStyle/>
          <a:p>
            <a:r>
              <a:rPr lang="es-PE" dirty="0"/>
              <a:t>Olivo &amp; Resina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2133600" cy="21336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49" y="2082960"/>
            <a:ext cx="2108040" cy="210804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95" y="2099623"/>
            <a:ext cx="2091377" cy="209137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6" y="4356796"/>
            <a:ext cx="2120204" cy="212020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348" y="4368960"/>
            <a:ext cx="2108040" cy="210804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00" y="2086134"/>
            <a:ext cx="2103000" cy="210486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8006" y="4370969"/>
            <a:ext cx="2103594" cy="210603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96" y="4368960"/>
            <a:ext cx="2108040" cy="2108040"/>
          </a:xfrm>
          <a:prstGeom prst="rect">
            <a:avLst/>
          </a:prstGeom>
        </p:spPr>
      </p:pic>
      <p:sp>
        <p:nvSpPr>
          <p:cNvPr id="15" name="Subtítulo 3"/>
          <p:cNvSpPr txBox="1">
            <a:spLocks/>
          </p:cNvSpPr>
          <p:nvPr/>
        </p:nvSpPr>
        <p:spPr>
          <a:xfrm>
            <a:off x="304800" y="1323999"/>
            <a:ext cx="4267200" cy="504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none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PE" sz="1000" dirty="0"/>
              <a:t> 10x10 cm / 12x12 cm / 14X14 cm</a:t>
            </a:r>
          </a:p>
        </p:txBody>
      </p:sp>
    </p:spTree>
    <p:extLst>
      <p:ext uri="{BB962C8B-B14F-4D97-AF65-F5344CB8AC3E}">
        <p14:creationId xmlns:p14="http://schemas.microsoft.com/office/powerpoint/2010/main" val="423606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9525" y="4052294"/>
            <a:ext cx="5572125" cy="519706"/>
          </a:xfrm>
        </p:spPr>
        <p:txBody>
          <a:bodyPr/>
          <a:lstStyle/>
          <a:p>
            <a:r>
              <a:rPr lang="es-PE" sz="2400" dirty="0"/>
              <a:t>Pieza para Decoración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0" y="4446954"/>
            <a:ext cx="5330092" cy="506046"/>
          </a:xfrm>
        </p:spPr>
        <p:txBody>
          <a:bodyPr>
            <a:noAutofit/>
          </a:bodyPr>
          <a:lstStyle/>
          <a:p>
            <a:r>
              <a:rPr lang="es-PE" sz="1400" dirty="0"/>
              <a:t>Olivo de 250 años &amp;  Resina Transparente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73253"/>
            <a:ext cx="3352800" cy="24653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3939"/>
          <a:stretch/>
        </p:blipFill>
        <p:spPr>
          <a:xfrm>
            <a:off x="76200" y="76200"/>
            <a:ext cx="5572125" cy="3962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9167" r="15000" b="17500"/>
          <a:stretch/>
        </p:blipFill>
        <p:spPr>
          <a:xfrm rot="10800000">
            <a:off x="76200" y="4868035"/>
            <a:ext cx="2448354" cy="19137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r="20780"/>
          <a:stretch/>
        </p:blipFill>
        <p:spPr>
          <a:xfrm>
            <a:off x="2600754" y="4868035"/>
            <a:ext cx="1429753" cy="18844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07" y="4868035"/>
            <a:ext cx="2294094" cy="189520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68035"/>
            <a:ext cx="2590800" cy="18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86199" y="3886200"/>
            <a:ext cx="5486402" cy="595906"/>
          </a:xfrm>
        </p:spPr>
        <p:txBody>
          <a:bodyPr/>
          <a:lstStyle/>
          <a:p>
            <a:r>
              <a:rPr lang="es-PE" sz="3600" dirty="0"/>
              <a:t>Pieza para </a:t>
            </a:r>
            <a:r>
              <a:rPr lang="es-PE" sz="3200" dirty="0"/>
              <a:t>Decoración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3886200" y="4371999"/>
            <a:ext cx="5334000" cy="504801"/>
          </a:xfrm>
        </p:spPr>
        <p:txBody>
          <a:bodyPr>
            <a:noAutofit/>
          </a:bodyPr>
          <a:lstStyle/>
          <a:p>
            <a:r>
              <a:rPr lang="es-PE" sz="1800" dirty="0"/>
              <a:t>Olivo de 250 años &amp;  Resina Transparente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6248400" y="4836212"/>
            <a:ext cx="2819400" cy="19169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1600"/>
            <a:ext cx="3200400" cy="2514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5733077" cy="37522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3657599" cy="27908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49"/>
          <a:stretch/>
        </p:blipFill>
        <p:spPr>
          <a:xfrm>
            <a:off x="3810001" y="4836212"/>
            <a:ext cx="2362199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1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2" y="5791200"/>
            <a:ext cx="5486402" cy="595906"/>
          </a:xfrm>
        </p:spPr>
        <p:txBody>
          <a:bodyPr/>
          <a:lstStyle/>
          <a:p>
            <a:r>
              <a:rPr lang="es-PE" sz="3600" dirty="0"/>
              <a:t>Pieza para </a:t>
            </a:r>
            <a:r>
              <a:rPr lang="es-PE" sz="3200" dirty="0"/>
              <a:t>Decoración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0" y="6276999"/>
            <a:ext cx="5334000" cy="504801"/>
          </a:xfrm>
        </p:spPr>
        <p:txBody>
          <a:bodyPr>
            <a:noAutofit/>
          </a:bodyPr>
          <a:lstStyle/>
          <a:p>
            <a:r>
              <a:rPr lang="es-PE" sz="1800" dirty="0"/>
              <a:t>Olivo de 250 años &amp;  Resina Transparente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200"/>
            <a:ext cx="3233823" cy="40112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" y="76200"/>
            <a:ext cx="4272933" cy="57264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88364"/>
            <a:ext cx="1828800" cy="25934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188365"/>
            <a:ext cx="1815486" cy="25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4437" y="4953000"/>
            <a:ext cx="4569963" cy="891181"/>
          </a:xfrm>
        </p:spPr>
        <p:txBody>
          <a:bodyPr/>
          <a:lstStyle/>
          <a:p>
            <a:r>
              <a:rPr lang="es-PE" sz="3600" dirty="0"/>
              <a:t>Bases para Mesas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228600" y="5715000"/>
            <a:ext cx="4648200" cy="504801"/>
          </a:xfrm>
        </p:spPr>
        <p:txBody>
          <a:bodyPr>
            <a:normAutofit/>
          </a:bodyPr>
          <a:lstStyle/>
          <a:p>
            <a:r>
              <a:rPr lang="es-PE" dirty="0"/>
              <a:t>Raíz de Olivo de </a:t>
            </a:r>
            <a:r>
              <a:rPr lang="es-PE" sz="1800" dirty="0"/>
              <a:t>250</a:t>
            </a:r>
            <a:r>
              <a:rPr lang="es-PE" dirty="0"/>
              <a:t> años &amp; Resina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047993" cy="4642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/>
          <a:stretch/>
        </p:blipFill>
        <p:spPr>
          <a:xfrm>
            <a:off x="5135174" y="4177019"/>
            <a:ext cx="3856426" cy="25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dirty="0"/>
              <a:t>Raíz de Olivo de 250 años &amp; Resina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902" r="3293" b="4527"/>
          <a:stretch/>
        </p:blipFill>
        <p:spPr>
          <a:xfrm>
            <a:off x="76200" y="76200"/>
            <a:ext cx="6173993" cy="5105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2683923" cy="198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r="13383"/>
          <a:stretch/>
        </p:blipFill>
        <p:spPr>
          <a:xfrm>
            <a:off x="6324600" y="1219200"/>
            <a:ext cx="269844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6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452219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78237" y="4219599"/>
            <a:ext cx="5408163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" y="113127"/>
            <a:ext cx="5610645" cy="36492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53" y="4656808"/>
            <a:ext cx="3248447" cy="2048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5227"/>
          <a:stretch/>
        </p:blipFill>
        <p:spPr>
          <a:xfrm>
            <a:off x="5819353" y="1295400"/>
            <a:ext cx="3248447" cy="32484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37808" r="19802" b="8181"/>
          <a:stretch/>
        </p:blipFill>
        <p:spPr>
          <a:xfrm>
            <a:off x="104354" y="4656808"/>
            <a:ext cx="2074315" cy="2048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6783" r="6051" b="10046"/>
          <a:stretch/>
        </p:blipFill>
        <p:spPr>
          <a:xfrm>
            <a:off x="2285999" y="4656808"/>
            <a:ext cx="3428999" cy="20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357219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6096000"/>
            <a:ext cx="5334000" cy="504801"/>
          </a:xfrm>
        </p:spPr>
        <p:txBody>
          <a:bodyPr>
            <a:normAutofit/>
          </a:bodyPr>
          <a:lstStyle/>
          <a:p>
            <a:r>
              <a:rPr lang="es-PE" dirty="0"/>
              <a:t>Raíz de Olivo de </a:t>
            </a:r>
            <a:r>
              <a:rPr lang="es-PE" sz="1800" dirty="0"/>
              <a:t>250</a:t>
            </a:r>
            <a:r>
              <a:rPr lang="es-PE" dirty="0"/>
              <a:t> años &amp; Resina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t="4733" r="15363" b="18146"/>
          <a:stretch/>
        </p:blipFill>
        <p:spPr>
          <a:xfrm>
            <a:off x="152400" y="152400"/>
            <a:ext cx="5026959" cy="3581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01" y="3836603"/>
            <a:ext cx="2470758" cy="17313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521" r="4090" b="4962"/>
          <a:stretch/>
        </p:blipFill>
        <p:spPr>
          <a:xfrm rot="10800000">
            <a:off x="5334000" y="3047999"/>
            <a:ext cx="36576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8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8" y="153829"/>
            <a:ext cx="6943762" cy="50277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02" y="4419600"/>
            <a:ext cx="327339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943762" cy="50328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03" y="4419600"/>
            <a:ext cx="327339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6442" y="3687014"/>
            <a:ext cx="6982158" cy="808786"/>
          </a:xfrm>
        </p:spPr>
        <p:txBody>
          <a:bodyPr/>
          <a:lstStyle/>
          <a:p>
            <a:r>
              <a:rPr lang="es-PE" sz="3600" dirty="0"/>
              <a:t>Lámparas Mellizas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4732832" y="4295799"/>
            <a:ext cx="6620968" cy="504801"/>
          </a:xfrm>
        </p:spPr>
        <p:txBody>
          <a:bodyPr>
            <a:normAutofit/>
          </a:bodyPr>
          <a:lstStyle/>
          <a:p>
            <a:r>
              <a:rPr lang="es-PE" sz="2400" dirty="0"/>
              <a:t>Olivo &amp; Resina Negra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2927" cy="68743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8117"/>
            <a:ext cx="2481243" cy="3308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78" y="4914313"/>
            <a:ext cx="1369022" cy="18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81"/>
            <a:ext cx="6943762" cy="50138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4419600"/>
            <a:ext cx="3248025" cy="229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01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t="4528" r="15501" b="3019"/>
          <a:stretch/>
        </p:blipFill>
        <p:spPr>
          <a:xfrm>
            <a:off x="74163" y="134093"/>
            <a:ext cx="4648200" cy="46665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17" y="4476553"/>
            <a:ext cx="2806055" cy="19718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3868" y="1211593"/>
            <a:ext cx="4277343" cy="320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74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181600"/>
            <a:ext cx="4569963" cy="891181"/>
          </a:xfrm>
        </p:spPr>
        <p:txBody>
          <a:bodyPr/>
          <a:lstStyle/>
          <a:p>
            <a:r>
              <a:rPr lang="es-PE" sz="3200" dirty="0"/>
              <a:t>Base para Mesa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59436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Raíz de Olivo de 250 años &amp; Resina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943762" cy="50328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03" y="4419600"/>
            <a:ext cx="327339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2400" y="5433419"/>
            <a:ext cx="4569963" cy="891181"/>
          </a:xfrm>
        </p:spPr>
        <p:txBody>
          <a:bodyPr/>
          <a:lstStyle/>
          <a:p>
            <a:r>
              <a:rPr lang="es-PE" dirty="0"/>
              <a:t>Ensaladeras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152400" y="6200799"/>
            <a:ext cx="5334000" cy="504801"/>
          </a:xfrm>
        </p:spPr>
        <p:txBody>
          <a:bodyPr>
            <a:normAutofit/>
          </a:bodyPr>
          <a:lstStyle/>
          <a:p>
            <a:r>
              <a:rPr lang="es-PE" dirty="0"/>
              <a:t>Olivo de 250 años &amp; Resina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162800" cy="53721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91000"/>
            <a:ext cx="326387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6200" y="5433419"/>
            <a:ext cx="5334000" cy="891181"/>
          </a:xfrm>
        </p:spPr>
        <p:txBody>
          <a:bodyPr/>
          <a:lstStyle/>
          <a:p>
            <a:r>
              <a:rPr lang="es-PE" sz="3200" dirty="0"/>
              <a:t>Mesas Campestres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76200" y="6172200"/>
            <a:ext cx="5334000" cy="504801"/>
          </a:xfrm>
        </p:spPr>
        <p:txBody>
          <a:bodyPr>
            <a:normAutofit/>
          </a:bodyPr>
          <a:lstStyle/>
          <a:p>
            <a:r>
              <a:rPr lang="es-PE" sz="1800" dirty="0"/>
              <a:t>Variedad de maderas &amp; Resina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1474"/>
            <a:ext cx="4114800" cy="54873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4126990" cy="33750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236" r="1" b="16285"/>
          <a:stretch/>
        </p:blipFill>
        <p:spPr>
          <a:xfrm>
            <a:off x="4343400" y="608674"/>
            <a:ext cx="3288792" cy="266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3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4800" y="5357219"/>
            <a:ext cx="5334000" cy="891181"/>
          </a:xfrm>
        </p:spPr>
        <p:txBody>
          <a:bodyPr/>
          <a:lstStyle/>
          <a:p>
            <a:r>
              <a:rPr lang="es-PE" dirty="0"/>
              <a:t>Mesas Río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304800" y="6048399"/>
            <a:ext cx="5334000" cy="504801"/>
          </a:xfrm>
        </p:spPr>
        <p:txBody>
          <a:bodyPr>
            <a:normAutofit/>
          </a:bodyPr>
          <a:lstStyle/>
          <a:p>
            <a:r>
              <a:rPr lang="es-PE" dirty="0"/>
              <a:t>Variedad de maderas &amp; Resina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399" y="215372"/>
            <a:ext cx="1485899" cy="19789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15372"/>
            <a:ext cx="2785299" cy="197897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21818"/>
          <a:stretch/>
        </p:blipFill>
        <p:spPr>
          <a:xfrm>
            <a:off x="4657458" y="216301"/>
            <a:ext cx="2925880" cy="19780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9048" r="3572" b="9523"/>
          <a:stretch/>
        </p:blipFill>
        <p:spPr>
          <a:xfrm rot="16200000">
            <a:off x="4991103" y="2705099"/>
            <a:ext cx="4419600" cy="35814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5552"/>
          <a:stretch/>
        </p:blipFill>
        <p:spPr>
          <a:xfrm>
            <a:off x="152400" y="2286000"/>
            <a:ext cx="512676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057400" y="5433419"/>
            <a:ext cx="6372558" cy="891181"/>
          </a:xfrm>
        </p:spPr>
        <p:txBody>
          <a:bodyPr/>
          <a:lstStyle/>
          <a:p>
            <a:r>
              <a:rPr lang="es-PE" dirty="0"/>
              <a:t>Lámparas LED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2065832" y="6200799"/>
            <a:ext cx="6620968" cy="504801"/>
          </a:xfrm>
        </p:spPr>
        <p:txBody>
          <a:bodyPr/>
          <a:lstStyle/>
          <a:p>
            <a:r>
              <a:rPr lang="es-PE" dirty="0"/>
              <a:t>Olivo &amp; Resina Transparente Verde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4" t="14943" r="37242" b="22988"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15075"/>
            <a:ext cx="1828800" cy="24329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29673"/>
            <a:ext cx="1828800" cy="24329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3956" b="3258"/>
          <a:stretch/>
        </p:blipFill>
        <p:spPr>
          <a:xfrm>
            <a:off x="4130040" y="615075"/>
            <a:ext cx="1773810" cy="236220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8261"/>
            <a:ext cx="1789050" cy="243433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21728" r="29870" b="30383"/>
          <a:stretch/>
        </p:blipFill>
        <p:spPr>
          <a:xfrm>
            <a:off x="6411246" y="1161894"/>
            <a:ext cx="2018712" cy="35888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41" y="4948158"/>
            <a:ext cx="1348333" cy="17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02437" y="4823819"/>
            <a:ext cx="4569963" cy="891181"/>
          </a:xfrm>
        </p:spPr>
        <p:txBody>
          <a:bodyPr/>
          <a:lstStyle/>
          <a:p>
            <a:r>
              <a:rPr lang="es-PE" dirty="0"/>
              <a:t>Lámparas Cubo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3200400" y="5591199"/>
            <a:ext cx="4267200" cy="504801"/>
          </a:xfrm>
        </p:spPr>
        <p:txBody>
          <a:bodyPr>
            <a:normAutofit fontScale="85000" lnSpcReduction="10000"/>
          </a:bodyPr>
          <a:lstStyle/>
          <a:p>
            <a:r>
              <a:rPr lang="es-PE" dirty="0"/>
              <a:t>Olivo &amp; Resina Negra Acabado Mate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74" y="4876800"/>
            <a:ext cx="1367526" cy="18288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t="3333" r="29224" b="5556"/>
          <a:stretch/>
        </p:blipFill>
        <p:spPr>
          <a:xfrm>
            <a:off x="0" y="0"/>
            <a:ext cx="28194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19201"/>
            <a:ext cx="2421542" cy="32289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42" y="1419201"/>
            <a:ext cx="2411169" cy="32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05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38800" y="3680819"/>
            <a:ext cx="6372558" cy="891181"/>
          </a:xfrm>
        </p:spPr>
        <p:txBody>
          <a:bodyPr/>
          <a:lstStyle/>
          <a:p>
            <a:r>
              <a:rPr lang="es-PE" sz="3600" dirty="0"/>
              <a:t>Lámparas</a:t>
            </a:r>
            <a:r>
              <a:rPr lang="es-PE" dirty="0"/>
              <a:t> LED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5638800" y="4371999"/>
            <a:ext cx="6620968" cy="504801"/>
          </a:xfrm>
        </p:spPr>
        <p:txBody>
          <a:bodyPr/>
          <a:lstStyle/>
          <a:p>
            <a:r>
              <a:rPr lang="es-PE" dirty="0"/>
              <a:t>Olivo &amp; Resina </a:t>
            </a:r>
            <a:r>
              <a:rPr lang="es-PE" sz="1800" dirty="0"/>
              <a:t>Transparente</a:t>
            </a:r>
            <a:r>
              <a:rPr lang="es-PE" dirty="0"/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06" r="4308"/>
          <a:stretch/>
        </p:blipFill>
        <p:spPr>
          <a:xfrm>
            <a:off x="7426380" y="1447800"/>
            <a:ext cx="1565220" cy="2209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9067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15556" r="21527" b="11926"/>
          <a:stretch/>
        </p:blipFill>
        <p:spPr>
          <a:xfrm>
            <a:off x="1828800" y="0"/>
            <a:ext cx="37338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6601" r="4896" b="9466"/>
          <a:stretch/>
        </p:blipFill>
        <p:spPr>
          <a:xfrm>
            <a:off x="5705167" y="1447800"/>
            <a:ext cx="1610033" cy="2209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864" y="4878897"/>
            <a:ext cx="1260420" cy="17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3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5978" y="4800600"/>
            <a:ext cx="3582622" cy="891181"/>
          </a:xfrm>
        </p:spPr>
        <p:txBody>
          <a:bodyPr/>
          <a:lstStyle/>
          <a:p>
            <a:r>
              <a:rPr lang="es-PE" sz="3600" dirty="0"/>
              <a:t>Acantilado </a:t>
            </a:r>
            <a:endParaRPr lang="es-PE" dirty="0"/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457200" y="5562600"/>
            <a:ext cx="3962400" cy="504801"/>
          </a:xfrm>
        </p:spPr>
        <p:txBody>
          <a:bodyPr>
            <a:normAutofit fontScale="92500"/>
          </a:bodyPr>
          <a:lstStyle/>
          <a:p>
            <a:r>
              <a:rPr lang="es-PE" dirty="0"/>
              <a:t>Olivo &amp; Resina </a:t>
            </a:r>
            <a:r>
              <a:rPr lang="es-PE" sz="1800" dirty="0"/>
              <a:t>Transparente Azul</a:t>
            </a:r>
            <a:r>
              <a:rPr lang="es-PE"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32711" r="19004" b="32241"/>
          <a:stretch/>
        </p:blipFill>
        <p:spPr>
          <a:xfrm>
            <a:off x="6934202" y="3124200"/>
            <a:ext cx="2133598" cy="1524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20719" r="40234" b="27484"/>
          <a:stretch/>
        </p:blipFill>
        <p:spPr>
          <a:xfrm>
            <a:off x="5859949" y="3124200"/>
            <a:ext cx="998051" cy="1524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4895" r="11097" b="9456"/>
          <a:stretch/>
        </p:blipFill>
        <p:spPr>
          <a:xfrm>
            <a:off x="-1" y="0"/>
            <a:ext cx="5783747" cy="4648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3508" b="3200"/>
          <a:stretch/>
        </p:blipFill>
        <p:spPr>
          <a:xfrm>
            <a:off x="4876800" y="4724400"/>
            <a:ext cx="2615263" cy="2057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22" y="4724400"/>
            <a:ext cx="1475277" cy="2057400"/>
          </a:xfrm>
          <a:prstGeom prst="rect">
            <a:avLst/>
          </a:prstGeom>
        </p:spPr>
      </p:pic>
      <p:sp>
        <p:nvSpPr>
          <p:cNvPr id="17" name="Subtítulo 3"/>
          <p:cNvSpPr txBox="1">
            <a:spLocks/>
          </p:cNvSpPr>
          <p:nvPr/>
        </p:nvSpPr>
        <p:spPr>
          <a:xfrm>
            <a:off x="457200" y="5819799"/>
            <a:ext cx="3962400" cy="504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none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PE" sz="1400" dirty="0"/>
              <a:t>Articulo decorativo o </a:t>
            </a:r>
            <a:r>
              <a:rPr lang="es-PE" sz="1400" dirty="0" err="1"/>
              <a:t>Lampara</a:t>
            </a:r>
            <a:r>
              <a:rPr lang="es-PE" sz="1400" dirty="0"/>
              <a:t> LED</a:t>
            </a:r>
            <a:r>
              <a:rPr lang="es-P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9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242" y="5334000"/>
            <a:ext cx="6372558" cy="891181"/>
          </a:xfrm>
        </p:spPr>
        <p:txBody>
          <a:bodyPr/>
          <a:lstStyle/>
          <a:p>
            <a:r>
              <a:rPr lang="es-PE" sz="3600" dirty="0"/>
              <a:t>Lámparas</a:t>
            </a:r>
            <a:r>
              <a:rPr lang="es-PE" dirty="0"/>
              <a:t> LED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76200" y="6096000"/>
            <a:ext cx="6620968" cy="504801"/>
          </a:xfrm>
        </p:spPr>
        <p:txBody>
          <a:bodyPr/>
          <a:lstStyle/>
          <a:p>
            <a:r>
              <a:rPr lang="es-PE" dirty="0"/>
              <a:t>Olivo &amp; Resina </a:t>
            </a:r>
            <a:r>
              <a:rPr lang="es-PE" sz="1800" dirty="0"/>
              <a:t>Transparente</a:t>
            </a:r>
            <a:r>
              <a:rPr lang="es-PE" dirty="0"/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r="2663" b="7748"/>
          <a:stretch/>
        </p:blipFill>
        <p:spPr>
          <a:xfrm>
            <a:off x="6477000" y="3657600"/>
            <a:ext cx="2590799" cy="3124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8163"/>
          <a:stretch/>
        </p:blipFill>
        <p:spPr>
          <a:xfrm>
            <a:off x="3280816" y="172541"/>
            <a:ext cx="3124200" cy="49852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-1" r="6122" b="1887"/>
          <a:stretch/>
        </p:blipFill>
        <p:spPr>
          <a:xfrm>
            <a:off x="76200" y="170669"/>
            <a:ext cx="3124200" cy="49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8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259837" y="76200"/>
            <a:ext cx="4569963" cy="891181"/>
          </a:xfrm>
        </p:spPr>
        <p:txBody>
          <a:bodyPr/>
          <a:lstStyle/>
          <a:p>
            <a:r>
              <a:rPr lang="es-PE" dirty="0"/>
              <a:t>Cubos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5334000" y="762000"/>
            <a:ext cx="4267200" cy="504801"/>
          </a:xfrm>
        </p:spPr>
        <p:txBody>
          <a:bodyPr>
            <a:normAutofit/>
          </a:bodyPr>
          <a:lstStyle/>
          <a:p>
            <a:r>
              <a:rPr lang="es-PE" dirty="0"/>
              <a:t>Olivo &amp; Resina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>
          <a:xfrm>
            <a:off x="7315200" y="5029200"/>
            <a:ext cx="1600200" cy="16271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14" y="5042412"/>
            <a:ext cx="1627187" cy="1627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14" y="1467029"/>
            <a:ext cx="3417606" cy="34097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6"/>
          <a:stretch/>
        </p:blipFill>
        <p:spPr>
          <a:xfrm>
            <a:off x="228600" y="4660823"/>
            <a:ext cx="1958260" cy="19685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18847"/>
          <a:stretch/>
        </p:blipFill>
        <p:spPr>
          <a:xfrm>
            <a:off x="2436259" y="4660822"/>
            <a:ext cx="1983342" cy="20022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 b="16726"/>
          <a:stretch/>
        </p:blipFill>
        <p:spPr>
          <a:xfrm>
            <a:off x="228600" y="304800"/>
            <a:ext cx="4191001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7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412237" y="76200"/>
            <a:ext cx="4569963" cy="891181"/>
          </a:xfrm>
        </p:spPr>
        <p:txBody>
          <a:bodyPr/>
          <a:lstStyle/>
          <a:p>
            <a:r>
              <a:rPr lang="es-PE" dirty="0"/>
              <a:t>Prismas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5486400" y="790599"/>
            <a:ext cx="4267200" cy="504801"/>
          </a:xfrm>
        </p:spPr>
        <p:txBody>
          <a:bodyPr>
            <a:normAutofit/>
          </a:bodyPr>
          <a:lstStyle/>
          <a:p>
            <a:r>
              <a:rPr lang="es-PE" dirty="0"/>
              <a:t>Olivo &amp; Resina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6" y="136768"/>
            <a:ext cx="5216204" cy="65688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752600"/>
            <a:ext cx="1955800" cy="23029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4196680"/>
            <a:ext cx="195580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3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231121</TotalTime>
  <Words>226</Words>
  <Application>Microsoft Office PowerPoint</Application>
  <PresentationFormat>Presentación en pantalla (4:3)</PresentationFormat>
  <Paragraphs>56</Paragraphs>
  <Slides>25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Calibri</vt:lpstr>
      <vt:lpstr>Century Gothic</vt:lpstr>
      <vt:lpstr>Wingdings 3</vt:lpstr>
      <vt:lpstr>Ion</vt:lpstr>
      <vt:lpstr> Lámparas Mellizas</vt:lpstr>
      <vt:lpstr>Lámparas Mellizas</vt:lpstr>
      <vt:lpstr>Lámparas LED</vt:lpstr>
      <vt:lpstr>Lámparas Cubo</vt:lpstr>
      <vt:lpstr>Lámparas LED</vt:lpstr>
      <vt:lpstr>Acantilado </vt:lpstr>
      <vt:lpstr>Lámparas LED</vt:lpstr>
      <vt:lpstr>Cubos</vt:lpstr>
      <vt:lpstr>Prismas</vt:lpstr>
      <vt:lpstr>Cubos</vt:lpstr>
      <vt:lpstr>Pieza para Decoración</vt:lpstr>
      <vt:lpstr>Pieza para Decoración</vt:lpstr>
      <vt:lpstr>Pieza para Decoración</vt:lpstr>
      <vt:lpstr>Bases para Mesas</vt:lpstr>
      <vt:lpstr>Base para Mesa</vt:lpstr>
      <vt:lpstr>Base para Mesa</vt:lpstr>
      <vt:lpstr>Base para Mesa</vt:lpstr>
      <vt:lpstr>Base para Mesa</vt:lpstr>
      <vt:lpstr>Base para Mesa</vt:lpstr>
      <vt:lpstr>Base para Mesa</vt:lpstr>
      <vt:lpstr>Base para Mesa</vt:lpstr>
      <vt:lpstr>Base para Mesa</vt:lpstr>
      <vt:lpstr>Ensaladeras</vt:lpstr>
      <vt:lpstr>Mesas Campestres</vt:lpstr>
      <vt:lpstr>Mesas Río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Casas de playa</dc:title>
  <dc:creator>VANI</dc:creator>
  <cp:lastModifiedBy>Lizardo Alfaro</cp:lastModifiedBy>
  <cp:revision>2558</cp:revision>
  <dcterms:created xsi:type="dcterms:W3CDTF">2015-09-22T20:04:35Z</dcterms:created>
  <dcterms:modified xsi:type="dcterms:W3CDTF">2025-08-21T20:10:01Z</dcterms:modified>
</cp:coreProperties>
</file>