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0" r:id="rId5"/>
    <p:sldId id="259" r:id="rId6"/>
    <p:sldId id="267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5F9E6B-C22A-4960-9BE2-27CF223E471B}" type="datetimeFigureOut">
              <a:rPr lang="en-US" smtClean="0"/>
              <a:pPr/>
              <a:t>1/2/2023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276535-58A4-4F5B-99A6-38BC420E10C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35743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Objects in the sky</a:t>
            </a:r>
            <a:br>
              <a:rPr lang="en-US" dirty="0"/>
            </a:br>
            <a:r>
              <a:rPr lang="en-US" dirty="0"/>
              <a:t>on </a:t>
            </a:r>
            <a:br>
              <a:rPr lang="en-US" dirty="0"/>
            </a:br>
            <a:r>
              <a:rPr lang="en-US" dirty="0"/>
              <a:t>7-01-2023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-4572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System Objects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 Moon (Full Moon, Rises at 6:36 PM)</a:t>
            </a:r>
          </a:p>
          <a:p>
            <a:pPr>
              <a:buNone/>
            </a:pPr>
            <a:r>
              <a:rPr lang="en-US" dirty="0"/>
              <a:t>2. Venus (Possible during twilight time)</a:t>
            </a:r>
          </a:p>
          <a:p>
            <a:pPr>
              <a:buNone/>
            </a:pPr>
            <a:r>
              <a:rPr lang="en-US" dirty="0"/>
              <a:t>3. Saturn (Best time between 7 and 7:30)</a:t>
            </a:r>
          </a:p>
          <a:p>
            <a:pPr>
              <a:buNone/>
            </a:pPr>
            <a:r>
              <a:rPr lang="en-US" dirty="0"/>
              <a:t>4. Jupiter</a:t>
            </a:r>
          </a:p>
          <a:p>
            <a:pPr>
              <a:buNone/>
            </a:pPr>
            <a:r>
              <a:rPr lang="en-US" dirty="0"/>
              <a:t>5. Mars</a:t>
            </a:r>
          </a:p>
          <a:p>
            <a:pPr>
              <a:buNone/>
            </a:pPr>
            <a:r>
              <a:rPr lang="en-US" dirty="0"/>
              <a:t>6. Uranus (Not seen by naked eye)*</a:t>
            </a:r>
          </a:p>
          <a:p>
            <a:pPr>
              <a:buNone/>
            </a:pPr>
            <a:r>
              <a:rPr lang="en-US" dirty="0"/>
              <a:t>7. Neptune (Not seen by naked eye, Difficult)* </a:t>
            </a:r>
          </a:p>
          <a:p>
            <a:pPr>
              <a:buNone/>
            </a:pPr>
            <a:r>
              <a:rPr lang="en-US" sz="2000" dirty="0"/>
              <a:t>  (*Uranus and Neptune not advised to be shown)</a:t>
            </a:r>
            <a:endParaRPr lang="en-IN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 Stars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/>
              <a:t>     1. Sirius (Brightest star,  distance 8.6 light year)</a:t>
            </a:r>
            <a:endParaRPr lang="en-US" sz="2000" dirty="0"/>
          </a:p>
          <a:p>
            <a:pPr>
              <a:buNone/>
            </a:pPr>
            <a:r>
              <a:rPr lang="en-US" sz="1600" dirty="0"/>
              <a:t>       </a:t>
            </a:r>
            <a:r>
              <a:rPr lang="en-US" sz="2400" dirty="0"/>
              <a:t>2.Canopus (2nd bright star, 310 </a:t>
            </a:r>
            <a:r>
              <a:rPr lang="en-US" sz="2400" dirty="0" err="1"/>
              <a:t>ly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     3. </a:t>
            </a:r>
            <a:r>
              <a:rPr lang="en-US" sz="2400" dirty="0" err="1"/>
              <a:t>Capella</a:t>
            </a:r>
            <a:r>
              <a:rPr lang="en-US" sz="2400" dirty="0"/>
              <a:t> (6th bright star, 40 </a:t>
            </a:r>
            <a:r>
              <a:rPr lang="en-US" sz="2400" dirty="0" err="1"/>
              <a:t>ly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     4. </a:t>
            </a:r>
            <a:r>
              <a:rPr lang="en-US" sz="2400" dirty="0" err="1"/>
              <a:t>Rigel</a:t>
            </a:r>
            <a:r>
              <a:rPr lang="en-US" sz="2400" dirty="0"/>
              <a:t> (7th bright star, 850 </a:t>
            </a:r>
            <a:r>
              <a:rPr lang="en-US" sz="2400" dirty="0" err="1"/>
              <a:t>ly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     5. </a:t>
            </a:r>
            <a:r>
              <a:rPr lang="en-US" sz="2400" dirty="0" err="1"/>
              <a:t>Procyon</a:t>
            </a:r>
            <a:r>
              <a:rPr lang="en-US" sz="2400" dirty="0"/>
              <a:t> (8</a:t>
            </a:r>
            <a:r>
              <a:rPr lang="en-US" sz="2400" baseline="30000" dirty="0"/>
              <a:t>th</a:t>
            </a:r>
            <a:r>
              <a:rPr lang="en-US" sz="2400" dirty="0"/>
              <a:t> bright star, 11 </a:t>
            </a:r>
            <a:r>
              <a:rPr lang="en-US" sz="2400" dirty="0" err="1"/>
              <a:t>ly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     6. Betelgeuse</a:t>
            </a:r>
          </a:p>
          <a:p>
            <a:pPr>
              <a:buNone/>
            </a:pPr>
            <a:r>
              <a:rPr lang="en-US" sz="2400" dirty="0"/>
              <a:t>        ( 9</a:t>
            </a:r>
            <a:r>
              <a:rPr lang="en-US" sz="2400" baseline="30000" dirty="0"/>
              <a:t>th</a:t>
            </a:r>
            <a:r>
              <a:rPr lang="en-US" sz="2400" dirty="0"/>
              <a:t> bright star, 500 </a:t>
            </a:r>
            <a:r>
              <a:rPr lang="en-US" sz="2400" dirty="0" err="1"/>
              <a:t>ly</a:t>
            </a:r>
            <a:r>
              <a:rPr lang="en-US" sz="2400" dirty="0"/>
              <a:t>, Red </a:t>
            </a:r>
            <a:r>
              <a:rPr lang="en-US" sz="2400" dirty="0" err="1"/>
              <a:t>giant,Thiruvathirai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     7. </a:t>
            </a:r>
            <a:r>
              <a:rPr lang="en-US" sz="2400" dirty="0" err="1"/>
              <a:t>Achernar</a:t>
            </a:r>
            <a:r>
              <a:rPr lang="en-US" sz="2400" dirty="0"/>
              <a:t> ( 10</a:t>
            </a:r>
            <a:r>
              <a:rPr lang="en-US" sz="2400" baseline="30000" dirty="0"/>
              <a:t>th</a:t>
            </a:r>
            <a:r>
              <a:rPr lang="en-US" sz="2400" dirty="0"/>
              <a:t> bright star, 140 </a:t>
            </a:r>
            <a:r>
              <a:rPr lang="en-US" sz="2400" dirty="0" err="1"/>
              <a:t>ly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     8. </a:t>
            </a:r>
            <a:r>
              <a:rPr lang="en-US" sz="2400" dirty="0" err="1"/>
              <a:t>Aldebaron</a:t>
            </a:r>
            <a:r>
              <a:rPr lang="en-US" sz="2400" dirty="0"/>
              <a:t>( 14</a:t>
            </a:r>
            <a:r>
              <a:rPr lang="en-US" sz="2400" baseline="30000" dirty="0"/>
              <a:t>th</a:t>
            </a:r>
            <a:r>
              <a:rPr lang="en-US" sz="2400" dirty="0"/>
              <a:t> bright star, 66 </a:t>
            </a:r>
            <a:r>
              <a:rPr lang="en-US" sz="2400" dirty="0" err="1"/>
              <a:t>ly</a:t>
            </a:r>
            <a:r>
              <a:rPr lang="en-US" sz="2400" dirty="0"/>
              <a:t>, </a:t>
            </a:r>
            <a:r>
              <a:rPr lang="en-US" sz="2400" dirty="0" err="1"/>
              <a:t>Rohini</a:t>
            </a:r>
            <a:r>
              <a:rPr lang="en-US" sz="2400" dirty="0"/>
              <a:t>)</a:t>
            </a:r>
            <a:endParaRPr lang="en-IN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Constellations*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            1. Orion (</a:t>
            </a:r>
            <a:r>
              <a:rPr lang="en-US" dirty="0" err="1"/>
              <a:t>Nataraja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             2. Taurus (V)</a:t>
            </a:r>
          </a:p>
          <a:p>
            <a:pPr>
              <a:buNone/>
            </a:pPr>
            <a:r>
              <a:rPr lang="en-US" dirty="0"/>
              <a:t>             3. Gemini</a:t>
            </a:r>
          </a:p>
          <a:p>
            <a:pPr>
              <a:buNone/>
            </a:pPr>
            <a:r>
              <a:rPr lang="en-US" dirty="0"/>
              <a:t>             4. </a:t>
            </a:r>
            <a:r>
              <a:rPr lang="en-US" dirty="0" err="1"/>
              <a:t>Canis</a:t>
            </a:r>
            <a:r>
              <a:rPr lang="en-US" dirty="0"/>
              <a:t> Major</a:t>
            </a:r>
          </a:p>
          <a:p>
            <a:pPr>
              <a:buNone/>
            </a:pPr>
            <a:r>
              <a:rPr lang="en-US" dirty="0"/>
              <a:t>             5. Cassiopeia (W)</a:t>
            </a:r>
          </a:p>
          <a:p>
            <a:pPr>
              <a:buNone/>
            </a:pPr>
            <a:r>
              <a:rPr lang="en-US" dirty="0"/>
              <a:t>             6. Pegasus (Great Square)</a:t>
            </a:r>
          </a:p>
          <a:p>
            <a:pPr>
              <a:buNone/>
            </a:pPr>
            <a:r>
              <a:rPr lang="en-US" dirty="0"/>
              <a:t>             7. </a:t>
            </a:r>
            <a:r>
              <a:rPr lang="en-US" dirty="0" err="1"/>
              <a:t>Auriga</a:t>
            </a:r>
            <a:r>
              <a:rPr lang="en-US" dirty="0"/>
              <a:t> (Pentagon shape)</a:t>
            </a:r>
          </a:p>
          <a:p>
            <a:pPr>
              <a:buNone/>
            </a:pPr>
            <a:r>
              <a:rPr lang="en-US" dirty="0"/>
              <a:t>             8. </a:t>
            </a:r>
            <a:r>
              <a:rPr lang="en-US" dirty="0" err="1"/>
              <a:t>Perseus</a:t>
            </a:r>
            <a:endParaRPr lang="en-US" dirty="0"/>
          </a:p>
          <a:p>
            <a:pPr>
              <a:buNone/>
            </a:pPr>
            <a:r>
              <a:rPr lang="en-US" dirty="0"/>
              <a:t>             9. Andromeda</a:t>
            </a:r>
          </a:p>
          <a:p>
            <a:pPr>
              <a:buNone/>
            </a:pPr>
            <a:r>
              <a:rPr lang="en-US" sz="1800" dirty="0"/>
              <a:t>            (*Some Constellation are difficult to see because of Moon’s presence)</a:t>
            </a:r>
          </a:p>
          <a:p>
            <a:pPr>
              <a:buNone/>
            </a:pPr>
            <a:r>
              <a:rPr lang="en-US" sz="1800" dirty="0"/>
              <a:t>             </a:t>
            </a:r>
            <a:endParaRPr lang="en-IN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85728"/>
            <a:ext cx="9504417" cy="609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Sky Objects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1.Pleiades  </a:t>
            </a:r>
            <a:r>
              <a:rPr lang="en-US" dirty="0"/>
              <a:t>(Open Cluster, </a:t>
            </a:r>
            <a:r>
              <a:rPr lang="en-US" dirty="0" err="1"/>
              <a:t>Karthikai</a:t>
            </a:r>
            <a:r>
              <a:rPr lang="en-US" dirty="0"/>
              <a:t>)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    </a:t>
            </a:r>
            <a:r>
              <a:rPr lang="en-US" dirty="0"/>
              <a:t>(444 </a:t>
            </a:r>
            <a:r>
              <a:rPr lang="en-US" dirty="0" err="1"/>
              <a:t>ly</a:t>
            </a:r>
            <a:r>
              <a:rPr lang="en-US" dirty="0"/>
              <a:t>, Angular size 1deg 50 minutes)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2.Orion Nebula </a:t>
            </a:r>
            <a:r>
              <a:rPr lang="en-US" dirty="0"/>
              <a:t>( Star forming place)</a:t>
            </a:r>
            <a:endParaRPr lang="en-US" sz="3600" dirty="0"/>
          </a:p>
          <a:p>
            <a:pPr>
              <a:buNone/>
            </a:pPr>
            <a:r>
              <a:rPr lang="en-US" dirty="0"/>
              <a:t>     (1350 </a:t>
            </a:r>
            <a:r>
              <a:rPr lang="en-US" dirty="0" err="1"/>
              <a:t>ly</a:t>
            </a:r>
            <a:r>
              <a:rPr lang="en-US" dirty="0"/>
              <a:t>, size 12 </a:t>
            </a:r>
            <a:r>
              <a:rPr lang="en-US" dirty="0" err="1"/>
              <a:t>ly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sz="3600" dirty="0"/>
              <a:t>3. Andromeda Galaxy</a:t>
            </a:r>
          </a:p>
          <a:p>
            <a:pPr>
              <a:buNone/>
            </a:pPr>
            <a:r>
              <a:rPr lang="en-US" sz="3600" dirty="0"/>
              <a:t>    </a:t>
            </a:r>
            <a:r>
              <a:rPr lang="en-US" dirty="0"/>
              <a:t>(2.5 Million light years, One </a:t>
            </a:r>
            <a:r>
              <a:rPr lang="en-US" dirty="0" err="1"/>
              <a:t>lakh</a:t>
            </a:r>
            <a:r>
              <a:rPr lang="en-US" dirty="0"/>
              <a:t> </a:t>
            </a:r>
            <a:r>
              <a:rPr lang="en-US" dirty="0" err="1"/>
              <a:t>crore</a:t>
            </a:r>
            <a:r>
              <a:rPr lang="en-US" dirty="0"/>
              <a:t> stars!)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Europa</a:t>
            </a:r>
            <a:r>
              <a:rPr lang="en-US" dirty="0"/>
              <a:t> Goes Behind Jupiter</a:t>
            </a:r>
            <a:br>
              <a:rPr lang="en-US" dirty="0"/>
            </a:br>
            <a:r>
              <a:rPr lang="en-US" dirty="0"/>
              <a:t>At 7:50 pm!</a:t>
            </a:r>
            <a:endParaRPr lang="en-IN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26479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2638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308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Objects in the sky on  7-01-2023 </vt:lpstr>
      <vt:lpstr>PowerPoint Presentation</vt:lpstr>
      <vt:lpstr>Solar System Objects</vt:lpstr>
      <vt:lpstr>Bright Stars</vt:lpstr>
      <vt:lpstr>Constellations*</vt:lpstr>
      <vt:lpstr>PowerPoint Presentation</vt:lpstr>
      <vt:lpstr>Deep Sky Objects</vt:lpstr>
      <vt:lpstr>Europa Goes Behind Jupiter At 7:50 pm!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in the sky on  7-01-2023</dc:title>
  <dc:creator>acer</dc:creator>
  <cp:lastModifiedBy>Sakthivel K</cp:lastModifiedBy>
  <cp:revision>18</cp:revision>
  <dcterms:created xsi:type="dcterms:W3CDTF">2023-01-01T23:06:49Z</dcterms:created>
  <dcterms:modified xsi:type="dcterms:W3CDTF">2023-01-02T01:56:49Z</dcterms:modified>
</cp:coreProperties>
</file>