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1574" y="48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99A476-CABE-44EB-BC9D-163298D8DB8D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3627F-485C-4282-A895-9D8DA179B56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9323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3627F-485C-4282-A895-9D8DA179B563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1720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FEDD-F546-49EC-BEE0-7A971DBC81A2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B606C-73D5-42D6-8D6B-2F8E1EF62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8014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FEDD-F546-49EC-BEE0-7A971DBC81A2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B606C-73D5-42D6-8D6B-2F8E1EF62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6207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FEDD-F546-49EC-BEE0-7A971DBC81A2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B606C-73D5-42D6-8D6B-2F8E1EF62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3369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FEDD-F546-49EC-BEE0-7A971DBC81A2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B606C-73D5-42D6-8D6B-2F8E1EF62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4881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FEDD-F546-49EC-BEE0-7A971DBC81A2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B606C-73D5-42D6-8D6B-2F8E1EF62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031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FEDD-F546-49EC-BEE0-7A971DBC81A2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B606C-73D5-42D6-8D6B-2F8E1EF62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1922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FEDD-F546-49EC-BEE0-7A971DBC81A2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B606C-73D5-42D6-8D6B-2F8E1EF62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3869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FEDD-F546-49EC-BEE0-7A971DBC81A2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B606C-73D5-42D6-8D6B-2F8E1EF62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8214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FEDD-F546-49EC-BEE0-7A971DBC81A2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B606C-73D5-42D6-8D6B-2F8E1EF62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7846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FEDD-F546-49EC-BEE0-7A971DBC81A2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B606C-73D5-42D6-8D6B-2F8E1EF62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9350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FEDD-F546-49EC-BEE0-7A971DBC81A2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B606C-73D5-42D6-8D6B-2F8E1EF62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1886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FEDD-F546-49EC-BEE0-7A971DBC81A2}" type="datetimeFigureOut">
              <a:rPr lang="tr-TR" smtClean="0"/>
              <a:t>11.02.2026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B606C-73D5-42D6-8D6B-2F8E1EF62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000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346842" y="1030934"/>
            <a:ext cx="5496910" cy="1204266"/>
          </a:xfrm>
        </p:spPr>
        <p:txBody>
          <a:bodyPr>
            <a:noAutofit/>
          </a:bodyPr>
          <a:lstStyle/>
          <a:p>
            <a:r>
              <a:rPr lang="tr-TR" sz="3600" b="1" dirty="0" smtClean="0">
                <a:solidFill>
                  <a:schemeClr val="accent1">
                    <a:lumMod val="75000"/>
                  </a:schemeClr>
                </a:solidFill>
              </a:rPr>
              <a:t>RBTCS MEDINA UMBRELLA </a:t>
            </a:r>
            <a:br>
              <a:rPr lang="tr-TR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tr-TR" sz="3600" b="1" dirty="0" smtClean="0">
                <a:solidFill>
                  <a:schemeClr val="accent1">
                    <a:lumMod val="75000"/>
                  </a:schemeClr>
                </a:solidFill>
              </a:rPr>
              <a:t>UNFOLDABLE UMBRELLA</a:t>
            </a:r>
            <a:endParaRPr lang="tr-TR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536028" y="4224758"/>
            <a:ext cx="5118538" cy="1547589"/>
          </a:xfrm>
        </p:spPr>
        <p:txBody>
          <a:bodyPr>
            <a:normAutofit lnSpcReduction="10000"/>
          </a:bodyPr>
          <a:lstStyle/>
          <a:p>
            <a:r>
              <a:rPr lang="tr-TR" sz="3600" dirty="0" err="1" smtClean="0"/>
              <a:t>Architectural</a:t>
            </a:r>
            <a:r>
              <a:rPr lang="tr-TR" sz="3600" dirty="0" smtClean="0"/>
              <a:t> </a:t>
            </a:r>
          </a:p>
          <a:p>
            <a:r>
              <a:rPr lang="tr-TR" sz="3600" dirty="0" err="1" smtClean="0"/>
              <a:t>Kinetic</a:t>
            </a:r>
            <a:r>
              <a:rPr lang="tr-TR" sz="3600" dirty="0" smtClean="0"/>
              <a:t> Art </a:t>
            </a:r>
            <a:r>
              <a:rPr lang="tr-TR" sz="3600" dirty="0" err="1" smtClean="0"/>
              <a:t>Membrane</a:t>
            </a:r>
            <a:r>
              <a:rPr lang="tr-TR" sz="3600" dirty="0" smtClean="0"/>
              <a:t> </a:t>
            </a:r>
            <a:r>
              <a:rPr lang="tr-TR" sz="3600" dirty="0" err="1" smtClean="0"/>
              <a:t>Facede</a:t>
            </a:r>
            <a:r>
              <a:rPr lang="tr-TR" sz="3600" dirty="0" smtClean="0"/>
              <a:t> </a:t>
            </a:r>
            <a:r>
              <a:rPr lang="tr-TR" sz="3600" dirty="0" err="1" smtClean="0"/>
              <a:t>Structure</a:t>
            </a:r>
            <a:endParaRPr lang="tr-TR" sz="3600" dirty="0" smtClean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30934"/>
            <a:ext cx="5760720" cy="4396740"/>
          </a:xfrm>
          <a:prstGeom prst="rect">
            <a:avLst/>
          </a:prstGeom>
        </p:spPr>
      </p:pic>
      <p:sp>
        <p:nvSpPr>
          <p:cNvPr id="5" name="Alt Başlık 2"/>
          <p:cNvSpPr txBox="1">
            <a:spLocks/>
          </p:cNvSpPr>
          <p:nvPr/>
        </p:nvSpPr>
        <p:spPr>
          <a:xfrm>
            <a:off x="1032641" y="6117021"/>
            <a:ext cx="10126717" cy="27326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800" dirty="0" err="1" smtClean="0"/>
              <a:t>Hold</a:t>
            </a:r>
            <a:r>
              <a:rPr lang="tr-TR" sz="1800" dirty="0" smtClean="0"/>
              <a:t> on </a:t>
            </a:r>
            <a:r>
              <a:rPr lang="tr-TR" sz="1800" dirty="0" err="1" smtClean="0"/>
              <a:t>the</a:t>
            </a:r>
            <a:r>
              <a:rPr lang="tr-TR" sz="1800" dirty="0" smtClean="0"/>
              <a:t> </a:t>
            </a:r>
            <a:r>
              <a:rPr lang="tr-TR" sz="1800" dirty="0" err="1" smtClean="0"/>
              <a:t>Potential</a:t>
            </a:r>
            <a:r>
              <a:rPr lang="tr-TR" sz="1800" dirty="0" smtClean="0"/>
              <a:t> of </a:t>
            </a:r>
            <a:r>
              <a:rPr lang="tr-TR" sz="1800" dirty="0" err="1" smtClean="0"/>
              <a:t>Luxury</a:t>
            </a:r>
            <a:r>
              <a:rPr lang="tr-TR" sz="1800" dirty="0" smtClean="0"/>
              <a:t> </a:t>
            </a:r>
            <a:r>
              <a:rPr lang="tr-TR" sz="1800" dirty="0" err="1" smtClean="0"/>
              <a:t>Outdoor</a:t>
            </a:r>
            <a:r>
              <a:rPr lang="tr-TR" sz="1800" dirty="0" smtClean="0"/>
              <a:t> </a:t>
            </a:r>
            <a:r>
              <a:rPr lang="tr-TR" sz="1800" dirty="0" err="1" smtClean="0"/>
              <a:t>Spaces</a:t>
            </a:r>
            <a:r>
              <a:rPr lang="tr-TR" sz="1800" dirty="0" smtClean="0"/>
              <a:t>.</a:t>
            </a:r>
            <a:endParaRPr lang="tr-TR" sz="1800" dirty="0"/>
          </a:p>
        </p:txBody>
      </p:sp>
      <p:sp>
        <p:nvSpPr>
          <p:cNvPr id="7" name="Metin kutusu 6"/>
          <p:cNvSpPr txBox="1"/>
          <p:nvPr/>
        </p:nvSpPr>
        <p:spPr>
          <a:xfrm>
            <a:off x="6096000" y="5541818"/>
            <a:ext cx="5357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0070C0"/>
                </a:solidFill>
              </a:rPr>
              <a:t>https://rbtcs.com.tr/medinaumbrella</a:t>
            </a:r>
            <a:endParaRPr lang="tr-TR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780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187152" cy="391620"/>
          </a:xfrm>
        </p:spPr>
        <p:txBody>
          <a:bodyPr>
            <a:normAutofit fontScale="90000"/>
          </a:bodyPr>
          <a:lstStyle/>
          <a:p>
            <a:r>
              <a:rPr lang="tr-TR" b="1" dirty="0" smtClean="0"/>
              <a:t>Beyond </a:t>
            </a:r>
            <a:r>
              <a:rPr lang="tr-TR" b="1" dirty="0" err="1" smtClean="0"/>
              <a:t>the</a:t>
            </a:r>
            <a:r>
              <a:rPr lang="tr-TR" b="1" dirty="0" smtClean="0"/>
              <a:t> </a:t>
            </a:r>
            <a:r>
              <a:rPr lang="tr-TR" b="1" dirty="0" err="1" smtClean="0"/>
              <a:t>Seasonal</a:t>
            </a:r>
            <a:r>
              <a:rPr lang="tr-TR" b="1" dirty="0" smtClean="0"/>
              <a:t> </a:t>
            </a:r>
            <a:r>
              <a:rPr lang="tr-TR" b="1" dirty="0" err="1" smtClean="0"/>
              <a:t>Constrains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15309" y="1156139"/>
            <a:ext cx="5276193" cy="2322786"/>
          </a:xfrm>
        </p:spPr>
        <p:txBody>
          <a:bodyPr/>
          <a:lstStyle/>
          <a:p>
            <a:pPr marL="0" indent="0">
              <a:buNone/>
            </a:pPr>
            <a:r>
              <a:rPr lang="tr-TR" dirty="0" err="1" smtClean="0"/>
              <a:t>Luxury</a:t>
            </a:r>
            <a:r>
              <a:rPr lang="tr-TR" dirty="0" smtClean="0"/>
              <a:t> </a:t>
            </a:r>
            <a:r>
              <a:rPr lang="tr-TR" dirty="0" err="1" smtClean="0"/>
              <a:t>hospitatily</a:t>
            </a:r>
            <a:r>
              <a:rPr lang="tr-TR" dirty="0" smtClean="0"/>
              <a:t> </a:t>
            </a:r>
            <a:r>
              <a:rPr lang="tr-TR" dirty="0" err="1" smtClean="0"/>
              <a:t>demands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 </a:t>
            </a:r>
            <a:r>
              <a:rPr lang="tr-TR" dirty="0" err="1" smtClean="0"/>
              <a:t>every</a:t>
            </a:r>
            <a:r>
              <a:rPr lang="tr-TR" dirty="0" smtClean="0"/>
              <a:t> </a:t>
            </a:r>
            <a:r>
              <a:rPr lang="tr-TR" dirty="0" err="1" smtClean="0"/>
              <a:t>square</a:t>
            </a:r>
            <a:r>
              <a:rPr lang="tr-TR" dirty="0" smtClean="0"/>
              <a:t> </a:t>
            </a:r>
            <a:r>
              <a:rPr lang="tr-TR" dirty="0" err="1" smtClean="0"/>
              <a:t>meter</a:t>
            </a:r>
            <a:r>
              <a:rPr lang="tr-TR" dirty="0" smtClean="0"/>
              <a:t> of </a:t>
            </a:r>
            <a:r>
              <a:rPr lang="tr-TR" dirty="0" err="1" smtClean="0"/>
              <a:t>contributes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guest</a:t>
            </a:r>
            <a:r>
              <a:rPr lang="tr-TR" dirty="0" smtClean="0"/>
              <a:t> </a:t>
            </a:r>
            <a:r>
              <a:rPr lang="tr-TR" dirty="0" err="1" smtClean="0"/>
              <a:t>experience</a:t>
            </a:r>
            <a:r>
              <a:rPr lang="tr-TR" dirty="0" smtClean="0"/>
              <a:t>. </a:t>
            </a:r>
            <a:r>
              <a:rPr lang="tr-TR" dirty="0" err="1" smtClean="0"/>
              <a:t>Currently</a:t>
            </a:r>
            <a:r>
              <a:rPr lang="tr-TR" dirty="0" smtClean="0"/>
              <a:t>, </a:t>
            </a:r>
            <a:r>
              <a:rPr lang="tr-TR" dirty="0" err="1" smtClean="0"/>
              <a:t>open</a:t>
            </a:r>
            <a:r>
              <a:rPr lang="tr-TR" dirty="0" smtClean="0"/>
              <a:t> </a:t>
            </a:r>
            <a:r>
              <a:rPr lang="tr-TR" dirty="0" err="1" smtClean="0"/>
              <a:t>terraces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courtyards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often</a:t>
            </a:r>
            <a:r>
              <a:rPr lang="tr-TR" dirty="0" smtClean="0"/>
              <a:t> </a:t>
            </a:r>
            <a:r>
              <a:rPr lang="tr-TR" dirty="0" err="1" smtClean="0"/>
              <a:t>dictated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elements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6004560" y="1156139"/>
            <a:ext cx="5950957" cy="232278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transform</a:t>
            </a:r>
            <a:r>
              <a:rPr lang="tr-TR" dirty="0" smtClean="0"/>
              <a:t> </a:t>
            </a:r>
            <a:r>
              <a:rPr lang="tr-TR" dirty="0" err="1" smtClean="0"/>
              <a:t>static</a:t>
            </a:r>
            <a:r>
              <a:rPr lang="tr-TR" dirty="0" smtClean="0"/>
              <a:t> </a:t>
            </a:r>
            <a:r>
              <a:rPr lang="tr-TR" dirty="0" err="1" smtClean="0"/>
              <a:t>outdoor</a:t>
            </a:r>
            <a:r>
              <a:rPr lang="tr-TR" dirty="0" smtClean="0"/>
              <a:t> </a:t>
            </a:r>
            <a:r>
              <a:rPr lang="tr-TR" dirty="0" err="1" smtClean="0"/>
              <a:t>areas</a:t>
            </a:r>
            <a:r>
              <a:rPr lang="tr-TR" dirty="0" smtClean="0"/>
              <a:t> </a:t>
            </a:r>
            <a:r>
              <a:rPr lang="tr-TR" dirty="0" err="1" smtClean="0"/>
              <a:t>into</a:t>
            </a:r>
            <a:r>
              <a:rPr lang="tr-TR" dirty="0" smtClean="0"/>
              <a:t> </a:t>
            </a:r>
            <a:r>
              <a:rPr lang="tr-TR" dirty="0" err="1" smtClean="0"/>
              <a:t>dynamic</a:t>
            </a:r>
            <a:r>
              <a:rPr lang="tr-TR" dirty="0" smtClean="0"/>
              <a:t>, </a:t>
            </a:r>
            <a:r>
              <a:rPr lang="tr-TR" dirty="0" err="1" smtClean="0"/>
              <a:t>year-round</a:t>
            </a:r>
            <a:r>
              <a:rPr lang="tr-TR" dirty="0" smtClean="0"/>
              <a:t> </a:t>
            </a:r>
            <a:r>
              <a:rPr lang="tr-TR" dirty="0" err="1" smtClean="0"/>
              <a:t>assets</a:t>
            </a:r>
            <a:r>
              <a:rPr lang="tr-TR" dirty="0" smtClean="0"/>
              <a:t>. </a:t>
            </a:r>
            <a:r>
              <a:rPr lang="tr-TR" dirty="0" err="1" smtClean="0"/>
              <a:t>Whether</a:t>
            </a:r>
            <a:r>
              <a:rPr lang="tr-TR" dirty="0" smtClean="0"/>
              <a:t> </a:t>
            </a:r>
            <a:r>
              <a:rPr lang="tr-TR" dirty="0" err="1" smtClean="0"/>
              <a:t>facing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scorching</a:t>
            </a:r>
            <a:r>
              <a:rPr lang="tr-TR" dirty="0" smtClean="0"/>
              <a:t> </a:t>
            </a:r>
            <a:r>
              <a:rPr lang="tr-TR" dirty="0" err="1" smtClean="0"/>
              <a:t>summer</a:t>
            </a:r>
            <a:r>
              <a:rPr lang="tr-TR" dirty="0" smtClean="0"/>
              <a:t> sun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winter</a:t>
            </a:r>
            <a:r>
              <a:rPr lang="tr-TR" dirty="0" smtClean="0"/>
              <a:t> </a:t>
            </a:r>
            <a:r>
              <a:rPr lang="tr-TR" dirty="0" err="1" smtClean="0"/>
              <a:t>storms</a:t>
            </a:r>
            <a:r>
              <a:rPr lang="tr-TR" dirty="0" smtClean="0"/>
              <a:t>, </a:t>
            </a:r>
            <a:r>
              <a:rPr lang="tr-TR" dirty="0" err="1" smtClean="0"/>
              <a:t>our</a:t>
            </a:r>
            <a:r>
              <a:rPr lang="tr-TR" dirty="0" smtClean="0"/>
              <a:t> </a:t>
            </a:r>
            <a:r>
              <a:rPr lang="tr-TR" dirty="0" err="1" smtClean="0"/>
              <a:t>systems</a:t>
            </a:r>
            <a:r>
              <a:rPr lang="tr-TR" dirty="0" smtClean="0"/>
              <a:t> </a:t>
            </a:r>
            <a:r>
              <a:rPr lang="tr-TR" dirty="0" err="1" smtClean="0"/>
              <a:t>ensure</a:t>
            </a:r>
            <a:r>
              <a:rPr lang="tr-TR" dirty="0" smtClean="0"/>
              <a:t> </a:t>
            </a:r>
            <a:r>
              <a:rPr lang="tr-TR" dirty="0" err="1" smtClean="0"/>
              <a:t>your</a:t>
            </a:r>
            <a:r>
              <a:rPr lang="tr-TR" dirty="0" smtClean="0"/>
              <a:t> </a:t>
            </a:r>
            <a:r>
              <a:rPr lang="tr-TR" dirty="0" err="1" smtClean="0"/>
              <a:t>outdoor</a:t>
            </a:r>
            <a:r>
              <a:rPr lang="tr-TR" dirty="0" smtClean="0"/>
              <a:t> </a:t>
            </a:r>
            <a:r>
              <a:rPr lang="tr-TR" dirty="0" err="1" smtClean="0"/>
              <a:t>venues</a:t>
            </a:r>
            <a:r>
              <a:rPr lang="tr-TR" dirty="0" smtClean="0"/>
              <a:t> </a:t>
            </a:r>
            <a:r>
              <a:rPr lang="tr-TR" dirty="0" err="1" smtClean="0"/>
              <a:t>reamin</a:t>
            </a:r>
            <a:r>
              <a:rPr lang="tr-TR" dirty="0" smtClean="0"/>
              <a:t> </a:t>
            </a:r>
            <a:r>
              <a:rPr lang="tr-TR" dirty="0" err="1" smtClean="0"/>
              <a:t>operational</a:t>
            </a:r>
            <a:r>
              <a:rPr lang="tr-TR" dirty="0" smtClean="0"/>
              <a:t>, </a:t>
            </a:r>
            <a:r>
              <a:rPr lang="tr-TR" dirty="0" err="1" smtClean="0"/>
              <a:t>comfortable</a:t>
            </a:r>
            <a:r>
              <a:rPr lang="tr-TR" dirty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profitable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290" y="3649980"/>
            <a:ext cx="7368540" cy="181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1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6478" y="365126"/>
            <a:ext cx="10645253" cy="822230"/>
          </a:xfrm>
        </p:spPr>
        <p:txBody>
          <a:bodyPr/>
          <a:lstStyle/>
          <a:p>
            <a:r>
              <a:rPr lang="tr-TR" dirty="0" err="1" smtClean="0"/>
              <a:t>The</a:t>
            </a:r>
            <a:r>
              <a:rPr lang="tr-TR" dirty="0" smtClean="0"/>
              <a:t> ‘</a:t>
            </a:r>
            <a:r>
              <a:rPr lang="tr-TR" dirty="0" err="1" smtClean="0"/>
              <a:t>Medina</a:t>
            </a:r>
            <a:r>
              <a:rPr lang="tr-TR" dirty="0" smtClean="0"/>
              <a:t>’ Standart </a:t>
            </a:r>
            <a:r>
              <a:rPr lang="tr-TR" dirty="0" err="1" smtClean="0"/>
              <a:t>Reimagined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058" y="1814700"/>
            <a:ext cx="6136371" cy="4135724"/>
          </a:xfrm>
        </p:spPr>
      </p:pic>
      <p:sp>
        <p:nvSpPr>
          <p:cNvPr id="5" name="Metin kutusu 4"/>
          <p:cNvSpPr txBox="1"/>
          <p:nvPr/>
        </p:nvSpPr>
        <p:spPr>
          <a:xfrm>
            <a:off x="193707" y="1561668"/>
            <a:ext cx="54727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/>
              <a:t>Inspired</a:t>
            </a:r>
            <a:r>
              <a:rPr lang="tr-TR" sz="2400" dirty="0" smtClean="0"/>
              <a:t> </a:t>
            </a:r>
            <a:r>
              <a:rPr lang="tr-TR" sz="2400" dirty="0" err="1" smtClean="0"/>
              <a:t>by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iconic</a:t>
            </a:r>
            <a:r>
              <a:rPr lang="tr-TR" sz="2400" dirty="0" smtClean="0"/>
              <a:t> </a:t>
            </a:r>
            <a:r>
              <a:rPr lang="tr-TR" sz="2400" dirty="0" err="1" smtClean="0"/>
              <a:t>convertible</a:t>
            </a:r>
            <a:r>
              <a:rPr lang="tr-TR" sz="2400" dirty="0" smtClean="0"/>
              <a:t> </a:t>
            </a:r>
            <a:r>
              <a:rPr lang="tr-TR" sz="2400" dirty="0" err="1" smtClean="0"/>
              <a:t>umbrellas</a:t>
            </a:r>
            <a:r>
              <a:rPr lang="tr-TR" sz="2400" dirty="0" smtClean="0"/>
              <a:t> of </a:t>
            </a:r>
            <a:r>
              <a:rPr lang="tr-TR" sz="2400" dirty="0" err="1" smtClean="0"/>
              <a:t>Medina</a:t>
            </a:r>
            <a:r>
              <a:rPr lang="tr-TR" sz="2400" dirty="0" smtClean="0"/>
              <a:t>, </a:t>
            </a:r>
            <a:r>
              <a:rPr lang="tr-TR" sz="2400" dirty="0" err="1" smtClean="0"/>
              <a:t>our</a:t>
            </a:r>
            <a:r>
              <a:rPr lang="tr-TR" sz="2400" dirty="0" smtClean="0"/>
              <a:t> ‘</a:t>
            </a:r>
            <a:r>
              <a:rPr lang="tr-TR" sz="2400" dirty="0" err="1" smtClean="0"/>
              <a:t>Unfoldable</a:t>
            </a:r>
            <a:r>
              <a:rPr lang="tr-TR" sz="2400" dirty="0" smtClean="0"/>
              <a:t>’ </a:t>
            </a:r>
            <a:r>
              <a:rPr lang="tr-TR" sz="2400" dirty="0" err="1" smtClean="0"/>
              <a:t>technology</a:t>
            </a:r>
            <a:r>
              <a:rPr lang="tr-TR" sz="2400" dirty="0" smtClean="0"/>
              <a:t> </a:t>
            </a:r>
            <a:r>
              <a:rPr lang="tr-TR" sz="2400" dirty="0" err="1" smtClean="0"/>
              <a:t>brings</a:t>
            </a:r>
            <a:r>
              <a:rPr lang="tr-TR" sz="2400" dirty="0" smtClean="0"/>
              <a:t> </a:t>
            </a:r>
            <a:r>
              <a:rPr lang="tr-TR" sz="2400" dirty="0" err="1" smtClean="0"/>
              <a:t>structural</a:t>
            </a:r>
            <a:r>
              <a:rPr lang="tr-TR" sz="2400" dirty="0" smtClean="0"/>
              <a:t> </a:t>
            </a:r>
            <a:r>
              <a:rPr lang="tr-TR" sz="2400" dirty="0" err="1" smtClean="0"/>
              <a:t>grandeur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resort</a:t>
            </a:r>
            <a:r>
              <a:rPr lang="tr-TR" sz="2400" dirty="0" smtClean="0"/>
              <a:t> </a:t>
            </a:r>
            <a:r>
              <a:rPr lang="tr-TR" sz="2400" dirty="0" err="1" smtClean="0"/>
              <a:t>environment</a:t>
            </a:r>
            <a:r>
              <a:rPr lang="tr-TR" sz="2400" dirty="0" smtClean="0"/>
              <a:t>.</a:t>
            </a:r>
          </a:p>
          <a:p>
            <a:endParaRPr lang="tr-TR" sz="2400" dirty="0" smtClean="0"/>
          </a:p>
          <a:p>
            <a:r>
              <a:rPr lang="tr-TR" sz="2400" dirty="0" err="1" smtClean="0"/>
              <a:t>This</a:t>
            </a:r>
            <a:r>
              <a:rPr lang="tr-TR" sz="2400" dirty="0" smtClean="0"/>
              <a:t> is not </a:t>
            </a:r>
            <a:r>
              <a:rPr lang="tr-TR" sz="2400" dirty="0" err="1" smtClean="0"/>
              <a:t>outdoor</a:t>
            </a:r>
            <a:r>
              <a:rPr lang="tr-TR" sz="2400" dirty="0" smtClean="0"/>
              <a:t> </a:t>
            </a:r>
            <a:r>
              <a:rPr lang="tr-TR" sz="2400" dirty="0" err="1" smtClean="0"/>
              <a:t>furniture</a:t>
            </a:r>
            <a:r>
              <a:rPr lang="tr-TR" sz="2400" dirty="0" smtClean="0"/>
              <a:t>; it is </a:t>
            </a:r>
            <a:r>
              <a:rPr lang="tr-TR" sz="2400" dirty="0" err="1" smtClean="0"/>
              <a:t>kinetic</a:t>
            </a:r>
            <a:r>
              <a:rPr lang="tr-TR" sz="2400" dirty="0" smtClean="0"/>
              <a:t> </a:t>
            </a:r>
            <a:r>
              <a:rPr lang="tr-TR" sz="2400" dirty="0" err="1" smtClean="0"/>
              <a:t>architecture</a:t>
            </a:r>
            <a:r>
              <a:rPr lang="tr-TR" sz="2400" dirty="0" smtClean="0"/>
              <a:t> </a:t>
            </a:r>
            <a:r>
              <a:rPr lang="tr-TR" sz="2400" dirty="0" err="1" smtClean="0"/>
              <a:t>that</a:t>
            </a:r>
            <a:r>
              <a:rPr lang="tr-TR" sz="2400" dirty="0" smtClean="0"/>
              <a:t> </a:t>
            </a:r>
            <a:r>
              <a:rPr lang="tr-TR" sz="2400" dirty="0" err="1" smtClean="0"/>
              <a:t>moves</a:t>
            </a:r>
            <a:r>
              <a:rPr lang="tr-TR" sz="2400" dirty="0" smtClean="0"/>
              <a:t> </a:t>
            </a:r>
            <a:r>
              <a:rPr lang="tr-TR" sz="2400" dirty="0" err="1" smtClean="0"/>
              <a:t>with</a:t>
            </a:r>
            <a:r>
              <a:rPr lang="tr-TR" sz="2400" dirty="0" smtClean="0"/>
              <a:t> </a:t>
            </a:r>
            <a:r>
              <a:rPr lang="tr-TR" sz="2400" dirty="0" err="1" smtClean="0"/>
              <a:t>precision</a:t>
            </a:r>
            <a:r>
              <a:rPr lang="tr-TR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9329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Burkut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 S.P.C Oman </a:t>
            </a:r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Engineering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 Precision &amp; </a:t>
            </a:r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Heritage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50240" y="1825625"/>
            <a:ext cx="4876800" cy="42398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dirty="0" err="1" smtClean="0"/>
              <a:t>Headquarted</a:t>
            </a:r>
            <a:r>
              <a:rPr lang="tr-TR" sz="3200" dirty="0" smtClean="0"/>
              <a:t> in </a:t>
            </a:r>
            <a:r>
              <a:rPr lang="tr-TR" sz="3200" dirty="0" err="1" smtClean="0"/>
              <a:t>Switzerland</a:t>
            </a:r>
            <a:r>
              <a:rPr lang="tr-TR" sz="3200" dirty="0" smtClean="0"/>
              <a:t>,</a:t>
            </a:r>
          </a:p>
          <a:p>
            <a:pPr marL="0" indent="0">
              <a:buNone/>
            </a:pPr>
            <a:r>
              <a:rPr lang="tr-TR" sz="3200" dirty="0" err="1" smtClean="0"/>
              <a:t>We</a:t>
            </a:r>
            <a:r>
              <a:rPr lang="tr-TR" sz="3200" dirty="0" smtClean="0"/>
              <a:t> </a:t>
            </a:r>
            <a:r>
              <a:rPr lang="tr-TR" sz="3200" dirty="0" err="1" smtClean="0"/>
              <a:t>apply</a:t>
            </a:r>
            <a:r>
              <a:rPr lang="tr-TR" sz="3200" dirty="0" smtClean="0"/>
              <a:t> </a:t>
            </a:r>
            <a:r>
              <a:rPr lang="tr-TR" sz="3200" dirty="0" err="1" smtClean="0"/>
              <a:t>watch-making</a:t>
            </a:r>
            <a:r>
              <a:rPr lang="tr-TR" sz="3200" dirty="0" smtClean="0"/>
              <a:t> </a:t>
            </a:r>
            <a:r>
              <a:rPr lang="tr-TR" sz="3200" dirty="0" err="1" smtClean="0"/>
              <a:t>precision</a:t>
            </a:r>
            <a:r>
              <a:rPr lang="tr-TR" sz="3200" dirty="0" smtClean="0"/>
              <a:t> </a:t>
            </a:r>
            <a:r>
              <a:rPr lang="tr-TR" sz="3200" dirty="0" err="1" smtClean="0"/>
              <a:t>to</a:t>
            </a:r>
            <a:r>
              <a:rPr lang="tr-TR" sz="3200" dirty="0" smtClean="0"/>
              <a:t> </a:t>
            </a:r>
            <a:r>
              <a:rPr lang="tr-TR" sz="3200" dirty="0" err="1" smtClean="0"/>
              <a:t>large-scale</a:t>
            </a:r>
            <a:r>
              <a:rPr lang="tr-TR" sz="3200" dirty="0" smtClean="0"/>
              <a:t> </a:t>
            </a:r>
            <a:r>
              <a:rPr lang="tr-TR" sz="3200" dirty="0" err="1" smtClean="0"/>
              <a:t>structural</a:t>
            </a:r>
            <a:r>
              <a:rPr lang="tr-TR" sz="3200" dirty="0" smtClean="0"/>
              <a:t> </a:t>
            </a:r>
            <a:r>
              <a:rPr lang="tr-TR" sz="3200" dirty="0" err="1" smtClean="0"/>
              <a:t>engineering</a:t>
            </a:r>
            <a:r>
              <a:rPr lang="tr-TR" sz="3200" dirty="0" smtClean="0"/>
              <a:t>. </a:t>
            </a:r>
          </a:p>
          <a:p>
            <a:pPr marL="0" indent="0">
              <a:buNone/>
            </a:pPr>
            <a:r>
              <a:rPr lang="tr-TR" sz="3200" dirty="0" err="1" smtClean="0"/>
              <a:t>Our</a:t>
            </a:r>
            <a:r>
              <a:rPr lang="tr-TR" sz="3200" dirty="0" smtClean="0"/>
              <a:t> </a:t>
            </a:r>
            <a:r>
              <a:rPr lang="tr-TR" sz="3200" dirty="0" err="1" smtClean="0"/>
              <a:t>systems</a:t>
            </a:r>
            <a:r>
              <a:rPr lang="tr-TR" sz="3200" dirty="0" smtClean="0"/>
              <a:t> </a:t>
            </a:r>
            <a:r>
              <a:rPr lang="tr-TR" sz="3200" dirty="0" err="1" smtClean="0"/>
              <a:t>are</a:t>
            </a:r>
            <a:r>
              <a:rPr lang="tr-TR" sz="3200" dirty="0" smtClean="0"/>
              <a:t> </a:t>
            </a:r>
            <a:r>
              <a:rPr lang="tr-TR" sz="3200" dirty="0" err="1" smtClean="0"/>
              <a:t>design</a:t>
            </a:r>
            <a:r>
              <a:rPr lang="tr-TR" sz="3200" dirty="0" smtClean="0"/>
              <a:t> </a:t>
            </a:r>
            <a:r>
              <a:rPr lang="tr-TR" sz="3200" dirty="0" err="1" smtClean="0"/>
              <a:t>to</a:t>
            </a:r>
            <a:r>
              <a:rPr lang="tr-TR" sz="3200" dirty="0" smtClean="0"/>
              <a:t> </a:t>
            </a:r>
            <a:r>
              <a:rPr lang="tr-TR" sz="3200" dirty="0" err="1" smtClean="0"/>
              <a:t>outlast</a:t>
            </a:r>
            <a:r>
              <a:rPr lang="tr-TR" sz="3200" dirty="0" smtClean="0"/>
              <a:t> </a:t>
            </a:r>
            <a:r>
              <a:rPr lang="tr-TR" sz="3200" dirty="0" err="1" smtClean="0"/>
              <a:t>the</a:t>
            </a:r>
            <a:r>
              <a:rPr lang="tr-TR" sz="3200" dirty="0" smtClean="0"/>
              <a:t> </a:t>
            </a:r>
            <a:r>
              <a:rPr lang="tr-TR" sz="3200" dirty="0" err="1" smtClean="0"/>
              <a:t>buildings</a:t>
            </a:r>
            <a:r>
              <a:rPr lang="tr-TR" sz="3200" dirty="0" smtClean="0"/>
              <a:t> </a:t>
            </a:r>
            <a:r>
              <a:rPr lang="tr-TR" sz="3200" dirty="0" err="1" smtClean="0"/>
              <a:t>they</a:t>
            </a:r>
            <a:r>
              <a:rPr lang="tr-TR" sz="3200" dirty="0" smtClean="0"/>
              <a:t> </a:t>
            </a:r>
            <a:r>
              <a:rPr lang="tr-TR" sz="3200" dirty="0" err="1" smtClean="0"/>
              <a:t>adorn</a:t>
            </a:r>
            <a:endParaRPr lang="tr-TR" sz="3200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6096000" y="1825625"/>
            <a:ext cx="4876800" cy="42398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200" dirty="0" smtClean="0"/>
              <a:t>* </a:t>
            </a:r>
            <a:r>
              <a:rPr lang="tr-TR" sz="3200" dirty="0" err="1" smtClean="0"/>
              <a:t>Engineered</a:t>
            </a:r>
            <a:r>
              <a:rPr lang="tr-TR" sz="3200" dirty="0" smtClean="0"/>
              <a:t> </a:t>
            </a:r>
            <a:r>
              <a:rPr lang="tr-TR" sz="3200" dirty="0" err="1" smtClean="0"/>
              <a:t>for</a:t>
            </a:r>
            <a:r>
              <a:rPr lang="tr-TR" sz="3200" dirty="0" smtClean="0"/>
              <a:t> </a:t>
            </a:r>
            <a:r>
              <a:rPr lang="tr-TR" sz="3200" dirty="0" err="1" smtClean="0"/>
              <a:t>longevity</a:t>
            </a:r>
            <a:r>
              <a:rPr lang="tr-TR" sz="3200" dirty="0" smtClean="0"/>
              <a:t>, not </a:t>
            </a:r>
            <a:r>
              <a:rPr lang="tr-TR" sz="3200" dirty="0" err="1" smtClean="0"/>
              <a:t>just</a:t>
            </a:r>
            <a:r>
              <a:rPr lang="tr-TR" sz="3200" dirty="0" smtClean="0"/>
              <a:t> </a:t>
            </a:r>
            <a:r>
              <a:rPr lang="tr-TR" sz="3200" dirty="0" err="1" smtClean="0"/>
              <a:t>seasonality</a:t>
            </a:r>
            <a:r>
              <a:rPr lang="tr-TR" sz="3200" dirty="0" smtClean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tr-TR" sz="3200" dirty="0" smtClean="0"/>
          </a:p>
          <a:p>
            <a:pPr marL="0" indent="0">
              <a:buNone/>
            </a:pPr>
            <a:r>
              <a:rPr lang="tr-TR" sz="3200" dirty="0" smtClean="0"/>
              <a:t>* </a:t>
            </a:r>
            <a:r>
              <a:rPr lang="tr-TR" sz="3200" dirty="0" err="1" smtClean="0"/>
              <a:t>Calculated</a:t>
            </a:r>
            <a:r>
              <a:rPr lang="tr-TR" sz="3200" dirty="0" smtClean="0"/>
              <a:t> </a:t>
            </a:r>
            <a:r>
              <a:rPr lang="tr-TR" sz="3200" dirty="0" err="1" smtClean="0"/>
              <a:t>via</a:t>
            </a:r>
            <a:r>
              <a:rPr lang="tr-TR" sz="3200" dirty="0" smtClean="0"/>
              <a:t> ANSYS WB </a:t>
            </a:r>
            <a:r>
              <a:rPr lang="tr-TR" sz="3200" dirty="0" err="1" smtClean="0"/>
              <a:t>for</a:t>
            </a:r>
            <a:r>
              <a:rPr lang="tr-TR" sz="3200" dirty="0" smtClean="0"/>
              <a:t> </a:t>
            </a:r>
            <a:r>
              <a:rPr lang="tr-TR" sz="3200" dirty="0" err="1" smtClean="0"/>
              <a:t>extreme</a:t>
            </a:r>
            <a:r>
              <a:rPr lang="tr-TR" sz="3200" dirty="0" smtClean="0"/>
              <a:t> </a:t>
            </a:r>
            <a:r>
              <a:rPr lang="tr-TR" sz="3200" dirty="0" err="1" smtClean="0"/>
              <a:t>load</a:t>
            </a:r>
            <a:r>
              <a:rPr lang="tr-TR" sz="3200" dirty="0" smtClean="0"/>
              <a:t> </a:t>
            </a:r>
            <a:r>
              <a:rPr lang="tr-TR" sz="3200" dirty="0" err="1" smtClean="0"/>
              <a:t>scenarios</a:t>
            </a:r>
            <a:endParaRPr lang="tr-TR" sz="3200" dirty="0" smtClean="0"/>
          </a:p>
          <a:p>
            <a:pPr marL="0" indent="0">
              <a:buNone/>
            </a:pPr>
            <a:endParaRPr lang="tr-TR" sz="3200" dirty="0" smtClean="0"/>
          </a:p>
          <a:p>
            <a:pPr marL="0" indent="0">
              <a:buNone/>
            </a:pPr>
            <a:r>
              <a:rPr lang="tr-TR" sz="3200" dirty="0" smtClean="0"/>
              <a:t>* </a:t>
            </a:r>
            <a:r>
              <a:rPr lang="tr-TR" sz="3200" dirty="0" err="1" smtClean="0"/>
              <a:t>Verified</a:t>
            </a:r>
            <a:r>
              <a:rPr lang="tr-TR" sz="3200" dirty="0" smtClean="0"/>
              <a:t> </a:t>
            </a:r>
            <a:r>
              <a:rPr lang="tr-TR" sz="3200" dirty="0" err="1" smtClean="0"/>
              <a:t>by</a:t>
            </a:r>
            <a:r>
              <a:rPr lang="tr-TR" sz="3200" dirty="0" smtClean="0"/>
              <a:t> top </a:t>
            </a:r>
            <a:r>
              <a:rPr lang="tr-TR" sz="3200" dirty="0" err="1" smtClean="0"/>
              <a:t>European</a:t>
            </a:r>
            <a:r>
              <a:rPr lang="tr-TR" sz="3200" dirty="0" smtClean="0"/>
              <a:t> </a:t>
            </a:r>
            <a:r>
              <a:rPr lang="tr-TR" sz="3200" dirty="0" err="1" smtClean="0"/>
              <a:t>engineering</a:t>
            </a:r>
            <a:r>
              <a:rPr lang="tr-TR" sz="3200" dirty="0" smtClean="0"/>
              <a:t> </a:t>
            </a:r>
            <a:r>
              <a:rPr lang="tr-TR" sz="3200" dirty="0" err="1" smtClean="0"/>
              <a:t>bodies</a:t>
            </a:r>
            <a:r>
              <a:rPr lang="tr-TR" sz="3200" dirty="0" smtClean="0"/>
              <a:t>.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608580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463268" cy="769194"/>
          </a:xfrm>
        </p:spPr>
        <p:txBody>
          <a:bodyPr/>
          <a:lstStyle/>
          <a:p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Unfoldable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Mechanism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986268"/>
            <a:ext cx="8454227" cy="3394685"/>
          </a:xfrm>
        </p:spPr>
      </p:pic>
      <p:sp>
        <p:nvSpPr>
          <p:cNvPr id="5" name="Metin kutusu 4"/>
          <p:cNvSpPr txBox="1"/>
          <p:nvPr/>
        </p:nvSpPr>
        <p:spPr>
          <a:xfrm>
            <a:off x="849775" y="1435261"/>
            <a:ext cx="6858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At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core</a:t>
            </a:r>
            <a:r>
              <a:rPr lang="tr-TR" sz="2400" dirty="0" smtClean="0"/>
              <a:t> of </a:t>
            </a:r>
            <a:r>
              <a:rPr lang="tr-TR" sz="2400" dirty="0" err="1" smtClean="0"/>
              <a:t>every</a:t>
            </a:r>
            <a:r>
              <a:rPr lang="tr-TR" sz="2400" dirty="0" smtClean="0"/>
              <a:t> </a:t>
            </a:r>
            <a:r>
              <a:rPr lang="tr-TR" sz="2400" dirty="0" err="1" smtClean="0"/>
              <a:t>structure</a:t>
            </a:r>
            <a:r>
              <a:rPr lang="tr-TR" sz="2400" dirty="0" smtClean="0"/>
              <a:t> is a </a:t>
            </a:r>
            <a:r>
              <a:rPr lang="tr-TR" sz="2400" dirty="0" err="1" smtClean="0"/>
              <a:t>drive</a:t>
            </a:r>
            <a:r>
              <a:rPr lang="tr-TR" sz="2400" dirty="0" smtClean="0"/>
              <a:t> </a:t>
            </a:r>
            <a:r>
              <a:rPr lang="tr-TR" sz="2400" dirty="0" err="1" smtClean="0"/>
              <a:t>system</a:t>
            </a:r>
            <a:r>
              <a:rPr lang="tr-TR" sz="2400" dirty="0" smtClean="0"/>
              <a:t> </a:t>
            </a:r>
            <a:r>
              <a:rPr lang="tr-TR" sz="2400" dirty="0" err="1" smtClean="0"/>
              <a:t>builet</a:t>
            </a:r>
            <a:r>
              <a:rPr lang="tr-TR" sz="2400" dirty="0" smtClean="0"/>
              <a:t> </a:t>
            </a:r>
            <a:r>
              <a:rPr lang="tr-TR" sz="2400" dirty="0" err="1" smtClean="0"/>
              <a:t>for</a:t>
            </a:r>
            <a:r>
              <a:rPr lang="tr-TR" sz="2400" dirty="0" smtClean="0"/>
              <a:t> </a:t>
            </a:r>
            <a:r>
              <a:rPr lang="tr-TR" sz="2400" dirty="0" err="1" smtClean="0"/>
              <a:t>safety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silence.</a:t>
            </a:r>
            <a:endParaRPr lang="tr-TR" sz="2400" dirty="0"/>
          </a:p>
        </p:txBody>
      </p:sp>
      <p:sp>
        <p:nvSpPr>
          <p:cNvPr id="6" name="Metin kutusu 5"/>
          <p:cNvSpPr txBox="1"/>
          <p:nvPr/>
        </p:nvSpPr>
        <p:spPr>
          <a:xfrm>
            <a:off x="9292426" y="590309"/>
            <a:ext cx="261792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/>
              <a:t>Specification</a:t>
            </a:r>
            <a:r>
              <a:rPr lang="tr-TR" sz="2400" dirty="0" smtClean="0"/>
              <a:t> </a:t>
            </a:r>
            <a:r>
              <a:rPr lang="tr-TR" sz="2400" dirty="0" err="1" smtClean="0"/>
              <a:t>Block</a:t>
            </a:r>
            <a:endParaRPr lang="tr-TR" sz="2400" dirty="0" smtClean="0"/>
          </a:p>
          <a:p>
            <a:r>
              <a:rPr lang="tr-TR" sz="2400" dirty="0" smtClean="0"/>
              <a:t>Drive </a:t>
            </a:r>
            <a:r>
              <a:rPr lang="tr-TR" sz="2400" dirty="0" err="1" smtClean="0"/>
              <a:t>System</a:t>
            </a:r>
            <a:r>
              <a:rPr lang="tr-TR" sz="2400" dirty="0" smtClean="0"/>
              <a:t>;</a:t>
            </a:r>
          </a:p>
          <a:p>
            <a:r>
              <a:rPr lang="tr-TR" sz="2400" dirty="0" smtClean="0"/>
              <a:t>High </a:t>
            </a:r>
            <a:r>
              <a:rPr lang="tr-TR" sz="2400" dirty="0" err="1" smtClean="0"/>
              <a:t>Torque</a:t>
            </a:r>
            <a:r>
              <a:rPr lang="tr-TR" sz="2400" dirty="0" smtClean="0"/>
              <a:t> </a:t>
            </a:r>
            <a:r>
              <a:rPr lang="tr-TR" sz="2400" dirty="0" err="1" smtClean="0"/>
              <a:t>Servo</a:t>
            </a:r>
            <a:r>
              <a:rPr lang="tr-TR" sz="2400" dirty="0" smtClean="0"/>
              <a:t> </a:t>
            </a:r>
            <a:r>
              <a:rPr lang="tr-TR" sz="2400" dirty="0" err="1" smtClean="0"/>
              <a:t>Electric</a:t>
            </a:r>
            <a:r>
              <a:rPr lang="tr-TR" sz="2400" dirty="0" smtClean="0"/>
              <a:t> Motor</a:t>
            </a:r>
          </a:p>
          <a:p>
            <a:r>
              <a:rPr lang="tr-TR" sz="2400" dirty="0" err="1" smtClean="0"/>
              <a:t>Transmission</a:t>
            </a:r>
            <a:r>
              <a:rPr lang="tr-TR" sz="2400" dirty="0" smtClean="0"/>
              <a:t>:</a:t>
            </a:r>
          </a:p>
          <a:p>
            <a:r>
              <a:rPr lang="tr-TR" sz="2400" dirty="0" err="1" smtClean="0"/>
              <a:t>Square</a:t>
            </a:r>
            <a:r>
              <a:rPr lang="tr-TR" sz="2400" dirty="0" smtClean="0"/>
              <a:t> </a:t>
            </a:r>
            <a:r>
              <a:rPr lang="tr-TR" sz="2400" dirty="0" err="1" smtClean="0"/>
              <a:t>Thread</a:t>
            </a:r>
            <a:r>
              <a:rPr lang="tr-TR" sz="2400" dirty="0" smtClean="0"/>
              <a:t> Profile </a:t>
            </a:r>
            <a:r>
              <a:rPr lang="tr-TR" sz="2400" dirty="0" err="1" smtClean="0"/>
              <a:t>Screw</a:t>
            </a:r>
            <a:r>
              <a:rPr lang="tr-TR" sz="2400" dirty="0" smtClean="0"/>
              <a:t> </a:t>
            </a:r>
            <a:r>
              <a:rPr lang="tr-TR" sz="2400" dirty="0" err="1" smtClean="0"/>
              <a:t>Spindle</a:t>
            </a:r>
            <a:r>
              <a:rPr lang="tr-TR" sz="2400" dirty="0" smtClean="0"/>
              <a:t> (</a:t>
            </a:r>
            <a:r>
              <a:rPr lang="tr-TR" sz="2400" dirty="0" err="1" smtClean="0"/>
              <a:t>Material</a:t>
            </a:r>
            <a:r>
              <a:rPr lang="tr-TR" sz="2400" dirty="0" smtClean="0"/>
              <a:t> 1.4340 QT)</a:t>
            </a:r>
          </a:p>
          <a:p>
            <a:r>
              <a:rPr lang="tr-TR" sz="2400" dirty="0" err="1" smtClean="0"/>
              <a:t>Nut</a:t>
            </a:r>
            <a:r>
              <a:rPr lang="tr-TR" sz="2400" dirty="0" smtClean="0"/>
              <a:t> Assembly:</a:t>
            </a:r>
          </a:p>
          <a:p>
            <a:r>
              <a:rPr lang="tr-TR" sz="2400" dirty="0" smtClean="0"/>
              <a:t>Zirkonyum ARY2220</a:t>
            </a:r>
          </a:p>
          <a:p>
            <a:r>
              <a:rPr lang="tr-TR" sz="2400" dirty="0" err="1" smtClean="0"/>
              <a:t>Safety</a:t>
            </a:r>
            <a:r>
              <a:rPr lang="tr-TR" sz="2400" dirty="0" smtClean="0"/>
              <a:t> </a:t>
            </a:r>
            <a:r>
              <a:rPr lang="tr-TR" sz="2400" dirty="0" err="1" smtClean="0"/>
              <a:t>Factor</a:t>
            </a:r>
            <a:r>
              <a:rPr lang="tr-TR" sz="2400" dirty="0" smtClean="0"/>
              <a:t> Minimum 4x</a:t>
            </a:r>
          </a:p>
          <a:p>
            <a:r>
              <a:rPr lang="tr-TR" sz="2400" dirty="0" smtClean="0"/>
              <a:t>Design Life: </a:t>
            </a:r>
            <a:r>
              <a:rPr lang="tr-TR" sz="2400" dirty="0" err="1" smtClean="0"/>
              <a:t>more</a:t>
            </a:r>
            <a:r>
              <a:rPr lang="tr-TR" sz="2400" dirty="0" smtClean="0"/>
              <a:t> </a:t>
            </a:r>
            <a:r>
              <a:rPr lang="tr-TR" sz="2400" dirty="0" err="1" smtClean="0"/>
              <a:t>than</a:t>
            </a:r>
            <a:r>
              <a:rPr lang="tr-TR" sz="2400" dirty="0" smtClean="0"/>
              <a:t> 20 </a:t>
            </a:r>
            <a:r>
              <a:rPr lang="tr-TR" sz="2400" dirty="0" err="1" smtClean="0"/>
              <a:t>years</a:t>
            </a:r>
            <a:r>
              <a:rPr lang="tr-TR" sz="2400" dirty="0" smtClean="0"/>
              <a:t>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233307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Material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Mastery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307136"/>
            <a:ext cx="10366094" cy="7671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 err="1" smtClean="0"/>
              <a:t>Uncompromising</a:t>
            </a:r>
            <a:r>
              <a:rPr lang="tr-TR" dirty="0" smtClean="0"/>
              <a:t> </a:t>
            </a:r>
            <a:r>
              <a:rPr lang="tr-TR" dirty="0" err="1" smtClean="0"/>
              <a:t>material</a:t>
            </a:r>
            <a:r>
              <a:rPr lang="tr-TR" dirty="0" smtClean="0"/>
              <a:t> </a:t>
            </a:r>
            <a:r>
              <a:rPr lang="tr-TR" dirty="0" err="1" smtClean="0"/>
              <a:t>selection</a:t>
            </a:r>
            <a:r>
              <a:rPr lang="tr-TR" dirty="0" smtClean="0"/>
              <a:t> </a:t>
            </a:r>
            <a:r>
              <a:rPr lang="tr-TR" dirty="0" err="1" smtClean="0"/>
              <a:t>ensures</a:t>
            </a:r>
            <a:r>
              <a:rPr lang="tr-TR" dirty="0" smtClean="0"/>
              <a:t> </a:t>
            </a:r>
            <a:r>
              <a:rPr lang="tr-TR" dirty="0" err="1" smtClean="0"/>
              <a:t>our</a:t>
            </a:r>
            <a:r>
              <a:rPr lang="tr-TR" dirty="0" smtClean="0"/>
              <a:t> </a:t>
            </a:r>
            <a:r>
              <a:rPr lang="tr-TR" dirty="0" err="1" smtClean="0"/>
              <a:t>structures</a:t>
            </a:r>
            <a:r>
              <a:rPr lang="tr-TR" dirty="0" smtClean="0"/>
              <a:t> </a:t>
            </a:r>
            <a:r>
              <a:rPr lang="tr-TR" dirty="0" err="1" smtClean="0"/>
              <a:t>withstand</a:t>
            </a:r>
            <a:r>
              <a:rPr lang="tr-TR" dirty="0" smtClean="0"/>
              <a:t> </a:t>
            </a:r>
            <a:r>
              <a:rPr lang="tr-TR" dirty="0" err="1" smtClean="0"/>
              <a:t>aggressive</a:t>
            </a:r>
            <a:r>
              <a:rPr lang="tr-TR" dirty="0" smtClean="0"/>
              <a:t> </a:t>
            </a:r>
            <a:r>
              <a:rPr lang="tr-TR" dirty="0" err="1" smtClean="0"/>
              <a:t>coastal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arid</a:t>
            </a:r>
            <a:r>
              <a:rPr lang="tr-TR" dirty="0" smtClean="0"/>
              <a:t> </a:t>
            </a:r>
            <a:r>
              <a:rPr lang="tr-TR" dirty="0" err="1" smtClean="0"/>
              <a:t>environmentals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40102"/>
            <a:ext cx="10659088" cy="361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894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Defying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Elements</a:t>
            </a:r>
            <a:r>
              <a:rPr lang="tr-TR" dirty="0" smtClean="0"/>
              <a:t>. </a:t>
            </a:r>
            <a:br>
              <a:rPr lang="tr-TR" dirty="0" smtClean="0"/>
            </a:br>
            <a:r>
              <a:rPr lang="tr-TR" sz="2200" dirty="0" err="1" smtClean="0"/>
              <a:t>The</a:t>
            </a:r>
            <a:r>
              <a:rPr lang="tr-TR" sz="2200" dirty="0" smtClean="0"/>
              <a:t> </a:t>
            </a:r>
            <a:r>
              <a:rPr lang="tr-TR" sz="2200" dirty="0" err="1" smtClean="0"/>
              <a:t>luxury</a:t>
            </a:r>
            <a:r>
              <a:rPr lang="tr-TR" sz="2200" dirty="0" smtClean="0"/>
              <a:t> is </a:t>
            </a:r>
            <a:r>
              <a:rPr lang="tr-TR" sz="2200" dirty="0" err="1" smtClean="0"/>
              <a:t>reliability</a:t>
            </a:r>
            <a:r>
              <a:rPr lang="tr-TR" sz="2200" dirty="0" smtClean="0"/>
              <a:t>. </a:t>
            </a:r>
            <a:r>
              <a:rPr lang="tr-TR" sz="2200" dirty="0" err="1" smtClean="0"/>
              <a:t>Our</a:t>
            </a:r>
            <a:r>
              <a:rPr lang="tr-TR" sz="2200" dirty="0" smtClean="0"/>
              <a:t> </a:t>
            </a:r>
            <a:r>
              <a:rPr lang="tr-TR" sz="2200" dirty="0" err="1" smtClean="0"/>
              <a:t>Structures</a:t>
            </a:r>
            <a:r>
              <a:rPr lang="tr-TR" sz="2200" dirty="0" smtClean="0"/>
              <a:t> </a:t>
            </a:r>
            <a:r>
              <a:rPr lang="tr-TR" sz="2200" dirty="0" err="1" smtClean="0"/>
              <a:t>are</a:t>
            </a:r>
            <a:r>
              <a:rPr lang="tr-TR" sz="2200" dirty="0" smtClean="0"/>
              <a:t> not </a:t>
            </a:r>
            <a:r>
              <a:rPr lang="tr-TR" sz="2200" dirty="0" err="1" smtClean="0"/>
              <a:t>just</a:t>
            </a:r>
            <a:r>
              <a:rPr lang="tr-TR" sz="2200" dirty="0" smtClean="0"/>
              <a:t> </a:t>
            </a:r>
            <a:r>
              <a:rPr lang="tr-TR" sz="2200" dirty="0" err="1" smtClean="0"/>
              <a:t>for</a:t>
            </a:r>
            <a:r>
              <a:rPr lang="tr-TR" sz="2200" dirty="0" smtClean="0"/>
              <a:t> </a:t>
            </a:r>
            <a:r>
              <a:rPr lang="tr-TR" sz="2200" dirty="0" err="1" smtClean="0"/>
              <a:t>shade</a:t>
            </a:r>
            <a:r>
              <a:rPr lang="tr-TR" sz="2200" dirty="0" smtClean="0"/>
              <a:t>; </a:t>
            </a:r>
            <a:r>
              <a:rPr lang="tr-TR" sz="2200" dirty="0" err="1" smtClean="0"/>
              <a:t>they</a:t>
            </a:r>
            <a:r>
              <a:rPr lang="tr-TR" sz="2200" dirty="0" smtClean="0"/>
              <a:t> </a:t>
            </a:r>
            <a:r>
              <a:rPr lang="tr-TR" sz="2200" dirty="0" err="1" smtClean="0"/>
              <a:t>are</a:t>
            </a:r>
            <a:r>
              <a:rPr lang="tr-TR" sz="2200" dirty="0" smtClean="0"/>
              <a:t> </a:t>
            </a:r>
            <a:r>
              <a:rPr lang="tr-TR" sz="2200" dirty="0" err="1" smtClean="0"/>
              <a:t>engineered</a:t>
            </a:r>
            <a:r>
              <a:rPr lang="tr-TR" sz="2200" dirty="0" smtClean="0"/>
              <a:t> </a:t>
            </a:r>
            <a:r>
              <a:rPr lang="tr-TR" sz="2200" dirty="0" err="1" smtClean="0"/>
              <a:t>to</a:t>
            </a:r>
            <a:r>
              <a:rPr lang="tr-TR" sz="2200" dirty="0" smtClean="0"/>
              <a:t> </a:t>
            </a:r>
            <a:r>
              <a:rPr lang="tr-TR" sz="2200" dirty="0" err="1" smtClean="0"/>
              <a:t>endure</a:t>
            </a:r>
            <a:r>
              <a:rPr lang="tr-TR" sz="2200" dirty="0" smtClean="0"/>
              <a:t>.</a:t>
            </a:r>
            <a:endParaRPr lang="tr-TR" sz="2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6858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tr-TR" sz="10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120 km / h</a:t>
            </a:r>
          </a:p>
          <a:p>
            <a:pPr marL="0" indent="0" algn="ctr">
              <a:buNone/>
            </a:pPr>
            <a:r>
              <a:rPr lang="tr-T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Wind</a:t>
            </a:r>
            <a:r>
              <a:rPr lang="tr-T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Resistance</a:t>
            </a:r>
            <a:r>
              <a:rPr lang="tr-T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Rating</a:t>
            </a:r>
            <a:r>
              <a:rPr lang="tr-T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Loads</a:t>
            </a:r>
            <a:r>
              <a:rPr lang="tr-T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Durability</a:t>
            </a:r>
            <a:r>
              <a:rPr lang="tr-T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513144" y="4780343"/>
            <a:ext cx="111772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dirty="0" err="1" smtClean="0"/>
              <a:t>All</a:t>
            </a:r>
            <a:r>
              <a:rPr lang="tr-TR" sz="3200" dirty="0" smtClean="0"/>
              <a:t> </a:t>
            </a:r>
            <a:r>
              <a:rPr lang="tr-TR" sz="3200" dirty="0" err="1" smtClean="0"/>
              <a:t>designs</a:t>
            </a:r>
            <a:r>
              <a:rPr lang="tr-TR" sz="3200" dirty="0" smtClean="0"/>
              <a:t> </a:t>
            </a:r>
            <a:r>
              <a:rPr lang="tr-TR" sz="3200" dirty="0" err="1" smtClean="0"/>
              <a:t>are</a:t>
            </a:r>
            <a:r>
              <a:rPr lang="tr-TR" sz="3200" dirty="0" smtClean="0"/>
              <a:t> </a:t>
            </a:r>
            <a:r>
              <a:rPr lang="tr-TR" sz="3200" dirty="0" err="1" smtClean="0"/>
              <a:t>rigorously</a:t>
            </a:r>
            <a:r>
              <a:rPr lang="tr-TR" sz="3200" dirty="0" smtClean="0"/>
              <a:t> </a:t>
            </a:r>
            <a:r>
              <a:rPr lang="tr-TR" sz="3200" dirty="0" err="1" smtClean="0"/>
              <a:t>calculated</a:t>
            </a:r>
            <a:r>
              <a:rPr lang="tr-TR" sz="3200" dirty="0" smtClean="0"/>
              <a:t> </a:t>
            </a:r>
            <a:r>
              <a:rPr lang="tr-TR" sz="3200" dirty="0" err="1" smtClean="0"/>
              <a:t>via</a:t>
            </a:r>
            <a:r>
              <a:rPr lang="tr-TR" sz="3200" dirty="0" smtClean="0"/>
              <a:t> ANSYS WB </a:t>
            </a:r>
            <a:r>
              <a:rPr lang="tr-TR" sz="3200" dirty="0" err="1" smtClean="0"/>
              <a:t>simulations</a:t>
            </a:r>
            <a:r>
              <a:rPr lang="tr-TR" sz="3200" dirty="0" smtClean="0"/>
              <a:t> </a:t>
            </a:r>
            <a:r>
              <a:rPr lang="tr-TR" sz="3200" dirty="0" err="1" smtClean="0"/>
              <a:t>to</a:t>
            </a:r>
            <a:r>
              <a:rPr lang="tr-TR" sz="3200" dirty="0" smtClean="0"/>
              <a:t> </a:t>
            </a:r>
            <a:r>
              <a:rPr lang="tr-TR" sz="3200" dirty="0" err="1" smtClean="0"/>
              <a:t>withstand</a:t>
            </a:r>
            <a:r>
              <a:rPr lang="tr-TR" sz="3200" dirty="0" smtClean="0"/>
              <a:t> </a:t>
            </a:r>
            <a:r>
              <a:rPr lang="tr-TR" sz="3200" dirty="0" err="1" smtClean="0"/>
              <a:t>storm-force</a:t>
            </a:r>
            <a:r>
              <a:rPr lang="tr-TR" sz="3200" dirty="0" smtClean="0"/>
              <a:t> </a:t>
            </a:r>
            <a:r>
              <a:rPr lang="tr-TR" sz="3200" dirty="0" err="1" smtClean="0"/>
              <a:t>winds</a:t>
            </a:r>
            <a:r>
              <a:rPr lang="tr-TR" sz="3200" dirty="0" smtClean="0"/>
              <a:t>. </a:t>
            </a:r>
            <a:r>
              <a:rPr lang="tr-TR" sz="3200" dirty="0" err="1" smtClean="0"/>
              <a:t>The</a:t>
            </a:r>
            <a:r>
              <a:rPr lang="tr-TR" sz="3200" dirty="0" smtClean="0"/>
              <a:t> </a:t>
            </a:r>
            <a:r>
              <a:rPr lang="tr-TR" sz="3200" dirty="0" err="1" smtClean="0"/>
              <a:t>result</a:t>
            </a:r>
            <a:r>
              <a:rPr lang="tr-TR" sz="3200" dirty="0" smtClean="0"/>
              <a:t> is </a:t>
            </a:r>
            <a:r>
              <a:rPr lang="tr-TR" sz="3200" dirty="0" err="1" smtClean="0"/>
              <a:t>zero</a:t>
            </a:r>
            <a:r>
              <a:rPr lang="tr-TR" sz="3200" dirty="0" smtClean="0"/>
              <a:t> </a:t>
            </a:r>
            <a:r>
              <a:rPr lang="tr-TR" sz="3200" dirty="0" err="1" smtClean="0"/>
              <a:t>downtime</a:t>
            </a:r>
            <a:r>
              <a:rPr lang="tr-TR" sz="3200" dirty="0" smtClean="0"/>
              <a:t>: </a:t>
            </a:r>
            <a:r>
              <a:rPr lang="tr-TR" sz="3200" dirty="0" err="1" smtClean="0"/>
              <a:t>when</a:t>
            </a:r>
            <a:r>
              <a:rPr lang="tr-TR" sz="3200" dirty="0" smtClean="0"/>
              <a:t> </a:t>
            </a:r>
            <a:r>
              <a:rPr lang="tr-TR" sz="3200" dirty="0" err="1" smtClean="0"/>
              <a:t>the</a:t>
            </a:r>
            <a:r>
              <a:rPr lang="tr-TR" sz="3200" dirty="0" smtClean="0"/>
              <a:t> </a:t>
            </a:r>
            <a:r>
              <a:rPr lang="tr-TR" sz="3200" dirty="0" err="1" smtClean="0"/>
              <a:t>weather</a:t>
            </a:r>
            <a:r>
              <a:rPr lang="tr-TR" sz="3200" dirty="0" smtClean="0"/>
              <a:t> </a:t>
            </a:r>
            <a:r>
              <a:rPr lang="tr-TR" sz="3200" dirty="0" err="1" smtClean="0"/>
              <a:t>turns</a:t>
            </a:r>
            <a:r>
              <a:rPr lang="tr-TR" sz="3200" dirty="0" smtClean="0"/>
              <a:t>, </a:t>
            </a:r>
            <a:r>
              <a:rPr lang="tr-TR" sz="3200" dirty="0" err="1" smtClean="0"/>
              <a:t>your</a:t>
            </a:r>
            <a:r>
              <a:rPr lang="tr-TR" sz="3200" dirty="0" smtClean="0"/>
              <a:t> </a:t>
            </a:r>
            <a:r>
              <a:rPr lang="tr-TR" sz="3200" dirty="0" err="1" smtClean="0"/>
              <a:t>infrastructure</a:t>
            </a:r>
            <a:r>
              <a:rPr lang="tr-TR" sz="3200" dirty="0" smtClean="0"/>
              <a:t> </a:t>
            </a:r>
            <a:r>
              <a:rPr lang="tr-TR" sz="3200" dirty="0" err="1" smtClean="0"/>
              <a:t>remains</a:t>
            </a:r>
            <a:r>
              <a:rPr lang="tr-TR" sz="3200" dirty="0" smtClean="0"/>
              <a:t> </a:t>
            </a:r>
            <a:r>
              <a:rPr lang="tr-TR" sz="3200" dirty="0" err="1" smtClean="0"/>
              <a:t>secure</a:t>
            </a:r>
            <a:r>
              <a:rPr lang="tr-TR" sz="3200" dirty="0" smtClean="0"/>
              <a:t>.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434596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Geometric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Flexibility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47833"/>
            <a:ext cx="10515600" cy="8365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err="1" smtClean="0"/>
              <a:t>From</a:t>
            </a:r>
            <a:r>
              <a:rPr lang="tr-TR" dirty="0" smtClean="0"/>
              <a:t> </a:t>
            </a:r>
            <a:r>
              <a:rPr lang="tr-TR" dirty="0" err="1" smtClean="0"/>
              <a:t>intimate</a:t>
            </a:r>
            <a:r>
              <a:rPr lang="tr-TR" dirty="0" smtClean="0"/>
              <a:t> </a:t>
            </a:r>
            <a:r>
              <a:rPr lang="tr-TR" dirty="0" err="1" smtClean="0"/>
              <a:t>courtyard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expansive</a:t>
            </a:r>
            <a:r>
              <a:rPr lang="tr-TR" dirty="0" smtClean="0"/>
              <a:t> </a:t>
            </a:r>
            <a:r>
              <a:rPr lang="tr-TR" dirty="0" err="1" smtClean="0"/>
              <a:t>plazas</a:t>
            </a:r>
            <a:r>
              <a:rPr lang="tr-TR" dirty="0" smtClean="0"/>
              <a:t>,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architecture</a:t>
            </a:r>
            <a:r>
              <a:rPr lang="tr-TR" dirty="0" smtClean="0"/>
              <a:t> </a:t>
            </a:r>
            <a:r>
              <a:rPr lang="tr-TR" dirty="0" err="1" smtClean="0"/>
              <a:t>adapts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your</a:t>
            </a:r>
            <a:r>
              <a:rPr lang="tr-TR" dirty="0" smtClean="0"/>
              <a:t> </a:t>
            </a:r>
            <a:r>
              <a:rPr lang="tr-TR" dirty="0" err="1" smtClean="0"/>
              <a:t>footprints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84385"/>
            <a:ext cx="10515600" cy="374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01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8171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SEFAR PTFE </a:t>
            </a:r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Membrane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304765"/>
            <a:ext cx="10515600" cy="975448"/>
          </a:xfrm>
        </p:spPr>
        <p:txBody>
          <a:bodyPr/>
          <a:lstStyle/>
          <a:p>
            <a:pPr marL="0" indent="0">
              <a:buNone/>
            </a:pPr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utilize</a:t>
            </a:r>
            <a:r>
              <a:rPr lang="tr-TR" dirty="0" smtClean="0"/>
              <a:t> </a:t>
            </a:r>
            <a:r>
              <a:rPr lang="tr-TR" dirty="0" err="1" smtClean="0"/>
              <a:t>exclusively</a:t>
            </a:r>
            <a:r>
              <a:rPr lang="tr-TR" dirty="0" smtClean="0"/>
              <a:t> SEFAR PTFE </a:t>
            </a:r>
            <a:r>
              <a:rPr lang="tr-TR" dirty="0" err="1" smtClean="0"/>
              <a:t>and</a:t>
            </a:r>
            <a:r>
              <a:rPr lang="tr-TR" dirty="0" smtClean="0"/>
              <a:t> ETFE </a:t>
            </a:r>
            <a:r>
              <a:rPr lang="tr-TR" dirty="0" err="1" smtClean="0"/>
              <a:t>membranes</a:t>
            </a:r>
            <a:r>
              <a:rPr lang="tr-TR" dirty="0" smtClean="0"/>
              <a:t>, </a:t>
            </a:r>
            <a:r>
              <a:rPr lang="tr-TR" dirty="0" err="1" smtClean="0"/>
              <a:t>manufactured</a:t>
            </a:r>
            <a:r>
              <a:rPr lang="tr-TR" dirty="0" smtClean="0"/>
              <a:t> in Teknopark </a:t>
            </a:r>
            <a:r>
              <a:rPr lang="tr-TR" dirty="0" err="1" smtClean="0"/>
              <a:t>Istanbul</a:t>
            </a:r>
            <a:r>
              <a:rPr lang="tr-TR" dirty="0" smtClean="0"/>
              <a:t> Pendik </a:t>
            </a:r>
            <a:r>
              <a:rPr lang="tr-TR" dirty="0" err="1" smtClean="0"/>
              <a:t>KurtkoyTurkiye</a:t>
            </a:r>
            <a:r>
              <a:rPr lang="tr-TR" dirty="0"/>
              <a:t>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31681"/>
            <a:ext cx="10563596" cy="259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026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18" y="416689"/>
            <a:ext cx="11317311" cy="6041984"/>
          </a:xfrm>
        </p:spPr>
      </p:pic>
    </p:spTree>
    <p:extLst>
      <p:ext uri="{BB962C8B-B14F-4D97-AF65-F5344CB8AC3E}">
        <p14:creationId xmlns:p14="http://schemas.microsoft.com/office/powerpoint/2010/main" val="462916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71208" cy="583999"/>
          </a:xfrm>
        </p:spPr>
        <p:txBody>
          <a:bodyPr>
            <a:normAutofit fontScale="90000"/>
          </a:bodyPr>
          <a:lstStyle/>
          <a:p>
            <a:r>
              <a:rPr lang="tr-TR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Complementary</a:t>
            </a:r>
            <a:r>
              <a:rPr lang="tr-T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Solutions: </a:t>
            </a:r>
            <a:r>
              <a:rPr lang="tr-TR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tr-T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Kinetic</a:t>
            </a:r>
            <a:r>
              <a:rPr lang="tr-T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Facade</a:t>
            </a:r>
            <a:r>
              <a:rPr lang="tr-T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145895"/>
            <a:ext cx="10515600" cy="914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corridors</a:t>
            </a:r>
            <a:r>
              <a:rPr lang="tr-TR" dirty="0" smtClean="0"/>
              <a:t>, </a:t>
            </a:r>
            <a:r>
              <a:rPr lang="tr-TR" dirty="0" err="1" smtClean="0"/>
              <a:t>artriums</a:t>
            </a:r>
            <a:r>
              <a:rPr lang="tr-TR" dirty="0" smtClean="0"/>
              <a:t>,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linear</a:t>
            </a:r>
            <a:r>
              <a:rPr lang="tr-TR" dirty="0" smtClean="0"/>
              <a:t> </a:t>
            </a:r>
            <a:r>
              <a:rPr lang="tr-TR" dirty="0" err="1" smtClean="0"/>
              <a:t>walkways</a:t>
            </a:r>
            <a:r>
              <a:rPr lang="tr-TR" dirty="0" smtClean="0"/>
              <a:t>, </a:t>
            </a:r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offer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stainless</a:t>
            </a:r>
            <a:r>
              <a:rPr lang="tr-TR" dirty="0" smtClean="0"/>
              <a:t> </a:t>
            </a:r>
            <a:r>
              <a:rPr lang="tr-TR" dirty="0" err="1" smtClean="0"/>
              <a:t>steel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Cable </a:t>
            </a:r>
            <a:r>
              <a:rPr lang="tr-TR" dirty="0" err="1" smtClean="0"/>
              <a:t>Opening</a:t>
            </a:r>
            <a:r>
              <a:rPr lang="tr-TR" dirty="0" smtClean="0"/>
              <a:t> / </a:t>
            </a:r>
            <a:r>
              <a:rPr lang="tr-TR" dirty="0" err="1" smtClean="0"/>
              <a:t>Closing</a:t>
            </a:r>
            <a:r>
              <a:rPr lang="tr-TR" dirty="0" smtClean="0"/>
              <a:t> </a:t>
            </a:r>
            <a:r>
              <a:rPr lang="tr-TR" dirty="0" err="1" smtClean="0"/>
              <a:t>System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57066"/>
            <a:ext cx="6124553" cy="3321931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7396224" y="2257066"/>
            <a:ext cx="48167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*</a:t>
            </a:r>
            <a:r>
              <a:rPr lang="tr-TR" sz="2400" dirty="0" err="1" smtClean="0"/>
              <a:t>Retractable</a:t>
            </a:r>
            <a:r>
              <a:rPr lang="tr-TR" sz="2400" dirty="0" smtClean="0"/>
              <a:t> SEFAR </a:t>
            </a:r>
            <a:r>
              <a:rPr lang="tr-TR" sz="2400" dirty="0" err="1" smtClean="0"/>
              <a:t>Membrane</a:t>
            </a:r>
            <a:r>
              <a:rPr lang="tr-TR" sz="2400" dirty="0" smtClean="0"/>
              <a:t> </a:t>
            </a:r>
            <a:r>
              <a:rPr lang="tr-TR" sz="2400" dirty="0" err="1" smtClean="0"/>
              <a:t>Ceiling</a:t>
            </a:r>
            <a:r>
              <a:rPr lang="tr-TR" sz="2400" dirty="0" smtClean="0"/>
              <a:t> </a:t>
            </a:r>
            <a:r>
              <a:rPr lang="tr-TR" sz="2400" dirty="0" err="1" smtClean="0"/>
              <a:t>Structure</a:t>
            </a:r>
            <a:r>
              <a:rPr lang="tr-TR" sz="2400" dirty="0" smtClean="0"/>
              <a:t>. </a:t>
            </a:r>
          </a:p>
          <a:p>
            <a:r>
              <a:rPr lang="tr-TR" sz="2400" dirty="0" smtClean="0"/>
              <a:t>*Precision </a:t>
            </a:r>
            <a:r>
              <a:rPr lang="tr-TR" sz="2400" dirty="0" err="1" smtClean="0"/>
              <a:t>tensioned</a:t>
            </a:r>
            <a:r>
              <a:rPr lang="tr-TR" sz="2400" dirty="0" smtClean="0"/>
              <a:t> </a:t>
            </a:r>
            <a:r>
              <a:rPr lang="tr-TR" sz="2400" dirty="0" err="1" smtClean="0"/>
              <a:t>stainless</a:t>
            </a:r>
            <a:r>
              <a:rPr lang="tr-TR" sz="2400" dirty="0" smtClean="0"/>
              <a:t> </a:t>
            </a:r>
            <a:r>
              <a:rPr lang="tr-TR" sz="2400" dirty="0" err="1" smtClean="0"/>
              <a:t>steel</a:t>
            </a:r>
            <a:r>
              <a:rPr lang="tr-TR" sz="2400" dirty="0" smtClean="0"/>
              <a:t> </a:t>
            </a:r>
            <a:r>
              <a:rPr lang="tr-TR" sz="2400" dirty="0" err="1" smtClean="0"/>
              <a:t>cables</a:t>
            </a:r>
            <a:r>
              <a:rPr lang="tr-TR" sz="2400" dirty="0" smtClean="0"/>
              <a:t>.</a:t>
            </a:r>
          </a:p>
          <a:p>
            <a:r>
              <a:rPr lang="tr-TR" sz="2400" dirty="0" smtClean="0"/>
              <a:t>*</a:t>
            </a:r>
            <a:r>
              <a:rPr lang="tr-TR" sz="2400" dirty="0" err="1" smtClean="0"/>
              <a:t>Ideal</a:t>
            </a:r>
            <a:r>
              <a:rPr lang="tr-TR" sz="2400" dirty="0" smtClean="0"/>
              <a:t> </a:t>
            </a:r>
            <a:r>
              <a:rPr lang="tr-TR" sz="2400" dirty="0" err="1" smtClean="0"/>
              <a:t>for</a:t>
            </a:r>
            <a:r>
              <a:rPr lang="tr-TR" sz="2400" dirty="0" smtClean="0"/>
              <a:t> </a:t>
            </a:r>
            <a:r>
              <a:rPr lang="tr-TR" sz="2400" dirty="0" err="1" smtClean="0"/>
              <a:t>transitional</a:t>
            </a:r>
            <a:r>
              <a:rPr lang="tr-TR" sz="2400" dirty="0" smtClean="0"/>
              <a:t> </a:t>
            </a:r>
            <a:r>
              <a:rPr lang="tr-TR" sz="2400" dirty="0" err="1" smtClean="0"/>
              <a:t>spaces</a:t>
            </a:r>
            <a:r>
              <a:rPr lang="tr-TR" sz="2400" dirty="0" smtClean="0"/>
              <a:t> </a:t>
            </a:r>
            <a:r>
              <a:rPr lang="tr-TR" sz="2400" dirty="0" err="1" smtClean="0"/>
              <a:t>between</a:t>
            </a:r>
            <a:r>
              <a:rPr lang="tr-TR" sz="2400" dirty="0" smtClean="0"/>
              <a:t> </a:t>
            </a:r>
            <a:r>
              <a:rPr lang="tr-TR" sz="2400" dirty="0" err="1" smtClean="0"/>
              <a:t>indoor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outdoor</a:t>
            </a:r>
            <a:r>
              <a:rPr lang="tr-TR" sz="2400" dirty="0" smtClean="0"/>
              <a:t> </a:t>
            </a:r>
            <a:r>
              <a:rPr lang="tr-TR" sz="2400" dirty="0" err="1" smtClean="0"/>
              <a:t>zones</a:t>
            </a:r>
            <a:r>
              <a:rPr lang="tr-TR" sz="2400" dirty="0" smtClean="0"/>
              <a:t>.</a:t>
            </a:r>
            <a:endParaRPr lang="tr-TR" sz="2400" dirty="0"/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412831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164747" cy="1325563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Global </a:t>
            </a:r>
            <a:r>
              <a:rPr lang="tr-T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Validation</a:t>
            </a:r>
            <a:r>
              <a:rPr lang="tr-T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Verification</a:t>
            </a:r>
            <a:r>
              <a:rPr lang="tr-TR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tr-TR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endParaRPr lang="tr-T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30" y="1626870"/>
            <a:ext cx="10953580" cy="379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127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Operational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Excellence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93135"/>
            <a:ext cx="10515600" cy="9375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err="1" smtClean="0"/>
              <a:t>Designed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realities</a:t>
            </a:r>
            <a:r>
              <a:rPr lang="tr-TR" dirty="0" smtClean="0"/>
              <a:t> of hotel </a:t>
            </a:r>
            <a:r>
              <a:rPr lang="tr-TR" dirty="0" err="1" smtClean="0"/>
              <a:t>operations</a:t>
            </a:r>
            <a:r>
              <a:rPr lang="tr-TR" dirty="0" smtClean="0"/>
              <a:t>, </a:t>
            </a:r>
            <a:r>
              <a:rPr lang="tr-TR" dirty="0" err="1" smtClean="0"/>
              <a:t>minimizing</a:t>
            </a:r>
            <a:r>
              <a:rPr lang="tr-TR" dirty="0" smtClean="0"/>
              <a:t> </a:t>
            </a:r>
            <a:r>
              <a:rPr lang="tr-TR" dirty="0" err="1" smtClean="0"/>
              <a:t>maintenance</a:t>
            </a:r>
            <a:endParaRPr lang="tr-TR" dirty="0" smtClean="0"/>
          </a:p>
          <a:p>
            <a:pPr marL="0" indent="0">
              <a:buNone/>
            </a:pPr>
            <a:r>
              <a:rPr lang="tr-TR" dirty="0" err="1" smtClean="0"/>
              <a:t>Requirements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OpEx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430684"/>
            <a:ext cx="6361253" cy="4285011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7357872" y="2430684"/>
            <a:ext cx="4225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 smtClean="0"/>
              <a:t>Lower</a:t>
            </a:r>
            <a:r>
              <a:rPr lang="tr-TR" sz="2400" b="1" dirty="0" smtClean="0"/>
              <a:t> total </a:t>
            </a:r>
            <a:r>
              <a:rPr lang="tr-TR" sz="2400" b="1" dirty="0" err="1" smtClean="0"/>
              <a:t>cost</a:t>
            </a:r>
            <a:r>
              <a:rPr lang="tr-TR" sz="2400" b="1" dirty="0" smtClean="0"/>
              <a:t> of </a:t>
            </a:r>
            <a:r>
              <a:rPr lang="tr-TR" sz="2400" b="1" dirty="0" err="1" smtClean="0"/>
              <a:t>ownership</a:t>
            </a:r>
            <a:endParaRPr lang="tr-TR" sz="2400" b="1" dirty="0"/>
          </a:p>
          <a:p>
            <a:r>
              <a:rPr lang="tr-TR" sz="2400" dirty="0" err="1"/>
              <a:t>a</a:t>
            </a:r>
            <a:r>
              <a:rPr lang="tr-TR" sz="2400" dirty="0" err="1" smtClean="0"/>
              <a:t>nd</a:t>
            </a:r>
            <a:r>
              <a:rPr lang="tr-TR" sz="2400" dirty="0" smtClean="0"/>
              <a:t> </a:t>
            </a:r>
            <a:r>
              <a:rPr lang="tr-TR" sz="2400" dirty="0" err="1" smtClean="0"/>
              <a:t>no</a:t>
            </a:r>
            <a:r>
              <a:rPr lang="tr-TR" sz="2400" dirty="0" smtClean="0"/>
              <a:t> </a:t>
            </a:r>
            <a:r>
              <a:rPr lang="tr-TR" sz="2400" dirty="0" err="1" smtClean="0"/>
              <a:t>disruption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quest</a:t>
            </a:r>
            <a:r>
              <a:rPr lang="tr-TR" sz="2400" dirty="0" smtClean="0"/>
              <a:t> </a:t>
            </a:r>
            <a:r>
              <a:rPr lang="tr-TR" sz="2400" dirty="0" err="1" smtClean="0"/>
              <a:t>services</a:t>
            </a:r>
            <a:r>
              <a:rPr lang="tr-TR" sz="2400" dirty="0" smtClean="0"/>
              <a:t>.</a:t>
            </a:r>
            <a:endParaRPr lang="tr-TR" sz="2400" dirty="0"/>
          </a:p>
        </p:txBody>
      </p:sp>
      <p:sp>
        <p:nvSpPr>
          <p:cNvPr id="6" name="Metin kutusu 5"/>
          <p:cNvSpPr txBox="1"/>
          <p:nvPr/>
        </p:nvSpPr>
        <p:spPr>
          <a:xfrm>
            <a:off x="7437120" y="3797808"/>
            <a:ext cx="4309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Maintenance-Free</a:t>
            </a:r>
            <a:r>
              <a:rPr lang="tr-TR" dirty="0" smtClean="0"/>
              <a:t> </a:t>
            </a:r>
            <a:r>
              <a:rPr lang="tr-TR" dirty="0" err="1" smtClean="0"/>
              <a:t>Bearings</a:t>
            </a:r>
            <a:r>
              <a:rPr lang="tr-TR" dirty="0" smtClean="0"/>
              <a:t>: </a:t>
            </a:r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utilize</a:t>
            </a:r>
            <a:r>
              <a:rPr lang="tr-TR" dirty="0" smtClean="0"/>
              <a:t> INA FAG </a:t>
            </a:r>
            <a:r>
              <a:rPr lang="tr-TR" dirty="0" err="1" smtClean="0"/>
              <a:t>bearings</a:t>
            </a:r>
            <a:r>
              <a:rPr lang="tr-TR" dirty="0" smtClean="0"/>
              <a:t> (medias.schaffler.de) </a:t>
            </a:r>
            <a:r>
              <a:rPr lang="tr-TR" dirty="0" err="1" smtClean="0"/>
              <a:t>selected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a service life </a:t>
            </a:r>
            <a:r>
              <a:rPr lang="tr-TR" dirty="0" err="1" smtClean="0"/>
              <a:t>exceeding</a:t>
            </a:r>
            <a:r>
              <a:rPr lang="tr-TR" dirty="0" smtClean="0"/>
              <a:t> 20 </a:t>
            </a:r>
            <a:r>
              <a:rPr lang="tr-TR" dirty="0" err="1" smtClean="0"/>
              <a:t>years</a:t>
            </a:r>
            <a:r>
              <a:rPr lang="tr-TR" dirty="0" smtClean="0"/>
              <a:t> </a:t>
            </a:r>
            <a:r>
              <a:rPr lang="tr-TR" dirty="0" err="1" smtClean="0"/>
              <a:t>without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need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maintenance</a:t>
            </a:r>
            <a:r>
              <a:rPr lang="tr-TR" dirty="0" smtClean="0"/>
              <a:t>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lubrication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86442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564620"/>
          </a:xfrm>
        </p:spPr>
        <p:txBody>
          <a:bodyPr/>
          <a:lstStyle/>
          <a:p>
            <a:pPr algn="ctr"/>
            <a:r>
              <a:rPr lang="tr-TR" b="1" dirty="0" err="1" smtClean="0"/>
              <a:t>If</a:t>
            </a:r>
            <a:r>
              <a:rPr lang="tr-TR" b="1" dirty="0" smtClean="0"/>
              <a:t> </a:t>
            </a:r>
            <a:r>
              <a:rPr lang="tr-TR" b="1" dirty="0" err="1" smtClean="0"/>
              <a:t>you</a:t>
            </a:r>
            <a:r>
              <a:rPr lang="tr-TR" b="1" dirty="0" smtClean="0"/>
              <a:t> </a:t>
            </a:r>
            <a:r>
              <a:rPr lang="tr-TR" b="1" dirty="0" err="1" smtClean="0"/>
              <a:t>have</a:t>
            </a:r>
            <a:r>
              <a:rPr lang="tr-TR" b="1" dirty="0" smtClean="0"/>
              <a:t> </a:t>
            </a:r>
            <a:r>
              <a:rPr lang="tr-TR" b="1" dirty="0" err="1" smtClean="0"/>
              <a:t>any</a:t>
            </a:r>
            <a:r>
              <a:rPr lang="tr-TR" b="1" dirty="0" smtClean="0"/>
              <a:t> </a:t>
            </a:r>
            <a:r>
              <a:rPr lang="tr-TR" b="1" dirty="0" err="1" smtClean="0"/>
              <a:t>questions</a:t>
            </a:r>
            <a:r>
              <a:rPr lang="tr-TR" b="1" dirty="0" smtClean="0"/>
              <a:t> Call me on </a:t>
            </a:r>
            <a:r>
              <a:rPr lang="tr-TR" b="1" dirty="0" err="1" smtClean="0"/>
              <a:t>whatsapp</a:t>
            </a:r>
            <a:r>
              <a:rPr lang="tr-TR" b="1" dirty="0"/>
              <a:t> </a:t>
            </a:r>
            <a:r>
              <a:rPr lang="tr-TR" b="1" dirty="0" smtClean="0"/>
              <a:t>at 0090 555 5530720 (Aydın </a:t>
            </a:r>
            <a:r>
              <a:rPr lang="tr-TR" b="1" smtClean="0"/>
              <a:t>AYDEMIR)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24117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473</Words>
  <Application>Microsoft Office PowerPoint</Application>
  <PresentationFormat>Geniş ekran</PresentationFormat>
  <Paragraphs>57</Paragraphs>
  <Slides>14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Teması</vt:lpstr>
      <vt:lpstr>RBTCS MEDINA UMBRELLA  UNFOLDABLE UMBRELLA</vt:lpstr>
      <vt:lpstr>Beyond the Seasonal Constrains</vt:lpstr>
      <vt:lpstr>The ‘Medina’ Standart Reimagined.</vt:lpstr>
      <vt:lpstr>Burkut Group S.P.C Oman Engineering Precision &amp; Heritage</vt:lpstr>
      <vt:lpstr>The Unfoldable Mechanism.</vt:lpstr>
      <vt:lpstr>Material Mastery.</vt:lpstr>
      <vt:lpstr>Defying the Elements.  The luxury is reliability. Our Structures are not just for shade; they are engineered to endure.</vt:lpstr>
      <vt:lpstr>Geometric Flexibility.</vt:lpstr>
      <vt:lpstr>SEFAR PTFE Membrane</vt:lpstr>
      <vt:lpstr>PowerPoint Sunusu</vt:lpstr>
      <vt:lpstr>Complementary Solutions: The Kinetic Facade.</vt:lpstr>
      <vt:lpstr>Global Validation Verification &amp; Compliance</vt:lpstr>
      <vt:lpstr>Operational Excellence.</vt:lpstr>
      <vt:lpstr>If you have any questions Call me on whatsapp at 0090 555 5530720 (Aydın AYDEMIR)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Burkut Global S.P.C. Oman</dc:title>
  <dc:creator>pc</dc:creator>
  <cp:lastModifiedBy>pc</cp:lastModifiedBy>
  <cp:revision>12</cp:revision>
  <dcterms:created xsi:type="dcterms:W3CDTF">2026-02-02T18:37:17Z</dcterms:created>
  <dcterms:modified xsi:type="dcterms:W3CDTF">2026-02-11T12:07:17Z</dcterms:modified>
</cp:coreProperties>
</file>