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1" r:id="rId3"/>
  </p:sldMasterIdLst>
  <p:notesMasterIdLst>
    <p:notesMasterId r:id="rId19"/>
  </p:notesMasterIdLst>
  <p:handoutMasterIdLst>
    <p:handoutMasterId r:id="rId20"/>
  </p:handoutMasterIdLst>
  <p:sldIdLst>
    <p:sldId id="256" r:id="rId4"/>
    <p:sldId id="257" r:id="rId5"/>
    <p:sldId id="260" r:id="rId6"/>
    <p:sldId id="261" r:id="rId7"/>
    <p:sldId id="263" r:id="rId8"/>
    <p:sldId id="264" r:id="rId9"/>
    <p:sldId id="265" r:id="rId10"/>
    <p:sldId id="266" r:id="rId11"/>
    <p:sldId id="267" r:id="rId12"/>
    <p:sldId id="268" r:id="rId13"/>
    <p:sldId id="269" r:id="rId14"/>
    <p:sldId id="270" r:id="rId15"/>
    <p:sldId id="272" r:id="rId16"/>
    <p:sldId id="259" r:id="rId17"/>
    <p:sldId id="258" r:id="rId18"/>
  </p:sldIdLst>
  <p:sldSz cx="12190413" cy="6859588"/>
  <p:notesSz cx="6858000" cy="9144000"/>
  <p:defaultTextStyle>
    <a:defPPr>
      <a:defRPr lang="de-DE"/>
    </a:defPPr>
    <a:lvl1pPr marL="0" algn="l" defTabSz="1219092" rtl="0" eaLnBrk="1" latinLnBrk="0" hangingPunct="1">
      <a:defRPr sz="2400" kern="1200">
        <a:solidFill>
          <a:schemeClr val="tx1"/>
        </a:solidFill>
        <a:latin typeface="+mn-lt"/>
        <a:ea typeface="+mn-ea"/>
        <a:cs typeface="+mn-cs"/>
      </a:defRPr>
    </a:lvl1pPr>
    <a:lvl2pPr marL="609546" algn="l" defTabSz="1219092" rtl="0" eaLnBrk="1" latinLnBrk="0" hangingPunct="1">
      <a:defRPr sz="2400" kern="1200">
        <a:solidFill>
          <a:schemeClr val="tx1"/>
        </a:solidFill>
        <a:latin typeface="+mn-lt"/>
        <a:ea typeface="+mn-ea"/>
        <a:cs typeface="+mn-cs"/>
      </a:defRPr>
    </a:lvl2pPr>
    <a:lvl3pPr marL="1219092" algn="l" defTabSz="1219092" rtl="0" eaLnBrk="1" latinLnBrk="0" hangingPunct="1">
      <a:defRPr sz="2400" kern="1200">
        <a:solidFill>
          <a:schemeClr val="tx1"/>
        </a:solidFill>
        <a:latin typeface="+mn-lt"/>
        <a:ea typeface="+mn-ea"/>
        <a:cs typeface="+mn-cs"/>
      </a:defRPr>
    </a:lvl3pPr>
    <a:lvl4pPr marL="1828637" algn="l" defTabSz="1219092" rtl="0" eaLnBrk="1" latinLnBrk="0" hangingPunct="1">
      <a:defRPr sz="2400" kern="1200">
        <a:solidFill>
          <a:schemeClr val="tx1"/>
        </a:solidFill>
        <a:latin typeface="+mn-lt"/>
        <a:ea typeface="+mn-ea"/>
        <a:cs typeface="+mn-cs"/>
      </a:defRPr>
    </a:lvl4pPr>
    <a:lvl5pPr marL="2438183" algn="l" defTabSz="1219092" rtl="0" eaLnBrk="1" latinLnBrk="0" hangingPunct="1">
      <a:defRPr sz="2400" kern="1200">
        <a:solidFill>
          <a:schemeClr val="tx1"/>
        </a:solidFill>
        <a:latin typeface="+mn-lt"/>
        <a:ea typeface="+mn-ea"/>
        <a:cs typeface="+mn-cs"/>
      </a:defRPr>
    </a:lvl5pPr>
    <a:lvl6pPr marL="3047729" algn="l" defTabSz="1219092" rtl="0" eaLnBrk="1" latinLnBrk="0" hangingPunct="1">
      <a:defRPr sz="2400" kern="1200">
        <a:solidFill>
          <a:schemeClr val="tx1"/>
        </a:solidFill>
        <a:latin typeface="+mn-lt"/>
        <a:ea typeface="+mn-ea"/>
        <a:cs typeface="+mn-cs"/>
      </a:defRPr>
    </a:lvl6pPr>
    <a:lvl7pPr marL="3657275" algn="l" defTabSz="1219092" rtl="0" eaLnBrk="1" latinLnBrk="0" hangingPunct="1">
      <a:defRPr sz="2400" kern="1200">
        <a:solidFill>
          <a:schemeClr val="tx1"/>
        </a:solidFill>
        <a:latin typeface="+mn-lt"/>
        <a:ea typeface="+mn-ea"/>
        <a:cs typeface="+mn-cs"/>
      </a:defRPr>
    </a:lvl7pPr>
    <a:lvl8pPr marL="4266820" algn="l" defTabSz="1219092" rtl="0" eaLnBrk="1" latinLnBrk="0" hangingPunct="1">
      <a:defRPr sz="2400" kern="1200">
        <a:solidFill>
          <a:schemeClr val="tx1"/>
        </a:solidFill>
        <a:latin typeface="+mn-lt"/>
        <a:ea typeface="+mn-ea"/>
        <a:cs typeface="+mn-cs"/>
      </a:defRPr>
    </a:lvl8pPr>
    <a:lvl9pPr marL="4876366" algn="l" defTabSz="1219092"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5">
          <p15:clr>
            <a:srgbClr val="A4A3A4"/>
          </p15:clr>
        </p15:guide>
        <p15:guide id="2" orient="horz" pos="4013">
          <p15:clr>
            <a:srgbClr val="A4A3A4"/>
          </p15:clr>
        </p15:guide>
        <p15:guide id="3" orient="horz" pos="484">
          <p15:clr>
            <a:srgbClr val="A4A3A4"/>
          </p15:clr>
        </p15:guide>
        <p15:guide id="4" orient="horz" pos="802">
          <p15:clr>
            <a:srgbClr val="A4A3A4"/>
          </p15:clr>
        </p15:guide>
        <p15:guide id="5" orient="horz" pos="1608">
          <p15:clr>
            <a:srgbClr val="A4A3A4"/>
          </p15:clr>
        </p15:guide>
        <p15:guide id="6" orient="horz">
          <p15:clr>
            <a:srgbClr val="A4A3A4"/>
          </p15:clr>
        </p15:guide>
        <p15:guide id="7" orient="horz" pos="165">
          <p15:clr>
            <a:srgbClr val="A4A3A4"/>
          </p15:clr>
        </p15:guide>
        <p15:guide id="8" orient="horz" pos="4170">
          <p15:clr>
            <a:srgbClr val="A4A3A4"/>
          </p15:clr>
        </p15:guide>
        <p15:guide id="9" orient="horz" pos="2886">
          <p15:clr>
            <a:srgbClr val="A4A3A4"/>
          </p15:clr>
        </p15:guide>
        <p15:guide id="10" orient="horz" pos="964">
          <p15:clr>
            <a:srgbClr val="A4A3A4"/>
          </p15:clr>
        </p15:guide>
        <p15:guide id="11" orient="horz" pos="3053">
          <p15:clr>
            <a:srgbClr val="A4A3A4"/>
          </p15:clr>
        </p15:guide>
        <p15:guide id="12" orient="horz" pos="1131">
          <p15:clr>
            <a:srgbClr val="A4A3A4"/>
          </p15:clr>
        </p15:guide>
        <p15:guide id="13" orient="horz" pos="2723">
          <p15:clr>
            <a:srgbClr val="A4A3A4"/>
          </p15:clr>
        </p15:guide>
        <p15:guide id="14" orient="horz" pos="1280">
          <p15:clr>
            <a:srgbClr val="A4A3A4"/>
          </p15:clr>
        </p15:guide>
        <p15:guide id="15" orient="horz" pos="3850">
          <p15:clr>
            <a:srgbClr val="A4A3A4"/>
          </p15:clr>
        </p15:guide>
        <p15:guide id="16" orient="horz" pos="3685">
          <p15:clr>
            <a:srgbClr val="A4A3A4"/>
          </p15:clr>
        </p15:guide>
        <p15:guide id="17" orient="horz" pos="3530">
          <p15:clr>
            <a:srgbClr val="A4A3A4"/>
          </p15:clr>
        </p15:guide>
        <p15:guide id="18" orient="horz" pos="3370">
          <p15:clr>
            <a:srgbClr val="A4A3A4"/>
          </p15:clr>
        </p15:guide>
        <p15:guide id="19" orient="horz" pos="3206">
          <p15:clr>
            <a:srgbClr val="A4A3A4"/>
          </p15:clr>
        </p15:guide>
        <p15:guide id="20" orient="horz" pos="2570">
          <p15:clr>
            <a:srgbClr val="A4A3A4"/>
          </p15:clr>
        </p15:guide>
        <p15:guide id="21" orient="horz" pos="2407">
          <p15:clr>
            <a:srgbClr val="A4A3A4"/>
          </p15:clr>
        </p15:guide>
        <p15:guide id="22" orient="horz" pos="1924">
          <p15:clr>
            <a:srgbClr val="A4A3A4"/>
          </p15:clr>
        </p15:guide>
        <p15:guide id="23" orient="horz" pos="1767">
          <p15:clr>
            <a:srgbClr val="A4A3A4"/>
          </p15:clr>
        </p15:guide>
        <p15:guide id="24" orient="horz" pos="1447">
          <p15:clr>
            <a:srgbClr val="A4A3A4"/>
          </p15:clr>
        </p15:guide>
        <p15:guide id="25" orient="horz" pos="649">
          <p15:clr>
            <a:srgbClr val="A4A3A4"/>
          </p15:clr>
        </p15:guide>
        <p15:guide id="26" orient="horz" pos="2084">
          <p15:clr>
            <a:srgbClr val="A4A3A4"/>
          </p15:clr>
        </p15:guide>
        <p15:guide id="27" orient="horz" pos="2243">
          <p15:clr>
            <a:srgbClr val="A4A3A4"/>
          </p15:clr>
        </p15:guide>
        <p15:guide id="28" pos="3840">
          <p15:clr>
            <a:srgbClr val="A4A3A4"/>
          </p15:clr>
        </p15:guide>
        <p15:guide id="29" pos="320">
          <p15:clr>
            <a:srgbClr val="A4A3A4"/>
          </p15:clr>
        </p15:guide>
        <p15:guide id="30" pos="7367">
          <p15:clr>
            <a:srgbClr val="A4A3A4"/>
          </p15:clr>
        </p15:guide>
        <p15:guide id="31" pos="7043">
          <p15:clr>
            <a:srgbClr val="A4A3A4"/>
          </p15:clr>
        </p15:guide>
        <p15:guide id="32" pos="6562">
          <p15:clr>
            <a:srgbClr val="A4A3A4"/>
          </p15:clr>
        </p15:guide>
        <p15:guide id="33">
          <p15:clr>
            <a:srgbClr val="A4A3A4"/>
          </p15:clr>
        </p15:guide>
        <p15:guide id="34" pos="6083">
          <p15:clr>
            <a:srgbClr val="A4A3A4"/>
          </p15:clr>
        </p15:guide>
        <p15:guide id="35" pos="167">
          <p15:clr>
            <a:srgbClr val="A4A3A4"/>
          </p15:clr>
        </p15:guide>
        <p15:guide id="36" pos="7520">
          <p15:clr>
            <a:srgbClr val="A4A3A4"/>
          </p15:clr>
        </p15:guide>
        <p15:guide id="37" pos="2568">
          <p15:clr>
            <a:srgbClr val="A4A3A4"/>
          </p15:clr>
        </p15:guide>
        <p15:guide id="38" pos="2406">
          <p15:clr>
            <a:srgbClr val="A4A3A4"/>
          </p15:clr>
        </p15:guide>
        <p15:guide id="39" pos="2717">
          <p15:clr>
            <a:srgbClr val="A4A3A4"/>
          </p15:clr>
        </p15:guide>
        <p15:guide id="40" pos="2884">
          <p15:clr>
            <a:srgbClr val="A4A3A4"/>
          </p15:clr>
        </p15:guide>
        <p15:guide id="41" pos="3050">
          <p15:clr>
            <a:srgbClr val="A4A3A4"/>
          </p15:clr>
        </p15:guide>
        <p15:guide id="42" pos="3204">
          <p15:clr>
            <a:srgbClr val="A4A3A4"/>
          </p15:clr>
        </p15:guide>
        <p15:guide id="43" pos="3361">
          <p15:clr>
            <a:srgbClr val="A4A3A4"/>
          </p15:clr>
        </p15:guide>
        <p15:guide id="44" pos="3528">
          <p15:clr>
            <a:srgbClr val="A4A3A4"/>
          </p15:clr>
        </p15:guide>
        <p15:guide id="45" pos="4005">
          <p15:clr>
            <a:srgbClr val="A4A3A4"/>
          </p15:clr>
        </p15:guide>
        <p15:guide id="46" pos="4159">
          <p15:clr>
            <a:srgbClr val="A4A3A4"/>
          </p15:clr>
        </p15:guide>
        <p15:guide id="47" pos="4321">
          <p15:clr>
            <a:srgbClr val="A4A3A4"/>
          </p15:clr>
        </p15:guide>
        <p15:guide id="48" pos="4483">
          <p15:clr>
            <a:srgbClr val="A4A3A4"/>
          </p15:clr>
        </p15:guide>
        <p15:guide id="49" pos="5601">
          <p15:clr>
            <a:srgbClr val="A4A3A4"/>
          </p15:clr>
        </p15:guide>
        <p15:guide id="50" pos="5763">
          <p15:clr>
            <a:srgbClr val="A4A3A4"/>
          </p15:clr>
        </p15:guide>
        <p15:guide id="51" pos="5926">
          <p15:clr>
            <a:srgbClr val="A4A3A4"/>
          </p15:clr>
        </p15:guide>
        <p15:guide id="52" pos="6246">
          <p15:clr>
            <a:srgbClr val="A4A3A4"/>
          </p15:clr>
        </p15:guide>
        <p15:guide id="53" pos="6406">
          <p15:clr>
            <a:srgbClr val="A4A3A4"/>
          </p15:clr>
        </p15:guide>
        <p15:guide id="54" pos="7203">
          <p15:clr>
            <a:srgbClr val="A4A3A4"/>
          </p15:clr>
        </p15:guide>
        <p15:guide id="55" pos="6718">
          <p15:clr>
            <a:srgbClr val="A4A3A4"/>
          </p15:clr>
        </p15:guide>
        <p15:guide id="56" pos="6884">
          <p15:clr>
            <a:srgbClr val="A4A3A4"/>
          </p15:clr>
        </p15:guide>
        <p15:guide id="57" pos="5447">
          <p15:clr>
            <a:srgbClr val="A4A3A4"/>
          </p15:clr>
        </p15:guide>
        <p15:guide id="58" pos="5282">
          <p15:clr>
            <a:srgbClr val="A4A3A4"/>
          </p15:clr>
        </p15:guide>
        <p15:guide id="59" pos="5119">
          <p15:clr>
            <a:srgbClr val="A4A3A4"/>
          </p15:clr>
        </p15:guide>
        <p15:guide id="60" pos="4961">
          <p15:clr>
            <a:srgbClr val="A4A3A4"/>
          </p15:clr>
        </p15:guide>
        <p15:guide id="61" pos="4803">
          <p15:clr>
            <a:srgbClr val="A4A3A4"/>
          </p15:clr>
        </p15:guide>
        <p15:guide id="62" pos="4637">
          <p15:clr>
            <a:srgbClr val="A4A3A4"/>
          </p15:clr>
        </p15:guide>
        <p15:guide id="63" pos="487">
          <p15:clr>
            <a:srgbClr val="A4A3A4"/>
          </p15:clr>
        </p15:guide>
        <p15:guide id="64" pos="644">
          <p15:clr>
            <a:srgbClr val="A4A3A4"/>
          </p15:clr>
        </p15:guide>
        <p15:guide id="65" pos="801">
          <p15:clr>
            <a:srgbClr val="A4A3A4"/>
          </p15:clr>
        </p15:guide>
        <p15:guide id="66" pos="967">
          <p15:clr>
            <a:srgbClr val="A4A3A4"/>
          </p15:clr>
        </p15:guide>
        <p15:guide id="67" pos="1120">
          <p15:clr>
            <a:srgbClr val="A4A3A4"/>
          </p15:clr>
        </p15:guide>
        <p15:guide id="68" pos="1281">
          <p15:clr>
            <a:srgbClr val="A4A3A4"/>
          </p15:clr>
        </p15:guide>
        <p15:guide id="69" pos="1442">
          <p15:clr>
            <a:srgbClr val="A4A3A4"/>
          </p15:clr>
        </p15:guide>
        <p15:guide id="70" pos="1609">
          <p15:clr>
            <a:srgbClr val="A4A3A4"/>
          </p15:clr>
        </p15:guide>
        <p15:guide id="71" pos="1762">
          <p15:clr>
            <a:srgbClr val="A4A3A4"/>
          </p15:clr>
        </p15:guide>
        <p15:guide id="72" pos="1924">
          <p15:clr>
            <a:srgbClr val="A4A3A4"/>
          </p15:clr>
        </p15:guide>
        <p15:guide id="73" pos="2085">
          <p15:clr>
            <a:srgbClr val="A4A3A4"/>
          </p15:clr>
        </p15:guide>
        <p15:guide id="74" pos="2244">
          <p15:clr>
            <a:srgbClr val="A4A3A4"/>
          </p15:clr>
        </p15:guide>
        <p15:guide id="75" pos="3682">
          <p15:clr>
            <a:srgbClr val="A4A3A4"/>
          </p15:clr>
        </p15:guide>
        <p15:guide id="76" orient="horz" pos="970">
          <p15:clr>
            <a:srgbClr val="A4A3A4"/>
          </p15:clr>
        </p15:guide>
        <p15:guide id="77" pos="767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5C7"/>
    <a:srgbClr val="C1EBFB"/>
    <a:srgbClr val="EBE1BF"/>
    <a:srgbClr val="F1F9FA"/>
    <a:srgbClr val="EFF6EE"/>
    <a:srgbClr val="FAF7EF"/>
    <a:srgbClr val="F9F2EF"/>
    <a:srgbClr val="EFE8E6"/>
    <a:srgbClr val="E1CFEA"/>
    <a:srgbClr val="C3D8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8" autoAdjust="0"/>
    <p:restoredTop sz="99596" autoAdjust="0"/>
  </p:normalViewPr>
  <p:slideViewPr>
    <p:cSldViewPr>
      <p:cViewPr>
        <p:scale>
          <a:sx n="66" d="100"/>
          <a:sy n="66" d="100"/>
        </p:scale>
        <p:origin x="-1704" y="-696"/>
      </p:cViewPr>
      <p:guideLst>
        <p:guide orient="horz" pos="325"/>
        <p:guide orient="horz" pos="4013"/>
        <p:guide orient="horz" pos="484"/>
        <p:guide orient="horz" pos="802"/>
        <p:guide orient="horz"/>
        <p:guide orient="horz" pos="165"/>
        <p:guide orient="horz" pos="4170"/>
        <p:guide orient="horz" pos="970"/>
        <p:guide orient="horz" pos="4320"/>
        <p:guide pos="3840"/>
        <p:guide pos="7367"/>
        <p:guide/>
        <p:guide pos="167"/>
        <p:guide pos="7520"/>
        <p:guide pos="5601"/>
        <p:guide pos="2085"/>
        <p:guide pos="7678"/>
      </p:guideLst>
    </p:cSldViewPr>
  </p:slideViewPr>
  <p:outlineViewPr>
    <p:cViewPr>
      <p:scale>
        <a:sx n="33" d="100"/>
        <a:sy n="33" d="100"/>
      </p:scale>
      <p:origin x="0" y="33240"/>
    </p:cViewPr>
  </p:outlineViewPr>
  <p:notesTextViewPr>
    <p:cViewPr>
      <p:scale>
        <a:sx n="1" d="1"/>
        <a:sy n="1" d="1"/>
      </p:scale>
      <p:origin x="0" y="0"/>
    </p:cViewPr>
  </p:notesTextViewPr>
  <p:sorterViewPr>
    <p:cViewPr>
      <p:scale>
        <a:sx n="144" d="100"/>
        <a:sy n="144" d="100"/>
      </p:scale>
      <p:origin x="0" y="18859"/>
    </p:cViewPr>
  </p:sorterViewPr>
  <p:notesViewPr>
    <p:cSldViewPr>
      <p:cViewPr varScale="1">
        <p:scale>
          <a:sx n="98" d="100"/>
          <a:sy n="98" d="100"/>
        </p:scale>
        <p:origin x="-389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 Id="rId7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4D9B6F-F621-4A62-84F4-5FFAE9A4C545}" type="datetimeFigureOut">
              <a:rPr lang="en-GB" smtClean="0"/>
              <a:t>23/05/2019</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46A6A2-50A7-4640-855D-8956E55ABAC1}" type="slidenum">
              <a:rPr lang="en-GB" smtClean="0"/>
              <a:t>‹#›</a:t>
            </a:fld>
            <a:endParaRPr lang="en-GB"/>
          </a:p>
        </p:txBody>
      </p:sp>
    </p:spTree>
    <p:extLst>
      <p:ext uri="{BB962C8B-B14F-4D97-AF65-F5344CB8AC3E}">
        <p14:creationId xmlns:p14="http://schemas.microsoft.com/office/powerpoint/2010/main" val="1832066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89E00-45B7-44B8-8E59-84DE0BD71A0D}" type="datetimeFigureOut">
              <a:rPr lang="de-DE" smtClean="0"/>
              <a:t>23.05.2019</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F3CE7-ED39-4DCA-B997-3091546AA5B2}" type="slidenum">
              <a:rPr lang="de-DE" smtClean="0"/>
              <a:t>‹#›</a:t>
            </a:fld>
            <a:endParaRPr lang="de-DE"/>
          </a:p>
        </p:txBody>
      </p:sp>
    </p:spTree>
    <p:extLst>
      <p:ext uri="{BB962C8B-B14F-4D97-AF65-F5344CB8AC3E}">
        <p14:creationId xmlns:p14="http://schemas.microsoft.com/office/powerpoint/2010/main" val="4031432796"/>
      </p:ext>
    </p:extLst>
  </p:cSld>
  <p:clrMap bg1="lt1" tx1="dk1" bg2="lt2" tx2="dk2" accent1="accent1" accent2="accent2" accent3="accent3" accent4="accent4" accent5="accent5" accent6="accent6" hlink="hlink" folHlink="folHlink"/>
  <p:hf dt="0"/>
  <p:notesStyle>
    <a:lvl1pPr marL="0" algn="l" defTabSz="1219092" rtl="0" eaLnBrk="1" latinLnBrk="0" hangingPunct="1">
      <a:defRPr sz="1500" kern="1200">
        <a:solidFill>
          <a:schemeClr val="tx1"/>
        </a:solidFill>
        <a:latin typeface="+mn-lt"/>
        <a:ea typeface="+mn-ea"/>
        <a:cs typeface="+mn-cs"/>
      </a:defRPr>
    </a:lvl1pPr>
    <a:lvl2pPr marL="609546" algn="l" defTabSz="1219092" rtl="0" eaLnBrk="1" latinLnBrk="0" hangingPunct="1">
      <a:defRPr sz="1500" kern="1200">
        <a:solidFill>
          <a:schemeClr val="tx1"/>
        </a:solidFill>
        <a:latin typeface="+mn-lt"/>
        <a:ea typeface="+mn-ea"/>
        <a:cs typeface="+mn-cs"/>
      </a:defRPr>
    </a:lvl2pPr>
    <a:lvl3pPr marL="1219092" algn="l" defTabSz="1219092" rtl="0" eaLnBrk="1" latinLnBrk="0" hangingPunct="1">
      <a:defRPr sz="1500" kern="1200">
        <a:solidFill>
          <a:schemeClr val="tx1"/>
        </a:solidFill>
        <a:latin typeface="+mn-lt"/>
        <a:ea typeface="+mn-ea"/>
        <a:cs typeface="+mn-cs"/>
      </a:defRPr>
    </a:lvl3pPr>
    <a:lvl4pPr marL="1828637" algn="l" defTabSz="1219092" rtl="0" eaLnBrk="1" latinLnBrk="0" hangingPunct="1">
      <a:defRPr sz="1500" kern="1200">
        <a:solidFill>
          <a:schemeClr val="tx1"/>
        </a:solidFill>
        <a:latin typeface="+mn-lt"/>
        <a:ea typeface="+mn-ea"/>
        <a:cs typeface="+mn-cs"/>
      </a:defRPr>
    </a:lvl4pPr>
    <a:lvl5pPr marL="2438183" algn="l" defTabSz="1219092" rtl="0" eaLnBrk="1" latinLnBrk="0" hangingPunct="1">
      <a:defRPr sz="1500" kern="1200">
        <a:solidFill>
          <a:schemeClr val="tx1"/>
        </a:solidFill>
        <a:latin typeface="+mn-lt"/>
        <a:ea typeface="+mn-ea"/>
        <a:cs typeface="+mn-cs"/>
      </a:defRPr>
    </a:lvl5pPr>
    <a:lvl6pPr marL="3047729" algn="l" defTabSz="1219092" rtl="0" eaLnBrk="1" latinLnBrk="0" hangingPunct="1">
      <a:defRPr sz="1500" kern="1200">
        <a:solidFill>
          <a:schemeClr val="tx1"/>
        </a:solidFill>
        <a:latin typeface="+mn-lt"/>
        <a:ea typeface="+mn-ea"/>
        <a:cs typeface="+mn-cs"/>
      </a:defRPr>
    </a:lvl6pPr>
    <a:lvl7pPr marL="3657275" algn="l" defTabSz="1219092" rtl="0" eaLnBrk="1" latinLnBrk="0" hangingPunct="1">
      <a:defRPr sz="1500" kern="1200">
        <a:solidFill>
          <a:schemeClr val="tx1"/>
        </a:solidFill>
        <a:latin typeface="+mn-lt"/>
        <a:ea typeface="+mn-ea"/>
        <a:cs typeface="+mn-cs"/>
      </a:defRPr>
    </a:lvl7pPr>
    <a:lvl8pPr marL="4266820" algn="l" defTabSz="1219092" rtl="0" eaLnBrk="1" latinLnBrk="0" hangingPunct="1">
      <a:defRPr sz="1500" kern="1200">
        <a:solidFill>
          <a:schemeClr val="tx1"/>
        </a:solidFill>
        <a:latin typeface="+mn-lt"/>
        <a:ea typeface="+mn-ea"/>
        <a:cs typeface="+mn-cs"/>
      </a:defRPr>
    </a:lvl8pPr>
    <a:lvl9pPr marL="4876366" algn="l" defTabSz="1219092"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09831" y="359981"/>
            <a:ext cx="9874235" cy="1472525"/>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09831" y="1850492"/>
            <a:ext cx="9874235" cy="1753006"/>
          </a:xfrm>
        </p:spPr>
        <p:txBody>
          <a:bodyPr tIns="0"/>
          <a:lstStyle>
            <a:lvl1pPr marL="32655" indent="0" algn="l">
              <a:buNone/>
              <a:defRPr sz="3100">
                <a:solidFill>
                  <a:schemeClr val="tx2">
                    <a:shade val="30000"/>
                    <a:satMod val="150000"/>
                  </a:schemeClr>
                </a:solidFill>
              </a:defRPr>
            </a:lvl1pPr>
            <a:lvl2pPr marL="544251" indent="0" algn="ctr">
              <a:buNone/>
            </a:lvl2pPr>
            <a:lvl3pPr marL="1088502" indent="0" algn="ctr">
              <a:buNone/>
            </a:lvl3pPr>
            <a:lvl4pPr marL="1632753" indent="0" algn="ctr">
              <a:buNone/>
            </a:lvl4pPr>
            <a:lvl5pPr marL="2177004" indent="0" algn="ctr">
              <a:buNone/>
            </a:lvl5pPr>
            <a:lvl6pPr marL="2721254" indent="0" algn="ctr">
              <a:buNone/>
            </a:lvl6pPr>
            <a:lvl7pPr marL="3265505" indent="0" algn="ctr">
              <a:buNone/>
            </a:lvl7pPr>
            <a:lvl8pPr marL="3809756" indent="0" algn="ctr">
              <a:buNone/>
            </a:lvl8pPr>
            <a:lvl9pPr marL="4354007"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20" name="Footer Placeholder 19"/>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10" name="Slide Number Placeholder 9"/>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8" name="Oval 7"/>
          <p:cNvSpPr/>
          <p:nvPr/>
        </p:nvSpPr>
        <p:spPr>
          <a:xfrm>
            <a:off x="1228418" y="1414129"/>
            <a:ext cx="280379" cy="21036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
        <p:nvSpPr>
          <p:cNvPr id="9" name="Oval 8"/>
          <p:cNvSpPr/>
          <p:nvPr/>
        </p:nvSpPr>
        <p:spPr>
          <a:xfrm>
            <a:off x="1542700" y="1345327"/>
            <a:ext cx="85333" cy="64023"/>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810" y="274703"/>
            <a:ext cx="2438083" cy="5852880"/>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3801" y="274704"/>
            <a:ext cx="7415835" cy="585288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Board Presentation">
    <p:spTree>
      <p:nvGrpSpPr>
        <p:cNvPr id="1" name=""/>
        <p:cNvGrpSpPr/>
        <p:nvPr/>
      </p:nvGrpSpPr>
      <p:grpSpPr>
        <a:xfrm>
          <a:off x="0" y="0"/>
          <a:ext cx="0" cy="0"/>
          <a:chOff x="0" y="0"/>
          <a:chExt cx="0" cy="0"/>
        </a:xfrm>
      </p:grpSpPr>
      <p:sp>
        <p:nvSpPr>
          <p:cNvPr id="9" name="Textplatzhalter 23"/>
          <p:cNvSpPr>
            <a:spLocks noGrp="1"/>
          </p:cNvSpPr>
          <p:nvPr>
            <p:ph type="body" sz="quarter" idx="19"/>
          </p:nvPr>
        </p:nvSpPr>
        <p:spPr>
          <a:xfrm>
            <a:off x="1" y="6929"/>
            <a:ext cx="4841875" cy="4574596"/>
          </a:xfrm>
          <a:solidFill>
            <a:srgbClr val="CFE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00" dirty="0" smtClean="0"/>
            </a:lvl1pPr>
          </a:lstStyle>
          <a:p>
            <a:pPr lvl="0" algn="ctr"/>
            <a:r>
              <a:rPr lang="en-US" smtClean="0"/>
              <a:t>Click to edit Master text styles</a:t>
            </a:r>
          </a:p>
        </p:txBody>
      </p:sp>
      <p:sp>
        <p:nvSpPr>
          <p:cNvPr id="5" name="Textplatzhalter 4"/>
          <p:cNvSpPr>
            <a:spLocks noGrp="1"/>
          </p:cNvSpPr>
          <p:nvPr>
            <p:ph type="body" sz="quarter" idx="13" hasCustomPrompt="1"/>
          </p:nvPr>
        </p:nvSpPr>
        <p:spPr>
          <a:xfrm>
            <a:off x="508000" y="3821114"/>
            <a:ext cx="4069756" cy="1528761"/>
          </a:xfrm>
          <a:prstGeom prst="rect">
            <a:avLst/>
          </a:prstGeom>
        </p:spPr>
        <p:txBody>
          <a:bodyPr>
            <a:noAutofit/>
          </a:bodyPr>
          <a:lstStyle>
            <a:lvl1pPr>
              <a:lnSpc>
                <a:spcPct val="100000"/>
              </a:lnSpc>
              <a:spcAft>
                <a:spcPts val="0"/>
              </a:spcAft>
              <a:defRPr lang="en-GB" sz="1800" b="0" kern="1200" cap="none" baseline="0" noProof="0" dirty="0" smtClean="0">
                <a:solidFill>
                  <a:srgbClr val="003781"/>
                </a:solidFill>
                <a:latin typeface="+mn-lt"/>
                <a:ea typeface="+mn-ea"/>
                <a:cs typeface="+mn-cs"/>
              </a:defRPr>
            </a:lvl1pPr>
            <a:lvl2pPr marL="0" indent="0">
              <a:lnSpc>
                <a:spcPct val="100000"/>
              </a:lnSpc>
              <a:spcBef>
                <a:spcPts val="0"/>
              </a:spcBef>
              <a:spcAft>
                <a:spcPts val="0"/>
              </a:spcAft>
              <a:buNone/>
              <a:defRPr lang="en-GB" sz="1500" b="0" kern="1200" cap="none" baseline="0" noProof="0" dirty="0">
                <a:solidFill>
                  <a:srgbClr val="003781"/>
                </a:solidFill>
                <a:latin typeface="+mn-lt"/>
                <a:ea typeface="+mn-ea"/>
                <a:cs typeface="+mn-cs"/>
              </a:defRPr>
            </a:lvl2pPr>
            <a:lvl3pPr>
              <a:lnSpc>
                <a:spcPct val="100000"/>
              </a:lnSpc>
              <a:defRPr sz="1200">
                <a:solidFill>
                  <a:srgbClr val="003781"/>
                </a:solidFill>
              </a:defRPr>
            </a:lvl3pPr>
            <a:lvl4pPr>
              <a:lnSpc>
                <a:spcPct val="100000"/>
              </a:lnSpc>
              <a:buAutoNum type="arabicPeriod"/>
              <a:defRPr sz="1200">
                <a:solidFill>
                  <a:srgbClr val="003781"/>
                </a:solidFill>
              </a:defRPr>
            </a:lvl4pPr>
            <a:lvl5pPr>
              <a:lnSpc>
                <a:spcPct val="100000"/>
              </a:lnSpc>
              <a:defRPr sz="1200">
                <a:solidFill>
                  <a:srgbClr val="003781"/>
                </a:solidFill>
              </a:defRPr>
            </a:lvl5pPr>
            <a:lvl6pPr>
              <a:defRPr>
                <a:solidFill>
                  <a:srgbClr val="003781"/>
                </a:solidFill>
              </a:defRPr>
            </a:lvl6pPr>
            <a:lvl7pPr>
              <a:defRPr>
                <a:solidFill>
                  <a:srgbClr val="003781"/>
                </a:solidFill>
              </a:defRPr>
            </a:lvl7pPr>
            <a:lvl8pPr>
              <a:defRPr>
                <a:solidFill>
                  <a:srgbClr val="003781"/>
                </a:solidFill>
              </a:defRPr>
            </a:lvl8pPr>
            <a:lvl9pPr>
              <a:buAutoNum type="arabicParenR"/>
              <a:defRPr>
                <a:solidFill>
                  <a:srgbClr val="003781"/>
                </a:solidFill>
              </a:defRPr>
            </a:lvl9pPr>
          </a:lstStyle>
          <a:p>
            <a:pPr lvl="0"/>
            <a:r>
              <a:rPr lang="en-GB" noProof="0" dirty="0"/>
              <a:t>Subline</a:t>
            </a:r>
          </a:p>
          <a:p>
            <a:pPr lvl="1"/>
            <a:r>
              <a:rPr lang="en-GB" noProof="0" dirty="0"/>
              <a:t>Body</a:t>
            </a:r>
          </a:p>
        </p:txBody>
      </p:sp>
      <p:sp>
        <p:nvSpPr>
          <p:cNvPr id="4" name="Tabellenplatzhalter 3"/>
          <p:cNvSpPr>
            <a:spLocks noGrp="1"/>
          </p:cNvSpPr>
          <p:nvPr>
            <p:ph type="tbl" sz="quarter" idx="14" hasCustomPrompt="1"/>
          </p:nvPr>
        </p:nvSpPr>
        <p:spPr>
          <a:xfrm>
            <a:off x="6094413" y="515939"/>
            <a:ext cx="5600700" cy="5835650"/>
          </a:xfrm>
          <a:prstGeom prst="rect">
            <a:avLst/>
          </a:prstGeom>
        </p:spPr>
        <p:txBody>
          <a:bodyPr anchor="ctr"/>
          <a:lstStyle>
            <a:lvl1pPr algn="ctr">
              <a:defRPr sz="2000"/>
            </a:lvl1pPr>
          </a:lstStyle>
          <a:p>
            <a:r>
              <a:rPr lang="de-AT" dirty="0"/>
              <a:t>Table</a:t>
            </a:r>
            <a:endParaRPr lang="en-GB" dirty="0"/>
          </a:p>
        </p:txBody>
      </p:sp>
      <p:sp>
        <p:nvSpPr>
          <p:cNvPr id="2" name="Titel 1"/>
          <p:cNvSpPr>
            <a:spLocks noGrp="1"/>
          </p:cNvSpPr>
          <p:nvPr>
            <p:ph type="title"/>
          </p:nvPr>
        </p:nvSpPr>
        <p:spPr>
          <a:xfrm>
            <a:off x="507936" y="765498"/>
            <a:ext cx="5588066" cy="3024336"/>
          </a:xfrm>
        </p:spPr>
        <p:txBody>
          <a:bodyPr/>
          <a:lstStyle>
            <a:lvl1pPr>
              <a:defRPr lang="en-GB" sz="4400" b="1" kern="1200" cap="all" baseline="0" dirty="0">
                <a:solidFill>
                  <a:srgbClr val="003781"/>
                </a:solidFill>
                <a:latin typeface="+mn-lt"/>
                <a:ea typeface="+mn-ea"/>
                <a:cs typeface="+mn-cs"/>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31633027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Vertical Header with large image">
    <p:spTree>
      <p:nvGrpSpPr>
        <p:cNvPr id="1" name=""/>
        <p:cNvGrpSpPr/>
        <p:nvPr/>
      </p:nvGrpSpPr>
      <p:grpSpPr>
        <a:xfrm>
          <a:off x="0" y="0"/>
          <a:ext cx="0" cy="0"/>
          <a:chOff x="0" y="0"/>
          <a:chExt cx="0" cy="0"/>
        </a:xfrm>
      </p:grpSpPr>
      <p:sp>
        <p:nvSpPr>
          <p:cNvPr id="10" name="Inhaltsplatzhalter 13" descr="Spalte links" title="Spalte links"/>
          <p:cNvSpPr>
            <a:spLocks noGrp="1"/>
          </p:cNvSpPr>
          <p:nvPr>
            <p:ph sz="quarter" idx="14"/>
          </p:nvPr>
        </p:nvSpPr>
        <p:spPr>
          <a:xfrm>
            <a:off x="1656184" y="1"/>
            <a:ext cx="10487695" cy="6111876"/>
          </a:xfrm>
          <a:prstGeom prst="rect">
            <a:avLst/>
          </a:prstGeom>
        </p:spPr>
        <p:txBody>
          <a:bodyPr rIns="0">
            <a:noAutofit/>
          </a:bodyPr>
          <a:lstStyle>
            <a:lvl1pPr>
              <a:lnSpc>
                <a:spcPts val="1920"/>
              </a:lnSpc>
              <a:spcAft>
                <a:spcPts val="0"/>
              </a:spcAft>
              <a:defRPr sz="1800" baseline="0">
                <a:solidFill>
                  <a:schemeClr val="tx1"/>
                </a:solidFill>
              </a:defRPr>
            </a:lvl1pPr>
            <a:lvl2pPr>
              <a:defRPr lang="de-DE" sz="1800" kern="1200" dirty="0" smtClean="0">
                <a:solidFill>
                  <a:schemeClr val="tx1"/>
                </a:solidFill>
                <a:latin typeface="+mn-lt"/>
                <a:ea typeface="+mn-ea"/>
                <a:cs typeface="+mn-cs"/>
              </a:defRPr>
            </a:lvl2pPr>
            <a:lvl3pPr>
              <a:defRPr sz="1500">
                <a:solidFill>
                  <a:schemeClr val="tx1"/>
                </a:solidFill>
              </a:defRPr>
            </a:lvl3pPr>
            <a:lvl4pPr>
              <a:defRPr sz="1500">
                <a:solidFill>
                  <a:schemeClr val="tx1"/>
                </a:solidFill>
              </a:defRPr>
            </a:lvl4pPr>
            <a:lvl5pPr>
              <a:defRPr sz="1500">
                <a:solidFill>
                  <a:schemeClr val="tx1"/>
                </a:solidFill>
              </a:defRPr>
            </a:lvl5pPr>
            <a:lvl6pP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l" defTabSz="1219092" rtl="0" eaLnBrk="1" fontAlgn="auto" latinLnBrk="0" hangingPunct="1">
              <a:lnSpc>
                <a:spcPct val="100000"/>
              </a:lnSpc>
              <a:spcBef>
                <a:spcPts val="267"/>
              </a:spcBef>
              <a:spcAft>
                <a:spcPts val="267"/>
              </a:spcAft>
              <a:buClrTx/>
              <a:buSzTx/>
              <a:buFont typeface="Arial" panose="020B0604020202020204" pitchFamily="34" charset="0"/>
              <a:buNone/>
              <a:tabLst/>
            </a:pPr>
            <a:r>
              <a:rPr lang="en-US" noProof="0" smtClean="0"/>
              <a:t>Click to edit Master text styles</a:t>
            </a:r>
          </a:p>
        </p:txBody>
      </p:sp>
      <p:sp>
        <p:nvSpPr>
          <p:cNvPr id="8" name="Textplatzhalter 23"/>
          <p:cNvSpPr>
            <a:spLocks noGrp="1"/>
          </p:cNvSpPr>
          <p:nvPr>
            <p:ph type="body" sz="quarter" idx="19"/>
          </p:nvPr>
        </p:nvSpPr>
        <p:spPr>
          <a:xfrm>
            <a:off x="2" y="6928"/>
            <a:ext cx="1651000" cy="5842775"/>
          </a:xfrm>
          <a:solidFill>
            <a:srgbClr val="FAF7E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a:defRPr lang="de-DE" sz="100" smtClean="0"/>
            </a:lvl1pPr>
          </a:lstStyle>
          <a:p>
            <a:pPr lvl="0" algn="ctr"/>
            <a:r>
              <a:rPr lang="en-US" smtClean="0"/>
              <a:t>Click to edit Master text styles</a:t>
            </a:r>
          </a:p>
        </p:txBody>
      </p:sp>
      <p:sp>
        <p:nvSpPr>
          <p:cNvPr id="4" name="Titel 3"/>
          <p:cNvSpPr>
            <a:spLocks noGrp="1"/>
          </p:cNvSpPr>
          <p:nvPr>
            <p:ph type="title" hasCustomPrompt="1"/>
          </p:nvPr>
        </p:nvSpPr>
        <p:spPr>
          <a:xfrm>
            <a:off x="510541" y="766800"/>
            <a:ext cx="3063240" cy="4463194"/>
          </a:xfrm>
        </p:spPr>
        <p:txBody>
          <a:bodyPr/>
          <a:lstStyle>
            <a:lvl1pPr>
              <a:defRPr lang="en-GB" sz="4400" b="1" kern="1200" cap="all" baseline="0" noProof="0" dirty="0" smtClean="0">
                <a:solidFill>
                  <a:srgbClr val="003781"/>
                </a:solidFill>
                <a:latin typeface="+mn-lt"/>
                <a:ea typeface="+mn-ea"/>
                <a:cs typeface="+mn-cs"/>
              </a:defRPr>
            </a:lvl1pPr>
          </a:lstStyle>
          <a:p>
            <a:r>
              <a:rPr lang="en-GB" noProof="0" dirty="0"/>
              <a:t>TitLE</a:t>
            </a:r>
          </a:p>
        </p:txBody>
      </p:sp>
      <p:sp>
        <p:nvSpPr>
          <p:cNvPr id="5" name="Datumsplatzhalter 4"/>
          <p:cNvSpPr>
            <a:spLocks noGrp="1"/>
          </p:cNvSpPr>
          <p:nvPr>
            <p:ph type="dt" sz="half" idx="10"/>
          </p:nvPr>
        </p:nvSpPr>
        <p:spPr/>
        <p:txBody>
          <a:bodyPr/>
          <a:lstStyle/>
          <a:p>
            <a:fld id="{62086C1E-52DF-4F17-B471-B644E02A8A68}" type="datetime5">
              <a:rPr lang="en-US" smtClean="0"/>
              <a:t>23-May-19</a:t>
            </a:fld>
            <a:endParaRPr lang="en-GB"/>
          </a:p>
        </p:txBody>
      </p:sp>
      <p:sp>
        <p:nvSpPr>
          <p:cNvPr id="6" name="Fußzeilenplatzhalter 5"/>
          <p:cNvSpPr>
            <a:spLocks noGrp="1"/>
          </p:cNvSpPr>
          <p:nvPr>
            <p:ph type="ftr" sz="quarter" idx="11"/>
          </p:nvPr>
        </p:nvSpPr>
        <p:spPr/>
        <p:txBody>
          <a:bodyPr/>
          <a:lstStyle/>
          <a:p>
            <a:r>
              <a:rPr lang="en-GB" noProof="0" smtClean="0"/>
              <a:t>File name | department | author </a:t>
            </a:r>
            <a:endParaRPr lang="en-GB" noProof="0" dirty="0"/>
          </a:p>
        </p:txBody>
      </p:sp>
      <p:sp>
        <p:nvSpPr>
          <p:cNvPr id="9" name="Foliennummernplatzhalter 8"/>
          <p:cNvSpPr>
            <a:spLocks noGrp="1"/>
          </p:cNvSpPr>
          <p:nvPr>
            <p:ph type="sldNum" sz="quarter" idx="12"/>
          </p:nvPr>
        </p:nvSpPr>
        <p:spPr/>
        <p:txBody>
          <a:bodyPr/>
          <a:lstStyle/>
          <a:p>
            <a:fld id="{61201FF1-C63B-412E-ABF0-3D0E918900AC}" type="slidenum">
              <a:rPr lang="en-GB" smtClean="0"/>
              <a:pPr/>
              <a:t>‹#›</a:t>
            </a:fld>
            <a:endParaRPr lang="en-GB" dirty="0"/>
          </a:p>
        </p:txBody>
      </p:sp>
      <p:pic>
        <p:nvPicPr>
          <p:cNvPr id="11" name="Bild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9703" y="334205"/>
            <a:ext cx="1148689" cy="287277"/>
          </a:xfrm>
          <a:prstGeom prst="rect">
            <a:avLst/>
          </a:prstGeom>
        </p:spPr>
      </p:pic>
    </p:spTree>
    <p:extLst>
      <p:ext uri="{BB962C8B-B14F-4D97-AF65-F5344CB8AC3E}">
        <p14:creationId xmlns:p14="http://schemas.microsoft.com/office/powerpoint/2010/main" val="33440721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457" y="-54"/>
            <a:ext cx="9142810" cy="685964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2" name="Title 1"/>
          <p:cNvSpPr>
            <a:spLocks noGrp="1"/>
          </p:cNvSpPr>
          <p:nvPr>
            <p:ph type="title"/>
          </p:nvPr>
        </p:nvSpPr>
        <p:spPr>
          <a:xfrm>
            <a:off x="3437409" y="2600927"/>
            <a:ext cx="8533289" cy="2286529"/>
          </a:xfrm>
        </p:spPr>
        <p:txBody>
          <a:bodyPr anchor="t"/>
          <a:lstStyle>
            <a:lvl1pPr algn="l">
              <a:lnSpc>
                <a:spcPts val="5357"/>
              </a:lnSpc>
              <a:buNone/>
              <a:defRPr sz="48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409" y="1067047"/>
            <a:ext cx="8533289" cy="1510062"/>
          </a:xfrm>
        </p:spPr>
        <p:txBody>
          <a:bodyPr anchor="b"/>
          <a:lstStyle>
            <a:lvl1pPr marL="21770" indent="0">
              <a:lnSpc>
                <a:spcPts val="2738"/>
              </a:lnSpc>
              <a:spcBef>
                <a:spcPts val="0"/>
              </a:spcBef>
              <a:buNone/>
              <a:defRPr sz="2400">
                <a:solidFill>
                  <a:schemeClr val="tx2">
                    <a:shade val="30000"/>
                    <a:satMod val="150000"/>
                  </a:schemeClr>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10" name="Rectangle 9"/>
          <p:cNvSpPr/>
          <p:nvPr/>
        </p:nvSpPr>
        <p:spPr bwMode="invGray">
          <a:xfrm>
            <a:off x="3047603" y="0"/>
            <a:ext cx="101587"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8" name="Oval 7"/>
          <p:cNvSpPr/>
          <p:nvPr/>
        </p:nvSpPr>
        <p:spPr>
          <a:xfrm>
            <a:off x="2896051" y="2815308"/>
            <a:ext cx="280379" cy="21036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
        <p:nvSpPr>
          <p:cNvPr id="9" name="Oval 8"/>
          <p:cNvSpPr/>
          <p:nvPr/>
        </p:nvSpPr>
        <p:spPr>
          <a:xfrm>
            <a:off x="3210334" y="2746506"/>
            <a:ext cx="85333" cy="64023"/>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9996139" cy="1143265"/>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3895" y="1524353"/>
            <a:ext cx="4876165" cy="4664520"/>
          </a:xfrm>
        </p:spPr>
        <p:txBody>
          <a:bodyPr/>
          <a:lstStyle>
            <a:lvl1pPr>
              <a:defRPr sz="3300"/>
            </a:lvl1pPr>
            <a:lvl2pPr>
              <a:defRPr sz="2900"/>
            </a:lvl2pPr>
            <a:lvl3pPr>
              <a:defRPr sz="24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3868" y="1524353"/>
            <a:ext cx="4876165" cy="4664520"/>
          </a:xfrm>
        </p:spPr>
        <p:txBody>
          <a:bodyPr/>
          <a:lstStyle>
            <a:lvl1pPr>
              <a:defRPr sz="3300"/>
            </a:lvl1pPr>
            <a:lvl2pPr>
              <a:defRPr sz="2900"/>
            </a:lvl2pPr>
            <a:lvl3pPr>
              <a:defRPr sz="24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21" y="5161531"/>
            <a:ext cx="10971372" cy="1143265"/>
          </a:xfrm>
        </p:spPr>
        <p:txBody>
          <a:bodyPr anchor="ctr"/>
          <a:lstStyle>
            <a:lvl1pPr algn="ctr">
              <a:defRPr sz="54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521" y="328354"/>
            <a:ext cx="5363782" cy="640228"/>
          </a:xfrm>
          <a:solidFill>
            <a:schemeClr val="bg1"/>
          </a:solidFill>
          <a:ln w="10795">
            <a:solidFill>
              <a:schemeClr val="bg1"/>
            </a:solidFill>
            <a:miter lim="800000"/>
          </a:ln>
        </p:spPr>
        <p:txBody>
          <a:bodyPr anchor="ctr"/>
          <a:lstStyle>
            <a:lvl1pPr marL="76195" indent="0" algn="l">
              <a:lnSpc>
                <a:spcPct val="100000"/>
              </a:lnSpc>
              <a:spcBef>
                <a:spcPts val="119"/>
              </a:spcBef>
              <a:buNone/>
              <a:defRPr sz="2300" b="0">
                <a:solidFill>
                  <a:schemeClr val="tx1"/>
                </a:solidFill>
              </a:defRPr>
            </a:lvl1pPr>
            <a:lvl2pPr>
              <a:buNone/>
              <a:defRPr sz="2400" b="1"/>
            </a:lvl2pPr>
            <a:lvl3pPr>
              <a:buNone/>
              <a:defRPr sz="2100" b="1"/>
            </a:lvl3pPr>
            <a:lvl4pPr>
              <a:buNone/>
              <a:defRPr sz="1900" b="1"/>
            </a:lvl4pPr>
            <a:lvl5pPr>
              <a:buNone/>
              <a:defRPr sz="19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110" y="328354"/>
            <a:ext cx="5363782" cy="640228"/>
          </a:xfrm>
          <a:solidFill>
            <a:schemeClr val="bg1"/>
          </a:solidFill>
          <a:ln w="10795">
            <a:solidFill>
              <a:schemeClr val="bg1"/>
            </a:solidFill>
            <a:miter lim="800000"/>
          </a:ln>
        </p:spPr>
        <p:txBody>
          <a:bodyPr anchor="ctr"/>
          <a:lstStyle>
            <a:lvl1pPr marL="76195" indent="0" algn="l">
              <a:lnSpc>
                <a:spcPct val="100000"/>
              </a:lnSpc>
              <a:spcBef>
                <a:spcPts val="119"/>
              </a:spcBef>
              <a:buNone/>
              <a:defRPr sz="2300" b="0">
                <a:solidFill>
                  <a:schemeClr val="tx1"/>
                </a:solidFill>
              </a:defRPr>
            </a:lvl1pPr>
            <a:lvl2pPr>
              <a:buNone/>
              <a:defRPr sz="2400" b="1"/>
            </a:lvl2pPr>
            <a:lvl3pPr>
              <a:buNone/>
              <a:defRPr sz="2100" b="1"/>
            </a:lvl3pPr>
            <a:lvl4pPr>
              <a:buNone/>
              <a:defRPr sz="1900" b="1"/>
            </a:lvl4pPr>
            <a:lvl5pPr>
              <a:buNone/>
              <a:defRPr sz="19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521" y="969560"/>
            <a:ext cx="5363782" cy="4115753"/>
          </a:xfrm>
          <a:ln w="10795">
            <a:solidFill>
              <a:schemeClr val="bg1"/>
            </a:solidFill>
            <a:prstDash val="dash"/>
            <a:miter lim="800000"/>
          </a:ln>
        </p:spPr>
        <p:txBody>
          <a:bodyPr/>
          <a:lstStyle>
            <a:lvl1pPr marL="468056" indent="-326551">
              <a:lnSpc>
                <a:spcPct val="100000"/>
              </a:lnSpc>
              <a:spcBef>
                <a:spcPts val="833"/>
              </a:spcBef>
              <a:defRPr sz="2900"/>
            </a:lvl1pPr>
            <a:lvl2pPr>
              <a:lnSpc>
                <a:spcPct val="100000"/>
              </a:lnSpc>
              <a:spcBef>
                <a:spcPts val="833"/>
              </a:spcBef>
              <a:defRPr sz="2400"/>
            </a:lvl2pPr>
            <a:lvl3pPr>
              <a:lnSpc>
                <a:spcPct val="100000"/>
              </a:lnSpc>
              <a:spcBef>
                <a:spcPts val="833"/>
              </a:spcBef>
              <a:defRPr sz="2100"/>
            </a:lvl3pPr>
            <a:lvl4pPr>
              <a:lnSpc>
                <a:spcPct val="100000"/>
              </a:lnSpc>
              <a:spcBef>
                <a:spcPts val="833"/>
              </a:spcBef>
              <a:defRPr sz="1900"/>
            </a:lvl4pPr>
            <a:lvl5pPr>
              <a:lnSpc>
                <a:spcPct val="100000"/>
              </a:lnSpc>
              <a:spcBef>
                <a:spcPts val="833"/>
              </a:spcBef>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110" y="969560"/>
            <a:ext cx="5363782" cy="4115753"/>
          </a:xfrm>
          <a:ln w="10795">
            <a:solidFill>
              <a:schemeClr val="bg1"/>
            </a:solidFill>
            <a:prstDash val="dash"/>
            <a:miter lim="800000"/>
          </a:ln>
        </p:spPr>
        <p:txBody>
          <a:bodyPr/>
          <a:lstStyle>
            <a:lvl1pPr marL="468056" indent="-326551">
              <a:lnSpc>
                <a:spcPct val="100000"/>
              </a:lnSpc>
              <a:spcBef>
                <a:spcPts val="833"/>
              </a:spcBef>
              <a:defRPr sz="2900"/>
            </a:lvl1pPr>
            <a:lvl2pPr>
              <a:lnSpc>
                <a:spcPct val="100000"/>
              </a:lnSpc>
              <a:spcBef>
                <a:spcPts val="833"/>
              </a:spcBef>
              <a:defRPr sz="2400"/>
            </a:lvl2pPr>
            <a:lvl3pPr>
              <a:lnSpc>
                <a:spcPct val="100000"/>
              </a:lnSpc>
              <a:spcBef>
                <a:spcPts val="833"/>
              </a:spcBef>
              <a:defRPr sz="2100"/>
            </a:lvl3pPr>
            <a:lvl4pPr>
              <a:lnSpc>
                <a:spcPct val="100000"/>
              </a:lnSpc>
              <a:spcBef>
                <a:spcPts val="833"/>
              </a:spcBef>
              <a:defRPr sz="1900"/>
            </a:lvl4pPr>
            <a:lvl5pPr>
              <a:lnSpc>
                <a:spcPct val="100000"/>
              </a:lnSpc>
              <a:spcBef>
                <a:spcPts val="833"/>
              </a:spcBef>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8" name="Footer Placeholder 7"/>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9" name="Slide Number Placeholder 8"/>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9996139" cy="1143265"/>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136" y="0"/>
            <a:ext cx="10837277" cy="68595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3" name="Footer Placeholder 2"/>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4" name="Slide Number Placeholder 3"/>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6" name="Rectangle 5"/>
          <p:cNvSpPr/>
          <p:nvPr/>
        </p:nvSpPr>
        <p:spPr bwMode="invGray">
          <a:xfrm>
            <a:off x="1353136" y="-54"/>
            <a:ext cx="97523"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16828"/>
            <a:ext cx="5079339" cy="1162319"/>
          </a:xfrm>
          <a:ln>
            <a:noFill/>
          </a:ln>
        </p:spPr>
        <p:txBody>
          <a:bodyPr anchor="b"/>
          <a:lstStyle>
            <a:lvl1pPr algn="l">
              <a:lnSpc>
                <a:spcPts val="2381"/>
              </a:lnSpc>
              <a:buNone/>
              <a:defRPr sz="26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521" y="1407290"/>
            <a:ext cx="5079339" cy="698662"/>
          </a:xfrm>
        </p:spPr>
        <p:txBody>
          <a:bodyPr/>
          <a:lstStyle>
            <a:lvl1pPr marL="54425" indent="0">
              <a:lnSpc>
                <a:spcPct val="100000"/>
              </a:lnSpc>
              <a:spcBef>
                <a:spcPts val="0"/>
              </a:spcBef>
              <a:buNone/>
              <a:defRPr sz="1700"/>
            </a:lvl1pPr>
            <a:lvl2pPr>
              <a:buNone/>
              <a:defRPr sz="1400"/>
            </a:lvl2pPr>
            <a:lvl3pPr>
              <a:buNone/>
              <a:defRPr sz="1200"/>
            </a:lvl3pPr>
            <a:lvl4pPr>
              <a:buNone/>
              <a:defRPr sz="1100"/>
            </a:lvl4pPr>
            <a:lvl5pPr>
              <a:buNone/>
              <a:defRPr sz="11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521" y="2134095"/>
            <a:ext cx="10869785" cy="3993487"/>
          </a:xfrm>
        </p:spPr>
        <p:txBody>
          <a:bodyPr/>
          <a:lstStyle>
            <a:lvl1pPr>
              <a:defRPr sz="3800"/>
            </a:lvl1pPr>
            <a:lvl2pPr>
              <a:defRPr sz="3300"/>
            </a:lvl2pPr>
            <a:lvl3pPr>
              <a:defRPr sz="2900"/>
            </a:lvl3pPr>
            <a:lvl4pPr>
              <a:defRPr sz="2400"/>
            </a:lvl4pPr>
            <a:lvl5pPr>
              <a:defRPr sz="2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8173" y="1067047"/>
            <a:ext cx="3657124" cy="1981659"/>
          </a:xfrm>
        </p:spPr>
        <p:txBody>
          <a:bodyPr anchor="b">
            <a:noAutofit/>
          </a:bodyPr>
          <a:lstStyle>
            <a:lvl1pPr algn="l">
              <a:buNone/>
              <a:defRPr sz="25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23-May-19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8" name="Rectangle 7"/>
          <p:cNvSpPr/>
          <p:nvPr/>
        </p:nvSpPr>
        <p:spPr>
          <a:xfrm>
            <a:off x="1015867" y="1067047"/>
            <a:ext cx="6095207" cy="457305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8850" tIns="326551" rIns="108850" bIns="54425" rtlCol="0" anchor="t">
            <a:normAutofit/>
          </a:bodyPr>
          <a:lstStyle>
            <a:extLst/>
          </a:lstStyle>
          <a:p>
            <a:pPr marL="0" indent="-337436" algn="l" rtl="0" eaLnBrk="1" latinLnBrk="0" hangingPunct="1">
              <a:lnSpc>
                <a:spcPts val="3571"/>
              </a:lnSpc>
              <a:spcBef>
                <a:spcPts val="714"/>
              </a:spcBef>
              <a:buClr>
                <a:schemeClr val="accent1"/>
              </a:buClr>
              <a:buSzPct val="80000"/>
              <a:buFont typeface="Wingdings 2"/>
              <a:buNone/>
            </a:pPr>
            <a:endParaRPr kumimoji="0" lang="en-US" sz="3800" kern="1200">
              <a:solidFill>
                <a:schemeClr val="tx1"/>
              </a:solidFill>
              <a:latin typeface="+mn-lt"/>
              <a:ea typeface="+mn-ea"/>
              <a:cs typeface="+mn-cs"/>
            </a:endParaRPr>
          </a:p>
        </p:txBody>
      </p:sp>
      <p:sp>
        <p:nvSpPr>
          <p:cNvPr id="3" name="Picture Placeholder 2"/>
          <p:cNvSpPr>
            <a:spLocks noGrp="1"/>
          </p:cNvSpPr>
          <p:nvPr>
            <p:ph type="pic" idx="1"/>
          </p:nvPr>
        </p:nvSpPr>
        <p:spPr>
          <a:xfrm>
            <a:off x="1117454" y="1143268"/>
            <a:ext cx="5892033" cy="3515345"/>
          </a:xfrm>
          <a:prstGeom prst="roundRect">
            <a:avLst>
              <a:gd name="adj" fmla="val 783"/>
            </a:avLst>
          </a:prstGeom>
          <a:solidFill>
            <a:schemeClr val="bg2"/>
          </a:solidFill>
          <a:ln w="127000">
            <a:noFill/>
            <a:miter lim="800000"/>
          </a:ln>
          <a:effectLst/>
        </p:spPr>
        <p:txBody>
          <a:bodyPr lIns="108850" tIns="326551" anchor="t"/>
          <a:lstStyle>
            <a:lvl1pPr marL="0" indent="0" algn="l" eaLnBrk="1" latinLnBrk="0" hangingPunct="1">
              <a:buNone/>
              <a:defRPr sz="38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898" y="954562"/>
            <a:ext cx="914281" cy="20435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0" name="Flowchart: Process 9"/>
          <p:cNvSpPr/>
          <p:nvPr/>
        </p:nvSpPr>
        <p:spPr>
          <a:xfrm rot="2103354" flipH="1">
            <a:off x="6670688" y="937003"/>
            <a:ext cx="865519" cy="20435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454" y="4801712"/>
            <a:ext cx="5892033" cy="762176"/>
          </a:xfrm>
        </p:spPr>
        <p:txBody>
          <a:bodyPr anchor="ctr"/>
          <a:lstStyle>
            <a:lvl1pPr marL="0" indent="0" algn="l">
              <a:lnSpc>
                <a:spcPts val="1905"/>
              </a:lnSpc>
              <a:spcBef>
                <a:spcPts val="0"/>
              </a:spcBef>
              <a:buNone/>
              <a:defRPr sz="1700">
                <a:solidFill>
                  <a:srgbClr val="777777"/>
                </a:solidFill>
              </a:defRPr>
            </a:lvl1pPr>
            <a:lvl2pPr>
              <a:defRPr sz="1400"/>
            </a:lvl2pPr>
            <a:lvl3pPr>
              <a:defRPr sz="1200"/>
            </a:lvl3pPr>
            <a:lvl4pPr>
              <a:defRPr sz="1100"/>
            </a:lvl4pPr>
            <a:lvl5pPr>
              <a:defRPr sz="1100"/>
            </a:lvl5pPr>
            <a:extLst/>
          </a:lstStyle>
          <a:p>
            <a:pPr lvl="0" eaLnBrk="1" latinLnBrk="0" hangingPunct="1"/>
            <a:r>
              <a:rPr kumimoji="0" lang="en-US" smtClean="0"/>
              <a:t>Click to edit Master text styles</a:t>
            </a: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760" y="-816110"/>
            <a:ext cx="2184898" cy="163926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8" name="Oval 7"/>
          <p:cNvSpPr/>
          <p:nvPr/>
        </p:nvSpPr>
        <p:spPr>
          <a:xfrm>
            <a:off x="225059" y="21107"/>
            <a:ext cx="2269293" cy="1702585"/>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1" name="Donut 10"/>
          <p:cNvSpPr/>
          <p:nvPr/>
        </p:nvSpPr>
        <p:spPr>
          <a:xfrm rot="2315675">
            <a:off x="243810" y="1055321"/>
            <a:ext cx="1500761" cy="1102879"/>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2" name="Rectangle 11"/>
          <p:cNvSpPr/>
          <p:nvPr/>
        </p:nvSpPr>
        <p:spPr>
          <a:xfrm>
            <a:off x="1350322" y="-54"/>
            <a:ext cx="10840091" cy="685964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5" name="Title Placeholder 4"/>
          <p:cNvSpPr>
            <a:spLocks noGrp="1"/>
          </p:cNvSpPr>
          <p:nvPr>
            <p:ph type="title"/>
          </p:nvPr>
        </p:nvSpPr>
        <p:spPr>
          <a:xfrm>
            <a:off x="1913895" y="274701"/>
            <a:ext cx="9996139" cy="1143265"/>
          </a:xfrm>
          <a:prstGeom prst="rect">
            <a:avLst/>
          </a:prstGeom>
        </p:spPr>
        <p:txBody>
          <a:bodyPr lIns="108850" tIns="54425" rIns="108850" bIns="54425"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3895" y="1448135"/>
            <a:ext cx="9996139" cy="4801712"/>
          </a:xfrm>
          <a:prstGeom prst="rect">
            <a:avLst/>
          </a:prstGeom>
        </p:spPr>
        <p:txBody>
          <a:bodyPr lIns="108850" tIns="54425" rIns="108850" bIns="54425">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4578" y="6307010"/>
            <a:ext cx="2844430" cy="476360"/>
          </a:xfrm>
          <a:prstGeom prst="rect">
            <a:avLst/>
          </a:prstGeom>
        </p:spPr>
        <p:txBody>
          <a:bodyPr lIns="108850" tIns="54425" rIns="108850" bIns="54425" anchor="b"/>
          <a:lstStyle>
            <a:lvl1pPr algn="r" eaLnBrk="1" latinLnBrk="0" hangingPunct="1">
              <a:defRPr kumimoji="0" sz="1400">
                <a:solidFill>
                  <a:schemeClr val="bg2">
                    <a:shade val="50000"/>
                    <a:satMod val="200000"/>
                  </a:schemeClr>
                </a:solidFill>
              </a:defRPr>
            </a:lvl1pPr>
            <a:extLst/>
          </a:lstStyle>
          <a:p>
            <a:fld id="{1153D9D2-4109-4658-A169-3AF16B615417}" type="datetime5">
              <a:rPr lang="en-US" smtClean="0"/>
              <a:t>23-May-19</a:t>
            </a:fld>
            <a:endParaRPr lang="en-GB"/>
          </a:p>
        </p:txBody>
      </p:sp>
      <p:sp>
        <p:nvSpPr>
          <p:cNvPr id="10" name="Footer Placeholder 9"/>
          <p:cNvSpPr>
            <a:spLocks noGrp="1"/>
          </p:cNvSpPr>
          <p:nvPr>
            <p:ph type="ftr" sz="quarter" idx="3"/>
          </p:nvPr>
        </p:nvSpPr>
        <p:spPr>
          <a:xfrm>
            <a:off x="7619008" y="6307010"/>
            <a:ext cx="3860297" cy="476360"/>
          </a:xfrm>
          <a:prstGeom prst="rect">
            <a:avLst/>
          </a:prstGeom>
        </p:spPr>
        <p:txBody>
          <a:bodyPr lIns="108850" tIns="54425" rIns="108850" bIns="54425" anchor="b"/>
          <a:lstStyle>
            <a:lvl1pPr eaLnBrk="1" latinLnBrk="0" hangingPunct="1">
              <a:defRPr kumimoji="0" sz="1400">
                <a:solidFill>
                  <a:schemeClr val="bg2">
                    <a:shade val="50000"/>
                    <a:satMod val="200000"/>
                  </a:schemeClr>
                </a:solidFill>
                <a:effectLst/>
              </a:defRPr>
            </a:lvl1pPr>
            <a:extLst/>
          </a:lstStyle>
          <a:p>
            <a:r>
              <a:rPr lang="en-GB" noProof="0" smtClean="0"/>
              <a:t>File name | department | author </a:t>
            </a:r>
            <a:endParaRPr lang="en-GB" noProof="0" dirty="0"/>
          </a:p>
        </p:txBody>
      </p:sp>
      <p:sp>
        <p:nvSpPr>
          <p:cNvPr id="22" name="Slide Number Placeholder 21"/>
          <p:cNvSpPr>
            <a:spLocks noGrp="1"/>
          </p:cNvSpPr>
          <p:nvPr>
            <p:ph type="sldNum" sz="quarter" idx="4"/>
          </p:nvPr>
        </p:nvSpPr>
        <p:spPr>
          <a:xfrm>
            <a:off x="11483369" y="6307010"/>
            <a:ext cx="609521" cy="476360"/>
          </a:xfrm>
          <a:prstGeom prst="rect">
            <a:avLst/>
          </a:prstGeom>
        </p:spPr>
        <p:txBody>
          <a:bodyPr lIns="108850" tIns="54425" rIns="108850" bIns="54425" anchor="b"/>
          <a:lstStyle>
            <a:lvl1pPr algn="ctr" eaLnBrk="1" latinLnBrk="0" hangingPunct="1">
              <a:defRPr kumimoji="0" sz="1400">
                <a:solidFill>
                  <a:schemeClr val="bg2">
                    <a:shade val="50000"/>
                    <a:satMod val="200000"/>
                  </a:schemeClr>
                </a:solidFill>
                <a:effectLst/>
              </a:defRPr>
            </a:lvl1pPr>
            <a:extLst/>
          </a:lstStyle>
          <a:p>
            <a:fld id="{61201FF1-C63B-412E-ABF0-3D0E918900AC}" type="slidenum">
              <a:rPr lang="en-GB" smtClean="0"/>
              <a:pPr/>
              <a:t>‹#›</a:t>
            </a:fld>
            <a:endParaRPr lang="en-GB" dirty="0"/>
          </a:p>
        </p:txBody>
      </p:sp>
      <p:sp>
        <p:nvSpPr>
          <p:cNvPr id="15" name="Rectangle 14"/>
          <p:cNvSpPr/>
          <p:nvPr/>
        </p:nvSpPr>
        <p:spPr bwMode="invGray">
          <a:xfrm>
            <a:off x="1353136" y="-54"/>
            <a:ext cx="97523"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772" r:id="rId13"/>
  </p:sldLayoutIdLst>
  <p:hf hdr="0"/>
  <p:txStyles>
    <p:titleStyle>
      <a:lvl1pPr algn="l" rtl="0" eaLnBrk="1" latinLnBrk="0" hangingPunct="1">
        <a:spcBef>
          <a:spcPct val="0"/>
        </a:spcBef>
        <a:buNone/>
        <a:defRPr kumimoji="0" sz="51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35401" indent="-337436" algn="l" rtl="0" eaLnBrk="1" latinLnBrk="0" hangingPunct="1">
        <a:lnSpc>
          <a:spcPct val="100000"/>
        </a:lnSpc>
        <a:spcBef>
          <a:spcPts val="714"/>
        </a:spcBef>
        <a:buClr>
          <a:schemeClr val="accent1"/>
        </a:buClr>
        <a:buSzPct val="80000"/>
        <a:buFont typeface="Wingdings 2"/>
        <a:buChar char=""/>
        <a:defRPr kumimoji="0" sz="3800" kern="1200">
          <a:solidFill>
            <a:schemeClr val="tx1"/>
          </a:solidFill>
          <a:latin typeface="+mn-lt"/>
          <a:ea typeface="+mn-ea"/>
          <a:cs typeface="+mn-cs"/>
        </a:defRPr>
      </a:lvl1pPr>
      <a:lvl2pPr marL="761951" indent="-283010" algn="l" rtl="0" eaLnBrk="1" latinLnBrk="0" hangingPunct="1">
        <a:lnSpc>
          <a:spcPct val="100000"/>
        </a:lnSpc>
        <a:spcBef>
          <a:spcPts val="655"/>
        </a:spcBef>
        <a:buClr>
          <a:schemeClr val="accent1"/>
        </a:buClr>
        <a:buFont typeface="Verdana"/>
        <a:buChar char="◦"/>
        <a:defRPr kumimoji="0" sz="3300" kern="1200">
          <a:solidFill>
            <a:schemeClr val="tx1"/>
          </a:solidFill>
          <a:latin typeface="+mn-lt"/>
          <a:ea typeface="+mn-ea"/>
          <a:cs typeface="+mn-cs"/>
        </a:defRPr>
      </a:lvl2pPr>
      <a:lvl3pPr marL="1055847" indent="-272125" algn="l" rtl="0" eaLnBrk="1" latinLnBrk="0" hangingPunct="1">
        <a:lnSpc>
          <a:spcPct val="100000"/>
        </a:lnSpc>
        <a:spcBef>
          <a:spcPct val="20000"/>
        </a:spcBef>
        <a:buClr>
          <a:schemeClr val="accent2"/>
        </a:buClr>
        <a:buFont typeface="Wingdings 2"/>
        <a:buChar char=""/>
        <a:defRPr kumimoji="0" sz="2900" kern="1200">
          <a:solidFill>
            <a:schemeClr val="tx1"/>
          </a:solidFill>
          <a:latin typeface="+mn-lt"/>
          <a:ea typeface="+mn-ea"/>
          <a:cs typeface="+mn-cs"/>
        </a:defRPr>
      </a:lvl3pPr>
      <a:lvl4pPr marL="1306202" indent="-206815" algn="l" rtl="0" eaLnBrk="1" latinLnBrk="0" hangingPunct="1">
        <a:lnSpc>
          <a:spcPct val="100000"/>
        </a:lnSpc>
        <a:spcBef>
          <a:spcPct val="20000"/>
        </a:spcBef>
        <a:buClr>
          <a:schemeClr val="accent3"/>
        </a:buClr>
        <a:buFont typeface="Wingdings 2"/>
        <a:buChar char=""/>
        <a:defRPr kumimoji="0" sz="2400" kern="1200">
          <a:solidFill>
            <a:schemeClr val="tx1"/>
          </a:solidFill>
          <a:latin typeface="+mn-lt"/>
          <a:ea typeface="+mn-ea"/>
          <a:cs typeface="+mn-cs"/>
        </a:defRPr>
      </a:lvl4pPr>
      <a:lvl5pPr marL="1545672" indent="-217700" algn="l" rtl="0" eaLnBrk="1" latinLnBrk="0" hangingPunct="1">
        <a:lnSpc>
          <a:spcPct val="100000"/>
        </a:lnSpc>
        <a:spcBef>
          <a:spcPct val="20000"/>
        </a:spcBef>
        <a:buClr>
          <a:schemeClr val="accent4"/>
        </a:buClr>
        <a:buFont typeface="Wingdings 2"/>
        <a:buChar char=""/>
        <a:defRPr kumimoji="0" sz="2400" kern="1200">
          <a:solidFill>
            <a:schemeClr val="tx1"/>
          </a:solidFill>
          <a:latin typeface="+mn-lt"/>
          <a:ea typeface="+mn-ea"/>
          <a:cs typeface="+mn-cs"/>
        </a:defRPr>
      </a:lvl5pPr>
      <a:lvl6pPr marL="1796028" indent="-217700" algn="l" rtl="0" eaLnBrk="1" latinLnBrk="0" hangingPunct="1">
        <a:lnSpc>
          <a:spcPct val="100000"/>
        </a:lnSpc>
        <a:spcBef>
          <a:spcPct val="20000"/>
        </a:spcBef>
        <a:buClr>
          <a:schemeClr val="accent5"/>
        </a:buClr>
        <a:buFont typeface="Wingdings 2"/>
        <a:buChar char=""/>
        <a:defRPr kumimoji="0" sz="2400" kern="1200">
          <a:solidFill>
            <a:schemeClr val="tx1"/>
          </a:solidFill>
          <a:latin typeface="+mn-lt"/>
          <a:ea typeface="+mn-ea"/>
          <a:cs typeface="+mn-cs"/>
        </a:defRPr>
      </a:lvl6pPr>
      <a:lvl7pPr marL="2046383"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7pPr>
      <a:lvl8pPr marL="2285854"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8pPr>
      <a:lvl9pPr marL="2536209"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44251" algn="l" rtl="0" eaLnBrk="1" latinLnBrk="0" hangingPunct="1">
        <a:defRPr kumimoji="0" kern="1200">
          <a:solidFill>
            <a:schemeClr val="tx1"/>
          </a:solidFill>
          <a:latin typeface="+mn-lt"/>
          <a:ea typeface="+mn-ea"/>
          <a:cs typeface="+mn-cs"/>
        </a:defRPr>
      </a:lvl2pPr>
      <a:lvl3pPr marL="1088502" algn="l" rtl="0" eaLnBrk="1" latinLnBrk="0" hangingPunct="1">
        <a:defRPr kumimoji="0" kern="1200">
          <a:solidFill>
            <a:schemeClr val="tx1"/>
          </a:solidFill>
          <a:latin typeface="+mn-lt"/>
          <a:ea typeface="+mn-ea"/>
          <a:cs typeface="+mn-cs"/>
        </a:defRPr>
      </a:lvl3pPr>
      <a:lvl4pPr marL="1632753" algn="l" rtl="0" eaLnBrk="1" latinLnBrk="0" hangingPunct="1">
        <a:defRPr kumimoji="0" kern="1200">
          <a:solidFill>
            <a:schemeClr val="tx1"/>
          </a:solidFill>
          <a:latin typeface="+mn-lt"/>
          <a:ea typeface="+mn-ea"/>
          <a:cs typeface="+mn-cs"/>
        </a:defRPr>
      </a:lvl4pPr>
      <a:lvl5pPr marL="2177004" algn="l" rtl="0" eaLnBrk="1" latinLnBrk="0" hangingPunct="1">
        <a:defRPr kumimoji="0" kern="1200">
          <a:solidFill>
            <a:schemeClr val="tx1"/>
          </a:solidFill>
          <a:latin typeface="+mn-lt"/>
          <a:ea typeface="+mn-ea"/>
          <a:cs typeface="+mn-cs"/>
        </a:defRPr>
      </a:lvl5pPr>
      <a:lvl6pPr marL="2721254" algn="l" rtl="0" eaLnBrk="1" latinLnBrk="0" hangingPunct="1">
        <a:defRPr kumimoji="0" kern="1200">
          <a:solidFill>
            <a:schemeClr val="tx1"/>
          </a:solidFill>
          <a:latin typeface="+mn-lt"/>
          <a:ea typeface="+mn-ea"/>
          <a:cs typeface="+mn-cs"/>
        </a:defRPr>
      </a:lvl6pPr>
      <a:lvl7pPr marL="3265505" algn="l" rtl="0" eaLnBrk="1" latinLnBrk="0" hangingPunct="1">
        <a:defRPr kumimoji="0" kern="1200">
          <a:solidFill>
            <a:schemeClr val="tx1"/>
          </a:solidFill>
          <a:latin typeface="+mn-lt"/>
          <a:ea typeface="+mn-ea"/>
          <a:cs typeface="+mn-cs"/>
        </a:defRPr>
      </a:lvl7pPr>
      <a:lvl8pPr marL="3809756" algn="l" rtl="0" eaLnBrk="1" latinLnBrk="0" hangingPunct="1">
        <a:defRPr kumimoji="0" kern="1200">
          <a:solidFill>
            <a:schemeClr val="tx1"/>
          </a:solidFill>
          <a:latin typeface="+mn-lt"/>
          <a:ea typeface="+mn-ea"/>
          <a:cs typeface="+mn-cs"/>
        </a:defRPr>
      </a:lvl8pPr>
      <a:lvl9pPr marL="4354007"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What is </a:t>
            </a:r>
            <a:r>
              <a:rPr lang="en-GB" dirty="0" smtClean="0"/>
              <a:t>stress? How </a:t>
            </a:r>
            <a:r>
              <a:rPr lang="en-GB" dirty="0" smtClean="0"/>
              <a:t>can improving your resilience </a:t>
            </a:r>
            <a:r>
              <a:rPr lang="en-GB" dirty="0" smtClean="0"/>
              <a:t>and </a:t>
            </a:r>
            <a:r>
              <a:rPr lang="en-GB" dirty="0" smtClean="0"/>
              <a:t>Mindfulness free you from it’s </a:t>
            </a:r>
            <a:r>
              <a:rPr lang="en-GB" dirty="0" smtClean="0"/>
              <a:t>effects</a:t>
            </a:r>
          </a:p>
          <a:p>
            <a:endParaRPr lang="en-GB" dirty="0"/>
          </a:p>
          <a:p>
            <a:r>
              <a:rPr lang="en-GB" dirty="0" smtClean="0"/>
              <a:t>Sacredspaceyogastudio.com </a:t>
            </a:r>
          </a:p>
          <a:p>
            <a:pPr marL="97965" indent="0">
              <a:buNone/>
            </a:pPr>
            <a:r>
              <a:rPr lang="en-GB" dirty="0" smtClean="0"/>
              <a:t>for more info</a:t>
            </a:r>
            <a:endParaRPr lang="en-GB" dirty="0"/>
          </a:p>
        </p:txBody>
      </p:sp>
      <p:sp>
        <p:nvSpPr>
          <p:cNvPr id="5" name="Title 4"/>
          <p:cNvSpPr>
            <a:spLocks noGrp="1"/>
          </p:cNvSpPr>
          <p:nvPr>
            <p:ph type="title"/>
          </p:nvPr>
        </p:nvSpPr>
        <p:spPr/>
        <p:txBody>
          <a:bodyPr/>
          <a:lstStyle/>
          <a:p>
            <a:r>
              <a:rPr lang="en-GB" dirty="0" smtClean="0"/>
              <a:t>Stress &amp; </a:t>
            </a:r>
            <a:br>
              <a:rPr lang="en-GB" dirty="0" smtClean="0"/>
            </a:br>
            <a:r>
              <a:rPr lang="en-GB" dirty="0" smtClean="0"/>
              <a:t>mindfulness</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54" y="837506"/>
            <a:ext cx="7219950" cy="4762500"/>
          </a:xfrm>
          <a:prstGeom prst="rect">
            <a:avLst/>
          </a:prstGeom>
        </p:spPr>
      </p:pic>
    </p:spTree>
    <p:extLst>
      <p:ext uri="{BB962C8B-B14F-4D97-AF65-F5344CB8AC3E}">
        <p14:creationId xmlns:p14="http://schemas.microsoft.com/office/powerpoint/2010/main" val="272160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216" y="117426"/>
            <a:ext cx="9996139" cy="1143265"/>
          </a:xfrm>
        </p:spPr>
        <p:txBody>
          <a:bodyPr/>
          <a:lstStyle/>
          <a:p>
            <a:r>
              <a:rPr lang="en-GB" dirty="0" smtClean="0"/>
              <a:t>9 </a:t>
            </a:r>
            <a:r>
              <a:rPr lang="en-GB" dirty="0" smtClean="0"/>
              <a:t>hack</a:t>
            </a:r>
            <a:r>
              <a:rPr lang="en-GB" dirty="0" smtClean="0"/>
              <a:t>s to boost resilience</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10</a:t>
            </a:fld>
            <a:endParaRPr lang="en-GB" dirty="0"/>
          </a:p>
        </p:txBody>
      </p:sp>
      <p:sp>
        <p:nvSpPr>
          <p:cNvPr id="6" name="TextBox 5"/>
          <p:cNvSpPr txBox="1"/>
          <p:nvPr/>
        </p:nvSpPr>
        <p:spPr>
          <a:xfrm>
            <a:off x="1630710" y="1125538"/>
            <a:ext cx="10369152" cy="6001643"/>
          </a:xfrm>
          <a:prstGeom prst="rect">
            <a:avLst/>
          </a:prstGeom>
          <a:noFill/>
        </p:spPr>
        <p:txBody>
          <a:bodyPr wrap="square" rtlCol="0">
            <a:spAutoFit/>
          </a:bodyPr>
          <a:lstStyle/>
          <a:p>
            <a:pPr marL="342900" indent="-342900">
              <a:buFont typeface="Arial" panose="020B0604020202020204" pitchFamily="34" charset="0"/>
              <a:buChar char="•"/>
            </a:pPr>
            <a:r>
              <a:rPr lang="en-GB" dirty="0" smtClean="0"/>
              <a:t>Cherish </a:t>
            </a:r>
            <a:r>
              <a:rPr lang="en-GB" dirty="0"/>
              <a:t>social support and interaction. Good relationships with family and friends and others are vital. Being active in the wider community also helps</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Treat problems as a learning process. Develop the habit of using challenges as opportunities to acquire or master skills and build achievement</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Avoid making a drama out of a crisis. Stress and change are part of life. How we interpret and respond to events has a big impact of how stressful we find them</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Celebrate your successes. Take time at the end of each day to review what went well and congratulate yourself. This trains the mind to look for success rather than dwelling on negativity and ‘failure</a:t>
            </a:r>
            <a:r>
              <a:rPr lang="en-GB" dirty="0" smtClean="0"/>
              <a:t>’.</a:t>
            </a:r>
          </a:p>
          <a:p>
            <a:endParaRPr lang="en-GB" dirty="0"/>
          </a:p>
        </p:txBody>
      </p:sp>
    </p:spTree>
    <p:extLst>
      <p:ext uri="{BB962C8B-B14F-4D97-AF65-F5344CB8AC3E}">
        <p14:creationId xmlns:p14="http://schemas.microsoft.com/office/powerpoint/2010/main" val="339676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11</a:t>
            </a:fld>
            <a:endParaRPr lang="en-GB" dirty="0"/>
          </a:p>
        </p:txBody>
      </p:sp>
      <p:sp>
        <p:nvSpPr>
          <p:cNvPr id="6" name="Rectangle 5"/>
          <p:cNvSpPr/>
          <p:nvPr/>
        </p:nvSpPr>
        <p:spPr>
          <a:xfrm>
            <a:off x="1414685" y="405458"/>
            <a:ext cx="10631711" cy="6370975"/>
          </a:xfrm>
          <a:prstGeom prst="rect">
            <a:avLst/>
          </a:prstGeom>
        </p:spPr>
        <p:txBody>
          <a:bodyPr wrap="square">
            <a:spAutoFit/>
          </a:bodyPr>
          <a:lstStyle/>
          <a:p>
            <a:pPr marL="342900" indent="-342900">
              <a:buFont typeface="Arial" panose="020B0604020202020204" pitchFamily="34" charset="0"/>
              <a:buChar char="•"/>
            </a:pPr>
            <a:r>
              <a:rPr lang="en-GB" dirty="0"/>
              <a:t>Develop realistic life goals for guidance and a sense of purpose. Do something each day to move towards them. Again, small is beautiful; one small step amid the chaos of a busy day will help</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Take positive action. Doing something in the face of adversity brings a sense of control, even if it doesn’t remove the difficulty</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Nurture a positive view of yourself. Developing confidence in your ability to solve problems and trusting your instincts helps to build resiliency</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Keep a realistic perspective. Place challenging or painful events in the broader context of lifelong personal development</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Practice optimism. Nothing is either wholly good or bad. If we allow our thinking to dictate how we view something it will take over. Make your thinking work for your benefit, rather than letting it stymie you with doubt or by seeing only the bad side.</a:t>
            </a:r>
          </a:p>
        </p:txBody>
      </p:sp>
    </p:spTree>
    <p:extLst>
      <p:ext uri="{BB962C8B-B14F-4D97-AF65-F5344CB8AC3E}">
        <p14:creationId xmlns:p14="http://schemas.microsoft.com/office/powerpoint/2010/main" val="226780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831" y="359981"/>
            <a:ext cx="9874235" cy="621541"/>
          </a:xfrm>
        </p:spPr>
        <p:txBody>
          <a:bodyPr>
            <a:normAutofit fontScale="90000"/>
          </a:bodyPr>
          <a:lstStyle/>
          <a:p>
            <a:r>
              <a:rPr lang="en-GB" dirty="0" smtClean="0"/>
              <a:t>Breathing hacks to bring calm</a:t>
            </a:r>
            <a:endParaRPr lang="en-GB" dirty="0"/>
          </a:p>
        </p:txBody>
      </p:sp>
      <p:sp>
        <p:nvSpPr>
          <p:cNvPr id="7" name="Subtitle 6"/>
          <p:cNvSpPr>
            <a:spLocks noGrp="1"/>
          </p:cNvSpPr>
          <p:nvPr>
            <p:ph type="subTitle" idx="1"/>
          </p:nvPr>
        </p:nvSpPr>
        <p:spPr>
          <a:xfrm>
            <a:off x="1846734" y="1053530"/>
            <a:ext cx="9874235" cy="5256584"/>
          </a:xfrm>
        </p:spPr>
        <p:txBody>
          <a:bodyPr>
            <a:normAutofit lnSpcReduction="10000"/>
          </a:bodyPr>
          <a:lstStyle/>
          <a:p>
            <a:r>
              <a:rPr lang="en-GB" dirty="0" smtClean="0"/>
              <a:t>Square Breathing – best for focus</a:t>
            </a:r>
          </a:p>
          <a:p>
            <a:r>
              <a:rPr lang="en-GB" dirty="0" smtClean="0"/>
              <a:t>Breathe in for 4, retain for 4, exhale for 4, pause for 4. repeat for 3 minutes when needed</a:t>
            </a:r>
          </a:p>
          <a:p>
            <a:endParaRPr lang="en-GB" dirty="0"/>
          </a:p>
          <a:p>
            <a:r>
              <a:rPr lang="en-GB" dirty="0" smtClean="0"/>
              <a:t>Alternate nostril breathing – best for stress</a:t>
            </a:r>
          </a:p>
          <a:p>
            <a:r>
              <a:rPr lang="en-GB" dirty="0" smtClean="0"/>
              <a:t>Breathe in through left and exhale right, inhale right exhale left, inhale left exhale right. Continue for 5 mins</a:t>
            </a:r>
          </a:p>
          <a:p>
            <a:endParaRPr lang="en-GB" dirty="0" smtClean="0"/>
          </a:p>
          <a:p>
            <a:r>
              <a:rPr lang="en-GB" dirty="0" err="1" smtClean="0"/>
              <a:t>Bastrika</a:t>
            </a:r>
            <a:r>
              <a:rPr lang="en-GB" dirty="0" smtClean="0"/>
              <a:t> – Best for low mood and energy boost. Stand up and we will practice together.</a:t>
            </a:r>
          </a:p>
          <a:p>
            <a:endParaRPr lang="en-GB" dirty="0"/>
          </a:p>
          <a:p>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12</a:t>
            </a:fld>
            <a:endParaRPr lang="en-GB" dirty="0"/>
          </a:p>
        </p:txBody>
      </p:sp>
    </p:spTree>
    <p:extLst>
      <p:ext uri="{BB962C8B-B14F-4D97-AF65-F5344CB8AC3E}">
        <p14:creationId xmlns:p14="http://schemas.microsoft.com/office/powerpoint/2010/main" val="268398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Appendix</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13</a:t>
            </a:fld>
            <a:endParaRPr lang="en-GB" dirty="0"/>
          </a:p>
        </p:txBody>
      </p:sp>
    </p:spTree>
    <p:extLst>
      <p:ext uri="{BB962C8B-B14F-4D97-AF65-F5344CB8AC3E}">
        <p14:creationId xmlns:p14="http://schemas.microsoft.com/office/powerpoint/2010/main" val="23706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avoid these please</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14</a:t>
            </a:fld>
            <a:endParaRPr lang="en-GB" dirty="0"/>
          </a:p>
        </p:txBody>
      </p:sp>
      <p:sp>
        <p:nvSpPr>
          <p:cNvPr id="6" name="TextBox 5"/>
          <p:cNvSpPr txBox="1"/>
          <p:nvPr/>
        </p:nvSpPr>
        <p:spPr>
          <a:xfrm>
            <a:off x="1630710" y="1125538"/>
            <a:ext cx="10369152" cy="5632311"/>
          </a:xfrm>
          <a:prstGeom prst="rect">
            <a:avLst/>
          </a:prstGeom>
          <a:noFill/>
        </p:spPr>
        <p:txBody>
          <a:bodyPr wrap="square" rtlCol="0">
            <a:spAutoFit/>
          </a:bodyPr>
          <a:lstStyle/>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Depression &amp; Anxiety</a:t>
            </a:r>
          </a:p>
          <a:p>
            <a:pPr marL="342900" indent="-342900">
              <a:buFont typeface="Arial" panose="020B0604020202020204" pitchFamily="34" charset="0"/>
              <a:buChar char="•"/>
            </a:pPr>
            <a:r>
              <a:rPr lang="en-GB" dirty="0" smtClean="0"/>
              <a:t>Chronic Pain </a:t>
            </a:r>
          </a:p>
          <a:p>
            <a:pPr marL="342900" indent="-342900">
              <a:buFont typeface="Arial" panose="020B0604020202020204" pitchFamily="34" charset="0"/>
              <a:buChar char="•"/>
            </a:pPr>
            <a:r>
              <a:rPr lang="en-GB" dirty="0" smtClean="0"/>
              <a:t>Sleep disturbances</a:t>
            </a:r>
          </a:p>
          <a:p>
            <a:pPr marL="342900" indent="-342900">
              <a:buFont typeface="Arial" panose="020B0604020202020204" pitchFamily="34" charset="0"/>
              <a:buChar char="•"/>
            </a:pPr>
            <a:r>
              <a:rPr lang="en-GB" dirty="0" smtClean="0"/>
              <a:t>Autoimmune disease</a:t>
            </a:r>
          </a:p>
          <a:p>
            <a:pPr marL="342900" indent="-342900">
              <a:buFont typeface="Arial" panose="020B0604020202020204" pitchFamily="34" charset="0"/>
              <a:buChar char="•"/>
            </a:pPr>
            <a:r>
              <a:rPr lang="en-GB" dirty="0" smtClean="0"/>
              <a:t>Digestive issues – IBS </a:t>
            </a:r>
            <a:r>
              <a:rPr lang="en-GB" dirty="0" err="1" smtClean="0"/>
              <a:t>etc</a:t>
            </a:r>
            <a:endParaRPr lang="en-GB" dirty="0" smtClean="0"/>
          </a:p>
          <a:p>
            <a:pPr marL="342900" indent="-342900">
              <a:buFont typeface="Arial" panose="020B0604020202020204" pitchFamily="34" charset="0"/>
              <a:buChar char="•"/>
            </a:pPr>
            <a:r>
              <a:rPr lang="en-GB" dirty="0" smtClean="0"/>
              <a:t>Skin conditions</a:t>
            </a:r>
          </a:p>
          <a:p>
            <a:pPr marL="342900" indent="-342900">
              <a:buFont typeface="Arial" panose="020B0604020202020204" pitchFamily="34" charset="0"/>
              <a:buChar char="•"/>
            </a:pPr>
            <a:r>
              <a:rPr lang="en-GB" dirty="0" smtClean="0"/>
              <a:t>Heart disease</a:t>
            </a:r>
          </a:p>
          <a:p>
            <a:pPr marL="342900" indent="-342900">
              <a:buFont typeface="Arial" panose="020B0604020202020204" pitchFamily="34" charset="0"/>
              <a:buChar char="•"/>
            </a:pPr>
            <a:r>
              <a:rPr lang="en-GB" dirty="0" smtClean="0"/>
              <a:t>Weight issues – loss and gain</a:t>
            </a:r>
          </a:p>
          <a:p>
            <a:pPr marL="342900" indent="-342900">
              <a:buFont typeface="Arial" panose="020B0604020202020204" pitchFamily="34" charset="0"/>
              <a:buChar char="•"/>
            </a:pPr>
            <a:r>
              <a:rPr lang="en-GB" dirty="0" smtClean="0"/>
              <a:t>Reproductive issues</a:t>
            </a:r>
          </a:p>
          <a:p>
            <a:pPr marL="342900" indent="-342900">
              <a:buFont typeface="Arial" panose="020B0604020202020204" pitchFamily="34" charset="0"/>
              <a:buChar char="•"/>
            </a:pPr>
            <a:r>
              <a:rPr lang="en-GB" dirty="0" smtClean="0"/>
              <a:t>Cognitive issues</a:t>
            </a:r>
          </a:p>
          <a:p>
            <a:pPr marL="342900" indent="-342900">
              <a:buFont typeface="Arial" panose="020B0604020202020204" pitchFamily="34" charset="0"/>
              <a:buChar char="•"/>
            </a:pPr>
            <a:r>
              <a:rPr lang="en-GB" dirty="0" smtClean="0"/>
              <a:t>Memory loss</a:t>
            </a:r>
          </a:p>
          <a:p>
            <a:pPr marL="342900" indent="-342900">
              <a:buFont typeface="Arial" panose="020B0604020202020204" pitchFamily="34" charset="0"/>
              <a:buChar char="•"/>
            </a:pPr>
            <a:r>
              <a:rPr lang="en-GB" dirty="0" smtClean="0"/>
              <a:t>Adrenal Fatigue</a:t>
            </a:r>
          </a:p>
          <a:p>
            <a:pPr marL="342900" indent="-342900">
              <a:buFont typeface="Arial" panose="020B0604020202020204" pitchFamily="34" charset="0"/>
              <a:buChar char="•"/>
            </a:pPr>
            <a:r>
              <a:rPr lang="en-GB" dirty="0" smtClean="0"/>
              <a:t>Negative thinking patterns</a:t>
            </a:r>
          </a:p>
          <a:p>
            <a:endParaRPr lang="en-GB" dirty="0"/>
          </a:p>
        </p:txBody>
      </p:sp>
    </p:spTree>
    <p:extLst>
      <p:ext uri="{BB962C8B-B14F-4D97-AF65-F5344CB8AC3E}">
        <p14:creationId xmlns:p14="http://schemas.microsoft.com/office/powerpoint/2010/main" val="1359849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Take Away - How </a:t>
            </a:r>
            <a:r>
              <a:rPr lang="en-GB" dirty="0" smtClean="0"/>
              <a:t>stressed are you?</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15</a:t>
            </a:fld>
            <a:endParaRPr lang="en-GB" dirty="0"/>
          </a:p>
        </p:txBody>
      </p:sp>
      <p:sp>
        <p:nvSpPr>
          <p:cNvPr id="6" name="TextBox 5"/>
          <p:cNvSpPr txBox="1"/>
          <p:nvPr/>
        </p:nvSpPr>
        <p:spPr>
          <a:xfrm>
            <a:off x="1414686" y="1341562"/>
            <a:ext cx="9865096" cy="4893647"/>
          </a:xfrm>
          <a:prstGeom prst="rect">
            <a:avLst/>
          </a:prstGeom>
          <a:noFill/>
        </p:spPr>
        <p:txBody>
          <a:bodyPr wrap="square" rtlCol="0">
            <a:spAutoFit/>
          </a:bodyPr>
          <a:lstStyle/>
          <a:p>
            <a:endParaRPr lang="en-GB" dirty="0" smtClean="0"/>
          </a:p>
          <a:p>
            <a:r>
              <a:rPr lang="en-GB" dirty="0" smtClean="0"/>
              <a:t>What are the most obvious ways in which you experience stress?</a:t>
            </a:r>
          </a:p>
          <a:p>
            <a:endParaRPr lang="en-GB" dirty="0" smtClean="0"/>
          </a:p>
          <a:p>
            <a:pPr marL="342900" indent="-342900">
              <a:buFont typeface="Arial" panose="020B0604020202020204" pitchFamily="34" charset="0"/>
              <a:buChar char="•"/>
            </a:pPr>
            <a:endParaRPr lang="en-GB" dirty="0"/>
          </a:p>
          <a:p>
            <a:endParaRPr lang="en-GB" dirty="0" smtClean="0"/>
          </a:p>
          <a:p>
            <a:endParaRPr lang="en-GB" dirty="0"/>
          </a:p>
          <a:p>
            <a:r>
              <a:rPr lang="en-GB" dirty="0" smtClean="0"/>
              <a:t>What are the subtler ways you experience stress?</a:t>
            </a:r>
          </a:p>
          <a:p>
            <a:endParaRPr lang="en-GB" dirty="0" smtClean="0"/>
          </a:p>
          <a:p>
            <a:endParaRPr lang="en-GB"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955949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What is stress</a:t>
            </a:r>
            <a:endParaRPr lang="en-GB" dirty="0"/>
          </a:p>
        </p:txBody>
      </p:sp>
      <p:sp>
        <p:nvSpPr>
          <p:cNvPr id="7" name="TextBox 6"/>
          <p:cNvSpPr txBox="1"/>
          <p:nvPr/>
        </p:nvSpPr>
        <p:spPr>
          <a:xfrm>
            <a:off x="1918742" y="1485578"/>
            <a:ext cx="9937104" cy="4893647"/>
          </a:xfrm>
          <a:prstGeom prst="rect">
            <a:avLst/>
          </a:prstGeom>
          <a:noFill/>
        </p:spPr>
        <p:txBody>
          <a:bodyPr wrap="square" rtlCol="0">
            <a:spAutoFit/>
          </a:bodyPr>
          <a:lstStyle/>
          <a:p>
            <a:r>
              <a:rPr lang="en-GB" b="1" dirty="0" smtClean="0"/>
              <a:t>Currently accepted definition “the non-specific response of the body to any demand for change” Hans </a:t>
            </a:r>
            <a:r>
              <a:rPr lang="en-GB" b="1" dirty="0" err="1" smtClean="0"/>
              <a:t>Selye</a:t>
            </a:r>
            <a:r>
              <a:rPr lang="en-GB" b="1" dirty="0" smtClean="0"/>
              <a:t> 1936</a:t>
            </a:r>
          </a:p>
          <a:p>
            <a:endParaRPr lang="en-GB" b="1" dirty="0"/>
          </a:p>
          <a:p>
            <a:r>
              <a:rPr lang="en-GB" dirty="0" smtClean="0"/>
              <a:t>1936 was a long time ago but its still relevant the flight or flight response to stress is your body’s way of protecting you.</a:t>
            </a:r>
          </a:p>
          <a:p>
            <a:endParaRPr lang="en-GB" dirty="0"/>
          </a:p>
          <a:p>
            <a:r>
              <a:rPr lang="en-GB" dirty="0" smtClean="0">
                <a:solidFill>
                  <a:srgbClr val="FF0000"/>
                </a:solidFill>
              </a:rPr>
              <a:t>It is important to </a:t>
            </a:r>
            <a:r>
              <a:rPr lang="en-GB" dirty="0" smtClean="0">
                <a:solidFill>
                  <a:srgbClr val="FF0000"/>
                </a:solidFill>
              </a:rPr>
              <a:t>note </a:t>
            </a:r>
            <a:r>
              <a:rPr lang="en-GB" dirty="0" smtClean="0">
                <a:solidFill>
                  <a:srgbClr val="FF0000"/>
                </a:solidFill>
              </a:rPr>
              <a:t>stress is not ALWAYS bad, when activated by a real threat rather than an artificial stress (deadlines, overspend </a:t>
            </a:r>
            <a:r>
              <a:rPr lang="en-GB" dirty="0" err="1" smtClean="0">
                <a:solidFill>
                  <a:srgbClr val="FF0000"/>
                </a:solidFill>
              </a:rPr>
              <a:t>etc</a:t>
            </a:r>
            <a:r>
              <a:rPr lang="en-GB" dirty="0" smtClean="0">
                <a:solidFill>
                  <a:srgbClr val="FF0000"/>
                </a:solidFill>
              </a:rPr>
              <a:t> </a:t>
            </a:r>
            <a:r>
              <a:rPr lang="en-GB" dirty="0" err="1" smtClean="0">
                <a:solidFill>
                  <a:srgbClr val="FF0000"/>
                </a:solidFill>
              </a:rPr>
              <a:t>etc</a:t>
            </a:r>
            <a:r>
              <a:rPr lang="en-GB" dirty="0" smtClean="0">
                <a:solidFill>
                  <a:srgbClr val="FF0000"/>
                </a:solidFill>
              </a:rPr>
              <a:t>) this response can save your life.</a:t>
            </a:r>
          </a:p>
          <a:p>
            <a:endParaRPr lang="en-GB" dirty="0">
              <a:solidFill>
                <a:srgbClr val="FF0000"/>
              </a:solidFill>
            </a:endParaRPr>
          </a:p>
          <a:p>
            <a:r>
              <a:rPr lang="en-GB" dirty="0"/>
              <a:t>It is also important to note stress can be physical, mental, emotional or spiritual</a:t>
            </a:r>
            <a:r>
              <a:rPr lang="en-GB" dirty="0" smtClean="0"/>
              <a:t>. The response from the body is the same</a:t>
            </a:r>
            <a:endParaRPr lang="en-GB" dirty="0"/>
          </a:p>
          <a:p>
            <a:endParaRPr lang="en-GB" dirty="0"/>
          </a:p>
        </p:txBody>
      </p:sp>
    </p:spTree>
    <p:extLst>
      <p:ext uri="{BB962C8B-B14F-4D97-AF65-F5344CB8AC3E}">
        <p14:creationId xmlns:p14="http://schemas.microsoft.com/office/powerpoint/2010/main" val="277725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common causes of stress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3</a:t>
            </a:fld>
            <a:endParaRPr lang="en-GB" dirty="0"/>
          </a:p>
        </p:txBody>
      </p:sp>
      <p:sp>
        <p:nvSpPr>
          <p:cNvPr id="6" name="TextBox 5"/>
          <p:cNvSpPr txBox="1"/>
          <p:nvPr/>
        </p:nvSpPr>
        <p:spPr>
          <a:xfrm>
            <a:off x="1630710" y="1341562"/>
            <a:ext cx="10297144" cy="7109639"/>
          </a:xfrm>
          <a:prstGeom prst="rect">
            <a:avLst/>
          </a:prstGeom>
          <a:noFill/>
        </p:spPr>
        <p:txBody>
          <a:bodyPr wrap="square" rtlCol="0">
            <a:spAutoFit/>
          </a:bodyPr>
          <a:lstStyle/>
          <a:p>
            <a:r>
              <a:rPr lang="en-GB" dirty="0" smtClean="0"/>
              <a:t>EXTERNAL FACTORS</a:t>
            </a:r>
          </a:p>
          <a:p>
            <a:pPr marL="342900" indent="-342900">
              <a:buFont typeface="Arial" panose="020B0604020202020204" pitchFamily="34" charset="0"/>
              <a:buChar char="•"/>
            </a:pPr>
            <a:r>
              <a:rPr lang="en-GB" dirty="0" smtClean="0">
                <a:solidFill>
                  <a:srgbClr val="FF0000"/>
                </a:solidFill>
              </a:rPr>
              <a:t>Major life changes – new job, new home, births deaths </a:t>
            </a:r>
          </a:p>
          <a:p>
            <a:pPr marL="342900" indent="-342900">
              <a:buFont typeface="Arial" panose="020B0604020202020204" pitchFamily="34" charset="0"/>
              <a:buChar char="•"/>
            </a:pPr>
            <a:r>
              <a:rPr lang="en-GB" dirty="0" smtClean="0">
                <a:solidFill>
                  <a:srgbClr val="FF0000"/>
                </a:solidFill>
              </a:rPr>
              <a:t>Culture at work or school</a:t>
            </a:r>
          </a:p>
          <a:p>
            <a:pPr marL="342900" indent="-342900">
              <a:buFont typeface="Arial" panose="020B0604020202020204" pitchFamily="34" charset="0"/>
              <a:buChar char="•"/>
            </a:pPr>
            <a:r>
              <a:rPr lang="en-GB" dirty="0" smtClean="0">
                <a:solidFill>
                  <a:srgbClr val="FF0000"/>
                </a:solidFill>
              </a:rPr>
              <a:t>Relationship issues</a:t>
            </a:r>
          </a:p>
          <a:p>
            <a:pPr marL="342900" indent="-342900">
              <a:buFont typeface="Arial" panose="020B0604020202020204" pitchFamily="34" charset="0"/>
              <a:buChar char="•"/>
            </a:pPr>
            <a:r>
              <a:rPr lang="en-GB" dirty="0" smtClean="0"/>
              <a:t>Financial problems</a:t>
            </a:r>
          </a:p>
          <a:p>
            <a:pPr marL="342900" indent="-342900">
              <a:buFont typeface="Arial" panose="020B0604020202020204" pitchFamily="34" charset="0"/>
              <a:buChar char="•"/>
            </a:pPr>
            <a:r>
              <a:rPr lang="en-GB" dirty="0" smtClean="0">
                <a:solidFill>
                  <a:srgbClr val="FF0000"/>
                </a:solidFill>
              </a:rPr>
              <a:t>Being too busy – over committing</a:t>
            </a:r>
          </a:p>
          <a:p>
            <a:pPr marL="342900" indent="-342900">
              <a:buFont typeface="Arial" panose="020B0604020202020204" pitchFamily="34" charset="0"/>
              <a:buChar char="•"/>
            </a:pPr>
            <a:r>
              <a:rPr lang="en-GB" dirty="0" smtClean="0"/>
              <a:t>Dramas</a:t>
            </a:r>
          </a:p>
          <a:p>
            <a:pPr marL="342900" indent="-342900">
              <a:buFont typeface="Arial" panose="020B0604020202020204" pitchFamily="34" charset="0"/>
              <a:buChar char="•"/>
            </a:pPr>
            <a:endParaRPr lang="en-GB" dirty="0"/>
          </a:p>
          <a:p>
            <a:r>
              <a:rPr lang="en-GB" dirty="0" smtClean="0"/>
              <a:t>INTERNAL </a:t>
            </a:r>
            <a:endParaRPr lang="en-GB" dirty="0"/>
          </a:p>
          <a:p>
            <a:pPr marL="342900" indent="-342900">
              <a:buFont typeface="Arial" panose="020B0604020202020204" pitchFamily="34" charset="0"/>
              <a:buChar char="•"/>
            </a:pPr>
            <a:r>
              <a:rPr lang="en-GB" dirty="0" smtClean="0"/>
              <a:t>Pessimism</a:t>
            </a:r>
          </a:p>
          <a:p>
            <a:pPr marL="342900" indent="-342900">
              <a:buFont typeface="Arial" panose="020B0604020202020204" pitchFamily="34" charset="0"/>
              <a:buChar char="•"/>
            </a:pPr>
            <a:r>
              <a:rPr lang="en-GB" dirty="0" smtClean="0">
                <a:solidFill>
                  <a:srgbClr val="FF0000"/>
                </a:solidFill>
              </a:rPr>
              <a:t>Inability to accept uncertainty</a:t>
            </a:r>
          </a:p>
          <a:p>
            <a:pPr marL="342900" indent="-342900">
              <a:buFont typeface="Arial" panose="020B0604020202020204" pitchFamily="34" charset="0"/>
              <a:buChar char="•"/>
            </a:pPr>
            <a:r>
              <a:rPr lang="en-GB" dirty="0" smtClean="0">
                <a:solidFill>
                  <a:srgbClr val="FF0000"/>
                </a:solidFill>
              </a:rPr>
              <a:t>Negative self talk</a:t>
            </a:r>
          </a:p>
          <a:p>
            <a:pPr marL="342900" indent="-342900">
              <a:buFont typeface="Arial" panose="020B0604020202020204" pitchFamily="34" charset="0"/>
              <a:buChar char="•"/>
            </a:pPr>
            <a:r>
              <a:rPr lang="en-GB" dirty="0" smtClean="0">
                <a:solidFill>
                  <a:srgbClr val="FF0000"/>
                </a:solidFill>
              </a:rPr>
              <a:t>Perfectionism</a:t>
            </a:r>
          </a:p>
          <a:p>
            <a:pPr marL="342900" indent="-342900">
              <a:buFont typeface="Arial" panose="020B0604020202020204" pitchFamily="34" charset="0"/>
              <a:buChar char="•"/>
            </a:pPr>
            <a:r>
              <a:rPr lang="en-GB" dirty="0" smtClean="0"/>
              <a:t>All or nothing attitude</a:t>
            </a:r>
          </a:p>
          <a:p>
            <a:pPr marL="342900" indent="-342900">
              <a:buFont typeface="Arial" panose="020B0604020202020204" pitchFamily="34" charset="0"/>
              <a:buChar char="•"/>
            </a:pPr>
            <a:r>
              <a:rPr lang="en-GB" dirty="0" smtClean="0"/>
              <a:t>Spiritual crisis</a:t>
            </a:r>
          </a:p>
          <a:p>
            <a:pPr marL="342900" indent="-342900">
              <a:buFont typeface="Arial" panose="020B0604020202020204" pitchFamily="34" charset="0"/>
              <a:buChar char="•"/>
            </a:pPr>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164681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9149863" cy="851155"/>
          </a:xfrm>
        </p:spPr>
        <p:txBody>
          <a:bodyPr>
            <a:normAutofit fontScale="90000"/>
          </a:bodyPr>
          <a:lstStyle/>
          <a:p>
            <a:r>
              <a:rPr lang="en-GB" dirty="0" smtClean="0"/>
              <a:t>Side effects of stress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4</a:t>
            </a:fld>
            <a:endParaRPr lang="en-GB" dirty="0"/>
          </a:p>
        </p:txBody>
      </p:sp>
      <p:sp>
        <p:nvSpPr>
          <p:cNvPr id="6" name="TextBox 5"/>
          <p:cNvSpPr txBox="1"/>
          <p:nvPr/>
        </p:nvSpPr>
        <p:spPr>
          <a:xfrm>
            <a:off x="1774726" y="1485578"/>
            <a:ext cx="9865096" cy="4524315"/>
          </a:xfrm>
          <a:prstGeom prst="rect">
            <a:avLst/>
          </a:prstGeom>
          <a:noFill/>
        </p:spPr>
        <p:txBody>
          <a:bodyPr wrap="square" rtlCol="0">
            <a:spAutoFit/>
          </a:bodyPr>
          <a:lstStyle/>
          <a:p>
            <a:r>
              <a:rPr lang="en-GB" b="1" dirty="0" smtClean="0"/>
              <a:t>Literally shrinks the </a:t>
            </a:r>
            <a:r>
              <a:rPr lang="en-GB" b="1" dirty="0" smtClean="0"/>
              <a:t>brain</a:t>
            </a:r>
          </a:p>
          <a:p>
            <a:endParaRPr lang="en-GB" b="1" dirty="0" smtClean="0"/>
          </a:p>
          <a:p>
            <a:r>
              <a:rPr lang="en-GB" b="1" dirty="0" smtClean="0"/>
              <a:t>Synaptic pruning of neural </a:t>
            </a:r>
            <a:r>
              <a:rPr lang="en-GB" b="1" dirty="0" smtClean="0"/>
              <a:t>pathways</a:t>
            </a:r>
          </a:p>
          <a:p>
            <a:endParaRPr lang="en-GB" b="1" dirty="0" smtClean="0"/>
          </a:p>
          <a:p>
            <a:r>
              <a:rPr lang="en-GB" b="1" dirty="0" smtClean="0"/>
              <a:t>Toxins released into gut that halt </a:t>
            </a:r>
            <a:r>
              <a:rPr lang="en-GB" b="1" dirty="0" smtClean="0"/>
              <a:t>digestion</a:t>
            </a:r>
          </a:p>
          <a:p>
            <a:endParaRPr lang="en-GB" b="1" dirty="0" smtClean="0"/>
          </a:p>
          <a:p>
            <a:r>
              <a:rPr lang="en-GB" b="1" dirty="0" smtClean="0"/>
              <a:t>Changes the body’s PH to be more acidic. Environment for unhealthy cells to thrive.</a:t>
            </a:r>
          </a:p>
          <a:p>
            <a:endParaRPr lang="en-GB" b="1" dirty="0" smtClean="0"/>
          </a:p>
          <a:p>
            <a:endParaRPr lang="en-GB" b="1" dirty="0" smtClean="0"/>
          </a:p>
          <a:p>
            <a:endParaRPr lang="en-GB" b="1" dirty="0"/>
          </a:p>
          <a:p>
            <a:endParaRPr lang="en-GB" b="1" dirty="0" smtClean="0"/>
          </a:p>
        </p:txBody>
      </p:sp>
    </p:spTree>
    <p:extLst>
      <p:ext uri="{BB962C8B-B14F-4D97-AF65-F5344CB8AC3E}">
        <p14:creationId xmlns:p14="http://schemas.microsoft.com/office/powerpoint/2010/main" val="595161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Biology of stress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5</a:t>
            </a:fld>
            <a:endParaRPr lang="en-GB" dirty="0"/>
          </a:p>
        </p:txBody>
      </p:sp>
      <p:sp>
        <p:nvSpPr>
          <p:cNvPr id="6" name="Rectangle 5"/>
          <p:cNvSpPr/>
          <p:nvPr/>
        </p:nvSpPr>
        <p:spPr>
          <a:xfrm>
            <a:off x="1558702" y="1341562"/>
            <a:ext cx="10153128" cy="4893647"/>
          </a:xfrm>
          <a:prstGeom prst="rect">
            <a:avLst/>
          </a:prstGeom>
        </p:spPr>
        <p:txBody>
          <a:bodyPr wrap="square">
            <a:spAutoFit/>
          </a:bodyPr>
          <a:lstStyle/>
          <a:p>
            <a:r>
              <a:rPr lang="en-GB" dirty="0" smtClean="0"/>
              <a:t>Nervous system basics</a:t>
            </a:r>
          </a:p>
          <a:p>
            <a:endParaRPr lang="en-GB" dirty="0"/>
          </a:p>
          <a:p>
            <a:pPr marL="457200" indent="-457200">
              <a:buAutoNum type="arabicPeriod"/>
            </a:pPr>
            <a:r>
              <a:rPr lang="en-GB" dirty="0" smtClean="0"/>
              <a:t>Central nervous system – Spinal cord and brain</a:t>
            </a:r>
          </a:p>
          <a:p>
            <a:pPr marL="457200" indent="-457200">
              <a:buAutoNum type="arabicPeriod"/>
            </a:pPr>
            <a:endParaRPr lang="en-GB" dirty="0"/>
          </a:p>
          <a:p>
            <a:pPr marL="457200" indent="-457200">
              <a:buAutoNum type="arabicPeriod"/>
            </a:pPr>
            <a:r>
              <a:rPr lang="en-GB" dirty="0" smtClean="0"/>
              <a:t>Peripheral nervous system</a:t>
            </a:r>
          </a:p>
          <a:p>
            <a:r>
              <a:rPr lang="en-GB" dirty="0" smtClean="0"/>
              <a:t>      a – Sympathetic nervous system – fight- flight – freeze. Preps the body for action. </a:t>
            </a:r>
            <a:endParaRPr lang="en-GB" dirty="0"/>
          </a:p>
          <a:p>
            <a:endParaRPr lang="en-GB" dirty="0" smtClean="0"/>
          </a:p>
          <a:p>
            <a:r>
              <a:rPr lang="en-GB" dirty="0" smtClean="0"/>
              <a:t>Reacts to, Stress, rushing, coffee, loud noises, flashing lights, frustrating thoughts, emotional swings. </a:t>
            </a:r>
          </a:p>
          <a:p>
            <a:endParaRPr lang="en-GB" dirty="0"/>
          </a:p>
          <a:p>
            <a:r>
              <a:rPr lang="en-GB" dirty="0" smtClean="0"/>
              <a:t>This interacts with the endocrine system triggering more cortisol to be produced.</a:t>
            </a:r>
          </a:p>
        </p:txBody>
      </p:sp>
    </p:spTree>
    <p:extLst>
      <p:ext uri="{BB962C8B-B14F-4D97-AF65-F5344CB8AC3E}">
        <p14:creationId xmlns:p14="http://schemas.microsoft.com/office/powerpoint/2010/main" val="166540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6</a:t>
            </a:fld>
            <a:endParaRPr lang="en-GB" dirty="0"/>
          </a:p>
        </p:txBody>
      </p:sp>
      <p:sp>
        <p:nvSpPr>
          <p:cNvPr id="6" name="Rectangle 5"/>
          <p:cNvSpPr/>
          <p:nvPr/>
        </p:nvSpPr>
        <p:spPr>
          <a:xfrm>
            <a:off x="1395005" y="549474"/>
            <a:ext cx="10585176" cy="5632311"/>
          </a:xfrm>
          <a:prstGeom prst="rect">
            <a:avLst/>
          </a:prstGeom>
        </p:spPr>
        <p:txBody>
          <a:bodyPr wrap="square">
            <a:spAutoFit/>
          </a:bodyPr>
          <a:lstStyle/>
          <a:p>
            <a:r>
              <a:rPr lang="en-GB" dirty="0" smtClean="0"/>
              <a:t>Parasympathetic nervous system</a:t>
            </a:r>
          </a:p>
          <a:p>
            <a:endParaRPr lang="en-GB" dirty="0"/>
          </a:p>
          <a:p>
            <a:r>
              <a:rPr lang="en-GB" dirty="0" smtClean="0"/>
              <a:t>This is where we want to spend most of our time, in the rest and recover. </a:t>
            </a:r>
          </a:p>
          <a:p>
            <a:endParaRPr lang="en-GB" dirty="0">
              <a:effectLst/>
            </a:endParaRPr>
          </a:p>
          <a:p>
            <a:r>
              <a:rPr lang="en-GB" dirty="0" smtClean="0"/>
              <a:t>How does this feel? – relaxed body, slows heartbeat. Aids digestion, stimulates the gall bladder.</a:t>
            </a:r>
          </a:p>
          <a:p>
            <a:endParaRPr lang="en-GB" dirty="0">
              <a:effectLst/>
            </a:endParaRPr>
          </a:p>
          <a:p>
            <a:r>
              <a:rPr lang="en-GB" dirty="0" smtClean="0"/>
              <a:t>How do we access this? – Diaphragmatic breathing, meditation, Yoga, conscious relaxation (</a:t>
            </a:r>
            <a:r>
              <a:rPr lang="en-GB" dirty="0" err="1" smtClean="0"/>
              <a:t>nidra</a:t>
            </a:r>
            <a:r>
              <a:rPr lang="en-GB" dirty="0" smtClean="0"/>
              <a:t>) and sleep.</a:t>
            </a:r>
          </a:p>
          <a:p>
            <a:endParaRPr lang="en-GB" dirty="0">
              <a:effectLst/>
            </a:endParaRPr>
          </a:p>
          <a:p>
            <a:r>
              <a:rPr lang="en-GB" dirty="0" smtClean="0"/>
              <a:t>Both the sympathetic and the parasympathetic systems should work together to respond appropriately to daily life. </a:t>
            </a:r>
          </a:p>
          <a:p>
            <a:endParaRPr lang="en-GB" dirty="0"/>
          </a:p>
          <a:p>
            <a:r>
              <a:rPr lang="en-GB" dirty="0" smtClean="0"/>
              <a:t>Imagine a seesaw, when one goes up the other goes down and vice versa. You want to being balance to the seesaw </a:t>
            </a:r>
            <a:endParaRPr lang="en-GB" dirty="0">
              <a:effectLst/>
            </a:endParaRPr>
          </a:p>
        </p:txBody>
      </p:sp>
    </p:spTree>
    <p:extLst>
      <p:ext uri="{BB962C8B-B14F-4D97-AF65-F5344CB8AC3E}">
        <p14:creationId xmlns:p14="http://schemas.microsoft.com/office/powerpoint/2010/main" val="151931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18" y="405458"/>
            <a:ext cx="9996139" cy="3231497"/>
          </a:xfrm>
        </p:spPr>
        <p:txBody>
          <a:bodyPr/>
          <a:lstStyle/>
          <a:p>
            <a:r>
              <a:rPr lang="en-GB" dirty="0" smtClean="0"/>
              <a:t>Main stress hormones</a:t>
            </a:r>
            <a:br>
              <a:rPr lang="en-GB" dirty="0" smtClean="0"/>
            </a:br>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7</a:t>
            </a:fld>
            <a:endParaRPr lang="en-GB" dirty="0"/>
          </a:p>
        </p:txBody>
      </p:sp>
      <p:sp>
        <p:nvSpPr>
          <p:cNvPr id="6" name="Rectangle 5"/>
          <p:cNvSpPr/>
          <p:nvPr/>
        </p:nvSpPr>
        <p:spPr>
          <a:xfrm>
            <a:off x="1558702" y="1341562"/>
            <a:ext cx="10225136" cy="4893647"/>
          </a:xfrm>
          <a:prstGeom prst="rect">
            <a:avLst/>
          </a:prstGeom>
        </p:spPr>
        <p:txBody>
          <a:bodyPr wrap="square">
            <a:spAutoFit/>
          </a:bodyPr>
          <a:lstStyle/>
          <a:p>
            <a:r>
              <a:rPr lang="en-GB" dirty="0" smtClean="0"/>
              <a:t>Adrenaline (epinephrine) is the neurotransmitter</a:t>
            </a:r>
          </a:p>
          <a:p>
            <a:endParaRPr lang="en-GB" dirty="0" smtClean="0"/>
          </a:p>
          <a:p>
            <a:pPr marL="342900" indent="-342900">
              <a:buFont typeface="Arial" panose="020B0604020202020204" pitchFamily="34" charset="0"/>
              <a:buChar char="•"/>
            </a:pPr>
            <a:r>
              <a:rPr lang="en-GB" dirty="0" smtClean="0"/>
              <a:t>Crisis, Anger, Fear creates this.</a:t>
            </a:r>
            <a:endParaRPr lang="en-GB" dirty="0"/>
          </a:p>
          <a:p>
            <a:pPr marL="342900" indent="-342900">
              <a:buFont typeface="Arial" panose="020B0604020202020204" pitchFamily="34" charset="0"/>
              <a:buChar char="•"/>
            </a:pPr>
            <a:r>
              <a:rPr lang="en-GB" dirty="0" smtClean="0"/>
              <a:t>Increased HR. Increased blood flow to muscles. </a:t>
            </a:r>
          </a:p>
          <a:p>
            <a:pPr marL="342900" indent="-342900">
              <a:buFont typeface="Arial" panose="020B0604020202020204" pitchFamily="34" charset="0"/>
              <a:buChar char="•"/>
            </a:pPr>
            <a:r>
              <a:rPr lang="en-GB" dirty="0" smtClean="0"/>
              <a:t>Alertness of mind to threat as response is straight from the amygdala bypassing the Thalamus and cerebral cortex.</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Insomnia</a:t>
            </a:r>
          </a:p>
          <a:p>
            <a:pPr marL="342900" indent="-342900">
              <a:buFont typeface="Arial" panose="020B0604020202020204" pitchFamily="34" charset="0"/>
              <a:buChar char="•"/>
            </a:pPr>
            <a:r>
              <a:rPr lang="en-GB" dirty="0" smtClean="0"/>
              <a:t>Anxiety</a:t>
            </a:r>
          </a:p>
          <a:p>
            <a:pPr marL="342900" indent="-342900">
              <a:buFont typeface="Arial" panose="020B0604020202020204" pitchFamily="34" charset="0"/>
              <a:buChar char="•"/>
            </a:pPr>
            <a:r>
              <a:rPr lang="en-GB" dirty="0" smtClean="0"/>
              <a:t>Lowered immunity</a:t>
            </a:r>
          </a:p>
          <a:p>
            <a:pPr marL="342900" indent="-342900">
              <a:buFont typeface="Arial" panose="020B0604020202020204" pitchFamily="34" charset="0"/>
              <a:buChar char="•"/>
            </a:pPr>
            <a:r>
              <a:rPr lang="en-GB" dirty="0" smtClean="0"/>
              <a:t>Talking too much</a:t>
            </a:r>
          </a:p>
          <a:p>
            <a:pPr marL="342900" indent="-342900">
              <a:buFont typeface="Arial" panose="020B0604020202020204" pitchFamily="34" charset="0"/>
              <a:buChar char="•"/>
            </a:pPr>
            <a:r>
              <a:rPr lang="en-GB" dirty="0" smtClean="0"/>
              <a:t>Perfectionist</a:t>
            </a:r>
            <a:r>
              <a:rPr lang="en-GB" dirty="0"/>
              <a:t> </a:t>
            </a:r>
            <a:r>
              <a:rPr lang="en-GB" dirty="0" smtClean="0"/>
              <a:t>/ workaholic tendencies</a:t>
            </a:r>
          </a:p>
          <a:p>
            <a:pPr marL="342900" indent="-342900">
              <a:buFont typeface="Arial" panose="020B0604020202020204" pitchFamily="34" charset="0"/>
              <a:buChar char="•"/>
            </a:pPr>
            <a:r>
              <a:rPr lang="en-GB" dirty="0" smtClean="0"/>
              <a:t>Over reactions to noise and social situations</a:t>
            </a:r>
          </a:p>
        </p:txBody>
      </p:sp>
    </p:spTree>
    <p:extLst>
      <p:ext uri="{BB962C8B-B14F-4D97-AF65-F5344CB8AC3E}">
        <p14:creationId xmlns:p14="http://schemas.microsoft.com/office/powerpoint/2010/main" val="350096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18" y="405458"/>
            <a:ext cx="9996139" cy="3231497"/>
          </a:xfrm>
        </p:spPr>
        <p:txBody>
          <a:bodyPr/>
          <a:lstStyle/>
          <a:p>
            <a:r>
              <a:rPr lang="en-GB" dirty="0" smtClean="0"/>
              <a:t>Main stress hormones</a:t>
            </a:r>
            <a:br>
              <a:rPr lang="en-GB" dirty="0" smtClean="0"/>
            </a:br>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8</a:t>
            </a:fld>
            <a:endParaRPr lang="en-GB" dirty="0"/>
          </a:p>
        </p:txBody>
      </p:sp>
      <p:sp>
        <p:nvSpPr>
          <p:cNvPr id="6" name="Rectangle 5"/>
          <p:cNvSpPr/>
          <p:nvPr/>
        </p:nvSpPr>
        <p:spPr>
          <a:xfrm>
            <a:off x="1558702" y="1341562"/>
            <a:ext cx="10225136" cy="4524315"/>
          </a:xfrm>
          <a:prstGeom prst="rect">
            <a:avLst/>
          </a:prstGeom>
        </p:spPr>
        <p:txBody>
          <a:bodyPr wrap="square">
            <a:spAutoFit/>
          </a:bodyPr>
          <a:lstStyle/>
          <a:p>
            <a:r>
              <a:rPr lang="en-GB" dirty="0" smtClean="0"/>
              <a:t>Cortisol – a steroid and life sustaining in the right quantity</a:t>
            </a:r>
          </a:p>
          <a:p>
            <a:endParaRPr lang="en-GB" dirty="0" smtClean="0"/>
          </a:p>
          <a:p>
            <a:pPr marL="342900" indent="-342900">
              <a:buFont typeface="Arial" panose="020B0604020202020204" pitchFamily="34" charset="0"/>
              <a:buChar char="•"/>
            </a:pPr>
            <a:r>
              <a:rPr lang="en-GB" dirty="0" smtClean="0"/>
              <a:t>Stops us feeling pain</a:t>
            </a:r>
          </a:p>
          <a:p>
            <a:pPr marL="342900" indent="-342900">
              <a:buFont typeface="Arial" panose="020B0604020202020204" pitchFamily="34" charset="0"/>
              <a:buChar char="•"/>
            </a:pPr>
            <a:r>
              <a:rPr lang="en-GB" dirty="0" smtClean="0"/>
              <a:t>Increase blood sugar levels</a:t>
            </a:r>
          </a:p>
          <a:p>
            <a:pPr marL="342900" indent="-342900">
              <a:buFont typeface="Arial" panose="020B0604020202020204" pitchFamily="34" charset="0"/>
              <a:buChar char="•"/>
            </a:pPr>
            <a:r>
              <a:rPr lang="en-GB" dirty="0" smtClean="0"/>
              <a:t>Supresses the immune system</a:t>
            </a:r>
          </a:p>
          <a:p>
            <a:pPr marL="342900" indent="-342900">
              <a:buFont typeface="Arial" panose="020B0604020202020204" pitchFamily="34" charset="0"/>
              <a:buChar char="•"/>
            </a:pPr>
            <a:r>
              <a:rPr lang="en-GB" dirty="0" smtClean="0"/>
              <a:t>Aids metabolism</a:t>
            </a:r>
          </a:p>
          <a:p>
            <a:pPr marL="342900" indent="-342900">
              <a:buFont typeface="Arial" panose="020B0604020202020204" pitchFamily="34" charset="0"/>
              <a:buChar char="•"/>
            </a:pPr>
            <a:r>
              <a:rPr lang="en-GB" dirty="0" smtClean="0"/>
              <a:t>Essential for homeostasis</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Impairs cognitive function</a:t>
            </a:r>
          </a:p>
          <a:p>
            <a:pPr marL="342900" indent="-342900">
              <a:buFont typeface="Arial" panose="020B0604020202020204" pitchFamily="34" charset="0"/>
              <a:buChar char="•"/>
            </a:pPr>
            <a:r>
              <a:rPr lang="en-GB" dirty="0" smtClean="0"/>
              <a:t>High blood pressure</a:t>
            </a:r>
          </a:p>
          <a:p>
            <a:pPr marL="342900" indent="-342900">
              <a:buFont typeface="Arial" panose="020B0604020202020204" pitchFamily="34" charset="0"/>
              <a:buChar char="•"/>
            </a:pPr>
            <a:r>
              <a:rPr lang="en-GB" dirty="0" smtClean="0"/>
              <a:t>Slow wound healing</a:t>
            </a:r>
          </a:p>
          <a:p>
            <a:pPr marL="342900" indent="-342900">
              <a:buFont typeface="Arial" panose="020B0604020202020204" pitchFamily="34" charset="0"/>
              <a:buChar char="•"/>
            </a:pPr>
            <a:r>
              <a:rPr lang="en-GB" dirty="0" smtClean="0"/>
              <a:t>High abdominal fat – this visceral fat is a killer</a:t>
            </a:r>
          </a:p>
        </p:txBody>
      </p:sp>
    </p:spTree>
    <p:extLst>
      <p:ext uri="{BB962C8B-B14F-4D97-AF65-F5344CB8AC3E}">
        <p14:creationId xmlns:p14="http://schemas.microsoft.com/office/powerpoint/2010/main" val="4191740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18" y="405458"/>
            <a:ext cx="9996139" cy="3231497"/>
          </a:xfrm>
        </p:spPr>
        <p:txBody>
          <a:bodyPr/>
          <a:lstStyle/>
          <a:p>
            <a:r>
              <a:rPr lang="en-GB" dirty="0" smtClean="0"/>
              <a:t>Negative Emotions life hacks</a:t>
            </a:r>
            <a:br>
              <a:rPr lang="en-GB" dirty="0" smtClean="0"/>
            </a:br>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23-May-19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9</a:t>
            </a:fld>
            <a:endParaRPr lang="en-GB" dirty="0"/>
          </a:p>
        </p:txBody>
      </p:sp>
      <p:sp>
        <p:nvSpPr>
          <p:cNvPr id="6" name="Rectangle 5"/>
          <p:cNvSpPr/>
          <p:nvPr/>
        </p:nvSpPr>
        <p:spPr>
          <a:xfrm>
            <a:off x="1558702" y="1341562"/>
            <a:ext cx="10225136" cy="4893647"/>
          </a:xfrm>
          <a:prstGeom prst="rect">
            <a:avLst/>
          </a:prstGeom>
        </p:spPr>
        <p:txBody>
          <a:bodyPr wrap="square">
            <a:spAutoFit/>
          </a:bodyPr>
          <a:lstStyle/>
          <a:p>
            <a:pPr marL="342900" indent="-342900">
              <a:buFont typeface="Arial" panose="020B0604020202020204" pitchFamily="34" charset="0"/>
              <a:buChar char="•"/>
            </a:pPr>
            <a:r>
              <a:rPr lang="en-GB" dirty="0" smtClean="0"/>
              <a:t>Bringing awareness to your thoughts and emotions you can learn how to switch them to be positive. </a:t>
            </a:r>
            <a:r>
              <a:rPr lang="en-GB" dirty="0" err="1" smtClean="0"/>
              <a:t>Habbes</a:t>
            </a:r>
            <a:r>
              <a:rPr lang="en-GB" dirty="0" smtClean="0"/>
              <a:t> Law</a:t>
            </a:r>
          </a:p>
          <a:p>
            <a:endParaRPr lang="en-GB" dirty="0"/>
          </a:p>
          <a:p>
            <a:pPr marL="342900" indent="-342900">
              <a:buFont typeface="Arial" panose="020B0604020202020204" pitchFamily="34" charset="0"/>
              <a:buChar char="•"/>
            </a:pPr>
            <a:r>
              <a:rPr lang="en-GB" dirty="0" smtClean="0"/>
              <a:t>The Cancel </a:t>
            </a:r>
            <a:r>
              <a:rPr lang="en-GB" dirty="0" err="1" smtClean="0"/>
              <a:t>Cancel</a:t>
            </a:r>
            <a:r>
              <a:rPr lang="en-GB" dirty="0" smtClean="0"/>
              <a:t> method – (Silva method), this simple method access both the conscious and the subconscious parts of our brain.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You need to change your internal environment to change your external reality. Lot’s of health related studies now coming out to support.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solidFill>
                  <a:srgbClr val="FF0000"/>
                </a:solidFill>
              </a:rPr>
              <a:t>Important to note this isn’t the old just think positive adage it is much more than that this is a software overwrite. </a:t>
            </a:r>
            <a:r>
              <a:rPr lang="en-GB" dirty="0"/>
              <a:t>There is also a big difference between acknowledging reality and predicting a negative future that hasn’t come to pass</a:t>
            </a:r>
            <a:r>
              <a:rPr lang="en-GB" dirty="0" smtClean="0"/>
              <a:t>. This is neuroplasticity and its exciting!!</a:t>
            </a:r>
            <a:endParaRPr lang="en-GB" dirty="0" smtClean="0">
              <a:solidFill>
                <a:srgbClr val="FF0000"/>
              </a:solidFill>
            </a:endParaRPr>
          </a:p>
        </p:txBody>
      </p:sp>
    </p:spTree>
    <p:extLst>
      <p:ext uri="{BB962C8B-B14F-4D97-AF65-F5344CB8AC3E}">
        <p14:creationId xmlns:p14="http://schemas.microsoft.com/office/powerpoint/2010/main" val="2125687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3208eb9c-92d8-4bca-8786-5a20df24df72" origin="userSelected"/>
</file>

<file path=customXml/item2.xml><?xml version="1.0" encoding="utf-8"?>
<Control xmlns="http://schemas.microsoft.com/VisualStudio/2011/storyboarding/control">
  <Id Name="19e0966f-40cc-446e-a248-c10a673782a7" Revision="1" Stencil="System.MyShapes" StencilVersion="1.0"/>
</Control>
</file>

<file path=customXml/itemProps1.xml><?xml version="1.0" encoding="utf-8"?>
<ds:datastoreItem xmlns:ds="http://schemas.openxmlformats.org/officeDocument/2006/customXml" ds:itemID="{C02CCDA1-4E04-465F-B3F8-E75C262ADBEB}">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8D3225FD-C76F-4B0A-80B4-9CE389B8141C}">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Solstice</Template>
  <TotalTime>0</TotalTime>
  <Words>1167</Words>
  <Application>Microsoft Office PowerPoint</Application>
  <PresentationFormat>Custom</PresentationFormat>
  <Paragraphs>189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Stress &amp;  mindfulness</vt:lpstr>
      <vt:lpstr>What is stress</vt:lpstr>
      <vt:lpstr>Most common causes of stress</vt:lpstr>
      <vt:lpstr>Side effects of stress</vt:lpstr>
      <vt:lpstr>Biology of stress</vt:lpstr>
      <vt:lpstr>PowerPoint Presentation</vt:lpstr>
      <vt:lpstr>Main stress hormones   </vt:lpstr>
      <vt:lpstr>Main stress hormones   </vt:lpstr>
      <vt:lpstr>Negative Emotions life hacks   </vt:lpstr>
      <vt:lpstr>9 hacks to boost resilience</vt:lpstr>
      <vt:lpstr>PowerPoint Presentation</vt:lpstr>
      <vt:lpstr>Breathing hacks to bring calm</vt:lpstr>
      <vt:lpstr>Appendix</vt:lpstr>
      <vt:lpstr>Let’s avoid these please</vt:lpstr>
      <vt:lpstr>Take Away - How stressed are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2019-03-22T09:23:55Z</dcterms:created>
  <dcterms:modified xsi:type="dcterms:W3CDTF">2019-05-23T13:54:39Z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docIndexRef">
    <vt:lpwstr>974371ce-10d2-4c0b-82ce-7d1bb15aa59d</vt:lpwstr>
  </property>
  <property fmtid="{D5CDD505-2E9C-101B-9397-08002B2CF9AE}" pid="4" name="bjDocumentSecurityLabel">
    <vt:lpwstr>No Marking</vt:lpwstr>
  </property>
  <property fmtid="{D5CDD505-2E9C-101B-9397-08002B2CF9AE}" pid="5" name="bjSaver">
    <vt:lpwstr>EFAX0JPrui/bpNCFoBzx012S0fuTOZrb</vt:lpwstr>
  </property>
</Properties>
</file>