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51" r:id="rId3"/>
  </p:sldMasterIdLst>
  <p:notesMasterIdLst>
    <p:notesMasterId r:id="rId14"/>
  </p:notesMasterIdLst>
  <p:handoutMasterIdLst>
    <p:handoutMasterId r:id="rId15"/>
  </p:handoutMasterIdLst>
  <p:sldIdLst>
    <p:sldId id="256" r:id="rId4"/>
    <p:sldId id="257" r:id="rId5"/>
    <p:sldId id="258" r:id="rId6"/>
    <p:sldId id="259" r:id="rId7"/>
    <p:sldId id="260" r:id="rId8"/>
    <p:sldId id="261" r:id="rId9"/>
    <p:sldId id="262" r:id="rId10"/>
    <p:sldId id="263" r:id="rId11"/>
    <p:sldId id="264" r:id="rId12"/>
    <p:sldId id="265" r:id="rId13"/>
  </p:sldIdLst>
  <p:sldSz cx="12190413" cy="6859588"/>
  <p:notesSz cx="6858000" cy="9144000"/>
  <p:defaultTextStyle>
    <a:defPPr>
      <a:defRPr lang="de-DE"/>
    </a:defPPr>
    <a:lvl1pPr marL="0" algn="l" defTabSz="1219092" rtl="0" eaLnBrk="1" latinLnBrk="0" hangingPunct="1">
      <a:defRPr sz="2400" kern="1200">
        <a:solidFill>
          <a:schemeClr val="tx1"/>
        </a:solidFill>
        <a:latin typeface="+mn-lt"/>
        <a:ea typeface="+mn-ea"/>
        <a:cs typeface="+mn-cs"/>
      </a:defRPr>
    </a:lvl1pPr>
    <a:lvl2pPr marL="609546" algn="l" defTabSz="1219092" rtl="0" eaLnBrk="1" latinLnBrk="0" hangingPunct="1">
      <a:defRPr sz="2400" kern="1200">
        <a:solidFill>
          <a:schemeClr val="tx1"/>
        </a:solidFill>
        <a:latin typeface="+mn-lt"/>
        <a:ea typeface="+mn-ea"/>
        <a:cs typeface="+mn-cs"/>
      </a:defRPr>
    </a:lvl2pPr>
    <a:lvl3pPr marL="1219092" algn="l" defTabSz="1219092" rtl="0" eaLnBrk="1" latinLnBrk="0" hangingPunct="1">
      <a:defRPr sz="2400" kern="1200">
        <a:solidFill>
          <a:schemeClr val="tx1"/>
        </a:solidFill>
        <a:latin typeface="+mn-lt"/>
        <a:ea typeface="+mn-ea"/>
        <a:cs typeface="+mn-cs"/>
      </a:defRPr>
    </a:lvl3pPr>
    <a:lvl4pPr marL="1828637" algn="l" defTabSz="1219092" rtl="0" eaLnBrk="1" latinLnBrk="0" hangingPunct="1">
      <a:defRPr sz="2400" kern="1200">
        <a:solidFill>
          <a:schemeClr val="tx1"/>
        </a:solidFill>
        <a:latin typeface="+mn-lt"/>
        <a:ea typeface="+mn-ea"/>
        <a:cs typeface="+mn-cs"/>
      </a:defRPr>
    </a:lvl4pPr>
    <a:lvl5pPr marL="2438183" algn="l" defTabSz="1219092" rtl="0" eaLnBrk="1" latinLnBrk="0" hangingPunct="1">
      <a:defRPr sz="2400" kern="1200">
        <a:solidFill>
          <a:schemeClr val="tx1"/>
        </a:solidFill>
        <a:latin typeface="+mn-lt"/>
        <a:ea typeface="+mn-ea"/>
        <a:cs typeface="+mn-cs"/>
      </a:defRPr>
    </a:lvl5pPr>
    <a:lvl6pPr marL="3047729" algn="l" defTabSz="1219092" rtl="0" eaLnBrk="1" latinLnBrk="0" hangingPunct="1">
      <a:defRPr sz="2400" kern="1200">
        <a:solidFill>
          <a:schemeClr val="tx1"/>
        </a:solidFill>
        <a:latin typeface="+mn-lt"/>
        <a:ea typeface="+mn-ea"/>
        <a:cs typeface="+mn-cs"/>
      </a:defRPr>
    </a:lvl6pPr>
    <a:lvl7pPr marL="3657275" algn="l" defTabSz="1219092" rtl="0" eaLnBrk="1" latinLnBrk="0" hangingPunct="1">
      <a:defRPr sz="2400" kern="1200">
        <a:solidFill>
          <a:schemeClr val="tx1"/>
        </a:solidFill>
        <a:latin typeface="+mn-lt"/>
        <a:ea typeface="+mn-ea"/>
        <a:cs typeface="+mn-cs"/>
      </a:defRPr>
    </a:lvl7pPr>
    <a:lvl8pPr marL="4266820" algn="l" defTabSz="1219092" rtl="0" eaLnBrk="1" latinLnBrk="0" hangingPunct="1">
      <a:defRPr sz="2400" kern="1200">
        <a:solidFill>
          <a:schemeClr val="tx1"/>
        </a:solidFill>
        <a:latin typeface="+mn-lt"/>
        <a:ea typeface="+mn-ea"/>
        <a:cs typeface="+mn-cs"/>
      </a:defRPr>
    </a:lvl8pPr>
    <a:lvl9pPr marL="4876366" algn="l" defTabSz="1219092" rtl="0" eaLnBrk="1" latinLnBrk="0" hangingPunct="1">
      <a:defRPr sz="24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25">
          <p15:clr>
            <a:srgbClr val="A4A3A4"/>
          </p15:clr>
        </p15:guide>
        <p15:guide id="2" orient="horz" pos="4013">
          <p15:clr>
            <a:srgbClr val="A4A3A4"/>
          </p15:clr>
        </p15:guide>
        <p15:guide id="3" orient="horz" pos="484">
          <p15:clr>
            <a:srgbClr val="A4A3A4"/>
          </p15:clr>
        </p15:guide>
        <p15:guide id="4" orient="horz" pos="802">
          <p15:clr>
            <a:srgbClr val="A4A3A4"/>
          </p15:clr>
        </p15:guide>
        <p15:guide id="5" orient="horz" pos="1608">
          <p15:clr>
            <a:srgbClr val="A4A3A4"/>
          </p15:clr>
        </p15:guide>
        <p15:guide id="6" orient="horz">
          <p15:clr>
            <a:srgbClr val="A4A3A4"/>
          </p15:clr>
        </p15:guide>
        <p15:guide id="7" orient="horz" pos="165">
          <p15:clr>
            <a:srgbClr val="A4A3A4"/>
          </p15:clr>
        </p15:guide>
        <p15:guide id="8" orient="horz" pos="4170">
          <p15:clr>
            <a:srgbClr val="A4A3A4"/>
          </p15:clr>
        </p15:guide>
        <p15:guide id="9" orient="horz" pos="2886">
          <p15:clr>
            <a:srgbClr val="A4A3A4"/>
          </p15:clr>
        </p15:guide>
        <p15:guide id="10" orient="horz" pos="964">
          <p15:clr>
            <a:srgbClr val="A4A3A4"/>
          </p15:clr>
        </p15:guide>
        <p15:guide id="11" orient="horz" pos="3053">
          <p15:clr>
            <a:srgbClr val="A4A3A4"/>
          </p15:clr>
        </p15:guide>
        <p15:guide id="12" orient="horz" pos="1131">
          <p15:clr>
            <a:srgbClr val="A4A3A4"/>
          </p15:clr>
        </p15:guide>
        <p15:guide id="13" orient="horz" pos="2723">
          <p15:clr>
            <a:srgbClr val="A4A3A4"/>
          </p15:clr>
        </p15:guide>
        <p15:guide id="14" orient="horz" pos="1280">
          <p15:clr>
            <a:srgbClr val="A4A3A4"/>
          </p15:clr>
        </p15:guide>
        <p15:guide id="15" orient="horz" pos="3850">
          <p15:clr>
            <a:srgbClr val="A4A3A4"/>
          </p15:clr>
        </p15:guide>
        <p15:guide id="16" orient="horz" pos="3685">
          <p15:clr>
            <a:srgbClr val="A4A3A4"/>
          </p15:clr>
        </p15:guide>
        <p15:guide id="17" orient="horz" pos="3530">
          <p15:clr>
            <a:srgbClr val="A4A3A4"/>
          </p15:clr>
        </p15:guide>
        <p15:guide id="18" orient="horz" pos="3370">
          <p15:clr>
            <a:srgbClr val="A4A3A4"/>
          </p15:clr>
        </p15:guide>
        <p15:guide id="19" orient="horz" pos="3206">
          <p15:clr>
            <a:srgbClr val="A4A3A4"/>
          </p15:clr>
        </p15:guide>
        <p15:guide id="20" orient="horz" pos="2570">
          <p15:clr>
            <a:srgbClr val="A4A3A4"/>
          </p15:clr>
        </p15:guide>
        <p15:guide id="21" orient="horz" pos="2407">
          <p15:clr>
            <a:srgbClr val="A4A3A4"/>
          </p15:clr>
        </p15:guide>
        <p15:guide id="22" orient="horz" pos="1924">
          <p15:clr>
            <a:srgbClr val="A4A3A4"/>
          </p15:clr>
        </p15:guide>
        <p15:guide id="23" orient="horz" pos="1767">
          <p15:clr>
            <a:srgbClr val="A4A3A4"/>
          </p15:clr>
        </p15:guide>
        <p15:guide id="24" orient="horz" pos="1447">
          <p15:clr>
            <a:srgbClr val="A4A3A4"/>
          </p15:clr>
        </p15:guide>
        <p15:guide id="25" orient="horz" pos="649">
          <p15:clr>
            <a:srgbClr val="A4A3A4"/>
          </p15:clr>
        </p15:guide>
        <p15:guide id="26" orient="horz" pos="2084">
          <p15:clr>
            <a:srgbClr val="A4A3A4"/>
          </p15:clr>
        </p15:guide>
        <p15:guide id="27" orient="horz" pos="2243">
          <p15:clr>
            <a:srgbClr val="A4A3A4"/>
          </p15:clr>
        </p15:guide>
        <p15:guide id="28" pos="3840">
          <p15:clr>
            <a:srgbClr val="A4A3A4"/>
          </p15:clr>
        </p15:guide>
        <p15:guide id="29" pos="320">
          <p15:clr>
            <a:srgbClr val="A4A3A4"/>
          </p15:clr>
        </p15:guide>
        <p15:guide id="30" pos="7367">
          <p15:clr>
            <a:srgbClr val="A4A3A4"/>
          </p15:clr>
        </p15:guide>
        <p15:guide id="31" pos="7043">
          <p15:clr>
            <a:srgbClr val="A4A3A4"/>
          </p15:clr>
        </p15:guide>
        <p15:guide id="32" pos="6562">
          <p15:clr>
            <a:srgbClr val="A4A3A4"/>
          </p15:clr>
        </p15:guide>
        <p15:guide id="33">
          <p15:clr>
            <a:srgbClr val="A4A3A4"/>
          </p15:clr>
        </p15:guide>
        <p15:guide id="34" pos="6083">
          <p15:clr>
            <a:srgbClr val="A4A3A4"/>
          </p15:clr>
        </p15:guide>
        <p15:guide id="35" pos="167">
          <p15:clr>
            <a:srgbClr val="A4A3A4"/>
          </p15:clr>
        </p15:guide>
        <p15:guide id="36" pos="7520">
          <p15:clr>
            <a:srgbClr val="A4A3A4"/>
          </p15:clr>
        </p15:guide>
        <p15:guide id="37" pos="2568">
          <p15:clr>
            <a:srgbClr val="A4A3A4"/>
          </p15:clr>
        </p15:guide>
        <p15:guide id="38" pos="2406">
          <p15:clr>
            <a:srgbClr val="A4A3A4"/>
          </p15:clr>
        </p15:guide>
        <p15:guide id="39" pos="2717">
          <p15:clr>
            <a:srgbClr val="A4A3A4"/>
          </p15:clr>
        </p15:guide>
        <p15:guide id="40" pos="2884">
          <p15:clr>
            <a:srgbClr val="A4A3A4"/>
          </p15:clr>
        </p15:guide>
        <p15:guide id="41" pos="3050">
          <p15:clr>
            <a:srgbClr val="A4A3A4"/>
          </p15:clr>
        </p15:guide>
        <p15:guide id="42" pos="3204">
          <p15:clr>
            <a:srgbClr val="A4A3A4"/>
          </p15:clr>
        </p15:guide>
        <p15:guide id="43" pos="3361">
          <p15:clr>
            <a:srgbClr val="A4A3A4"/>
          </p15:clr>
        </p15:guide>
        <p15:guide id="44" pos="3528">
          <p15:clr>
            <a:srgbClr val="A4A3A4"/>
          </p15:clr>
        </p15:guide>
        <p15:guide id="45" pos="4005">
          <p15:clr>
            <a:srgbClr val="A4A3A4"/>
          </p15:clr>
        </p15:guide>
        <p15:guide id="46" pos="4159">
          <p15:clr>
            <a:srgbClr val="A4A3A4"/>
          </p15:clr>
        </p15:guide>
        <p15:guide id="47" pos="4321">
          <p15:clr>
            <a:srgbClr val="A4A3A4"/>
          </p15:clr>
        </p15:guide>
        <p15:guide id="48" pos="4483">
          <p15:clr>
            <a:srgbClr val="A4A3A4"/>
          </p15:clr>
        </p15:guide>
        <p15:guide id="49" pos="5601">
          <p15:clr>
            <a:srgbClr val="A4A3A4"/>
          </p15:clr>
        </p15:guide>
        <p15:guide id="50" pos="5763">
          <p15:clr>
            <a:srgbClr val="A4A3A4"/>
          </p15:clr>
        </p15:guide>
        <p15:guide id="51" pos="5926">
          <p15:clr>
            <a:srgbClr val="A4A3A4"/>
          </p15:clr>
        </p15:guide>
        <p15:guide id="52" pos="6246">
          <p15:clr>
            <a:srgbClr val="A4A3A4"/>
          </p15:clr>
        </p15:guide>
        <p15:guide id="53" pos="6406">
          <p15:clr>
            <a:srgbClr val="A4A3A4"/>
          </p15:clr>
        </p15:guide>
        <p15:guide id="54" pos="7203">
          <p15:clr>
            <a:srgbClr val="A4A3A4"/>
          </p15:clr>
        </p15:guide>
        <p15:guide id="55" pos="6718">
          <p15:clr>
            <a:srgbClr val="A4A3A4"/>
          </p15:clr>
        </p15:guide>
        <p15:guide id="56" pos="6884">
          <p15:clr>
            <a:srgbClr val="A4A3A4"/>
          </p15:clr>
        </p15:guide>
        <p15:guide id="57" pos="5447">
          <p15:clr>
            <a:srgbClr val="A4A3A4"/>
          </p15:clr>
        </p15:guide>
        <p15:guide id="58" pos="5282">
          <p15:clr>
            <a:srgbClr val="A4A3A4"/>
          </p15:clr>
        </p15:guide>
        <p15:guide id="59" pos="5119">
          <p15:clr>
            <a:srgbClr val="A4A3A4"/>
          </p15:clr>
        </p15:guide>
        <p15:guide id="60" pos="4961">
          <p15:clr>
            <a:srgbClr val="A4A3A4"/>
          </p15:clr>
        </p15:guide>
        <p15:guide id="61" pos="4803">
          <p15:clr>
            <a:srgbClr val="A4A3A4"/>
          </p15:clr>
        </p15:guide>
        <p15:guide id="62" pos="4637">
          <p15:clr>
            <a:srgbClr val="A4A3A4"/>
          </p15:clr>
        </p15:guide>
        <p15:guide id="63" pos="487">
          <p15:clr>
            <a:srgbClr val="A4A3A4"/>
          </p15:clr>
        </p15:guide>
        <p15:guide id="64" pos="644">
          <p15:clr>
            <a:srgbClr val="A4A3A4"/>
          </p15:clr>
        </p15:guide>
        <p15:guide id="65" pos="801">
          <p15:clr>
            <a:srgbClr val="A4A3A4"/>
          </p15:clr>
        </p15:guide>
        <p15:guide id="66" pos="967">
          <p15:clr>
            <a:srgbClr val="A4A3A4"/>
          </p15:clr>
        </p15:guide>
        <p15:guide id="67" pos="1120">
          <p15:clr>
            <a:srgbClr val="A4A3A4"/>
          </p15:clr>
        </p15:guide>
        <p15:guide id="68" pos="1281">
          <p15:clr>
            <a:srgbClr val="A4A3A4"/>
          </p15:clr>
        </p15:guide>
        <p15:guide id="69" pos="1442">
          <p15:clr>
            <a:srgbClr val="A4A3A4"/>
          </p15:clr>
        </p15:guide>
        <p15:guide id="70" pos="1609">
          <p15:clr>
            <a:srgbClr val="A4A3A4"/>
          </p15:clr>
        </p15:guide>
        <p15:guide id="71" pos="1762">
          <p15:clr>
            <a:srgbClr val="A4A3A4"/>
          </p15:clr>
        </p15:guide>
        <p15:guide id="72" pos="1924">
          <p15:clr>
            <a:srgbClr val="A4A3A4"/>
          </p15:clr>
        </p15:guide>
        <p15:guide id="73" pos="2085">
          <p15:clr>
            <a:srgbClr val="A4A3A4"/>
          </p15:clr>
        </p15:guide>
        <p15:guide id="74" pos="2244">
          <p15:clr>
            <a:srgbClr val="A4A3A4"/>
          </p15:clr>
        </p15:guide>
        <p15:guide id="75" pos="3682">
          <p15:clr>
            <a:srgbClr val="A4A3A4"/>
          </p15:clr>
        </p15:guide>
        <p15:guide id="76" orient="horz" pos="970">
          <p15:clr>
            <a:srgbClr val="A4A3A4"/>
          </p15:clr>
        </p15:guide>
        <p15:guide id="77" pos="7678">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D5C7"/>
    <a:srgbClr val="C1EBFB"/>
    <a:srgbClr val="EBE1BF"/>
    <a:srgbClr val="F1F9FA"/>
    <a:srgbClr val="EFF6EE"/>
    <a:srgbClr val="FAF7EF"/>
    <a:srgbClr val="F9F2EF"/>
    <a:srgbClr val="EFE8E6"/>
    <a:srgbClr val="E1CFEA"/>
    <a:srgbClr val="C3D8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Helle Formatvorlage 1 - Akz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28" autoAdjust="0"/>
    <p:restoredTop sz="99596" autoAdjust="0"/>
  </p:normalViewPr>
  <p:slideViewPr>
    <p:cSldViewPr>
      <p:cViewPr>
        <p:scale>
          <a:sx n="66" d="100"/>
          <a:sy n="66" d="100"/>
        </p:scale>
        <p:origin x="-1704" y="-696"/>
      </p:cViewPr>
      <p:guideLst>
        <p:guide orient="horz" pos="325"/>
        <p:guide orient="horz" pos="4013"/>
        <p:guide orient="horz" pos="484"/>
        <p:guide orient="horz" pos="802"/>
        <p:guide orient="horz"/>
        <p:guide orient="horz" pos="165"/>
        <p:guide orient="horz" pos="4170"/>
        <p:guide orient="horz" pos="970"/>
        <p:guide orient="horz" pos="4320"/>
        <p:guide pos="3840"/>
        <p:guide pos="7367"/>
        <p:guide/>
        <p:guide pos="167"/>
        <p:guide pos="7520"/>
        <p:guide pos="5601"/>
        <p:guide pos="2085"/>
        <p:guide pos="7678"/>
      </p:guideLst>
    </p:cSldViewPr>
  </p:slideViewPr>
  <p:outlineViewPr>
    <p:cViewPr>
      <p:scale>
        <a:sx n="33" d="100"/>
        <a:sy n="33" d="100"/>
      </p:scale>
      <p:origin x="0" y="33240"/>
    </p:cViewPr>
  </p:outlineViewPr>
  <p:notesTextViewPr>
    <p:cViewPr>
      <p:scale>
        <a:sx n="1" d="1"/>
        <a:sy n="1" d="1"/>
      </p:scale>
      <p:origin x="0" y="0"/>
    </p:cViewPr>
  </p:notesTextViewPr>
  <p:sorterViewPr>
    <p:cViewPr>
      <p:scale>
        <a:sx n="144" d="100"/>
        <a:sy n="144" d="100"/>
      </p:scale>
      <p:origin x="0" y="18859"/>
    </p:cViewPr>
  </p:sorterViewPr>
  <p:notesViewPr>
    <p:cSldViewPr>
      <p:cViewPr varScale="1">
        <p:scale>
          <a:sx n="98" d="100"/>
          <a:sy n="98" d="100"/>
        </p:scale>
        <p:origin x="-3898"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 Id="rId7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4D9B6F-F621-4A62-84F4-5FFAE9A4C545}" type="datetimeFigureOut">
              <a:rPr lang="en-GB" smtClean="0"/>
              <a:t>22/03/2019</a:t>
            </a:fld>
            <a:endParaRPr lang="en-GB"/>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46A6A2-50A7-4640-855D-8956E55ABAC1}" type="slidenum">
              <a:rPr lang="en-GB" smtClean="0"/>
              <a:t>‹#›</a:t>
            </a:fld>
            <a:endParaRPr lang="en-GB"/>
          </a:p>
        </p:txBody>
      </p:sp>
    </p:spTree>
    <p:extLst>
      <p:ext uri="{BB962C8B-B14F-4D97-AF65-F5344CB8AC3E}">
        <p14:creationId xmlns:p14="http://schemas.microsoft.com/office/powerpoint/2010/main" val="18320660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789E00-45B7-44B8-8E59-84DE0BD71A0D}" type="datetimeFigureOut">
              <a:rPr lang="de-DE" smtClean="0"/>
              <a:t>22.03.2019</a:t>
            </a:fld>
            <a:endParaRPr lang="de-DE"/>
          </a:p>
        </p:txBody>
      </p:sp>
      <p:sp>
        <p:nvSpPr>
          <p:cNvPr id="4" name="Folienbildplatzhalt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7F3CE7-ED39-4DCA-B997-3091546AA5B2}" type="slidenum">
              <a:rPr lang="de-DE" smtClean="0"/>
              <a:t>‹#›</a:t>
            </a:fld>
            <a:endParaRPr lang="de-DE"/>
          </a:p>
        </p:txBody>
      </p:sp>
    </p:spTree>
    <p:extLst>
      <p:ext uri="{BB962C8B-B14F-4D97-AF65-F5344CB8AC3E}">
        <p14:creationId xmlns:p14="http://schemas.microsoft.com/office/powerpoint/2010/main" val="4031432796"/>
      </p:ext>
    </p:extLst>
  </p:cSld>
  <p:clrMap bg1="lt1" tx1="dk1" bg2="lt2" tx2="dk2" accent1="accent1" accent2="accent2" accent3="accent3" accent4="accent4" accent5="accent5" accent6="accent6" hlink="hlink" folHlink="folHlink"/>
  <p:hf dt="0"/>
  <p:notesStyle>
    <a:lvl1pPr marL="0" algn="l" defTabSz="1219092" rtl="0" eaLnBrk="1" latinLnBrk="0" hangingPunct="1">
      <a:defRPr sz="1500" kern="1200">
        <a:solidFill>
          <a:schemeClr val="tx1"/>
        </a:solidFill>
        <a:latin typeface="+mn-lt"/>
        <a:ea typeface="+mn-ea"/>
        <a:cs typeface="+mn-cs"/>
      </a:defRPr>
    </a:lvl1pPr>
    <a:lvl2pPr marL="609546" algn="l" defTabSz="1219092" rtl="0" eaLnBrk="1" latinLnBrk="0" hangingPunct="1">
      <a:defRPr sz="1500" kern="1200">
        <a:solidFill>
          <a:schemeClr val="tx1"/>
        </a:solidFill>
        <a:latin typeface="+mn-lt"/>
        <a:ea typeface="+mn-ea"/>
        <a:cs typeface="+mn-cs"/>
      </a:defRPr>
    </a:lvl2pPr>
    <a:lvl3pPr marL="1219092" algn="l" defTabSz="1219092" rtl="0" eaLnBrk="1" latinLnBrk="0" hangingPunct="1">
      <a:defRPr sz="1500" kern="1200">
        <a:solidFill>
          <a:schemeClr val="tx1"/>
        </a:solidFill>
        <a:latin typeface="+mn-lt"/>
        <a:ea typeface="+mn-ea"/>
        <a:cs typeface="+mn-cs"/>
      </a:defRPr>
    </a:lvl3pPr>
    <a:lvl4pPr marL="1828637" algn="l" defTabSz="1219092" rtl="0" eaLnBrk="1" latinLnBrk="0" hangingPunct="1">
      <a:defRPr sz="1500" kern="1200">
        <a:solidFill>
          <a:schemeClr val="tx1"/>
        </a:solidFill>
        <a:latin typeface="+mn-lt"/>
        <a:ea typeface="+mn-ea"/>
        <a:cs typeface="+mn-cs"/>
      </a:defRPr>
    </a:lvl4pPr>
    <a:lvl5pPr marL="2438183" algn="l" defTabSz="1219092" rtl="0" eaLnBrk="1" latinLnBrk="0" hangingPunct="1">
      <a:defRPr sz="1500" kern="1200">
        <a:solidFill>
          <a:schemeClr val="tx1"/>
        </a:solidFill>
        <a:latin typeface="+mn-lt"/>
        <a:ea typeface="+mn-ea"/>
        <a:cs typeface="+mn-cs"/>
      </a:defRPr>
    </a:lvl5pPr>
    <a:lvl6pPr marL="3047729" algn="l" defTabSz="1219092" rtl="0" eaLnBrk="1" latinLnBrk="0" hangingPunct="1">
      <a:defRPr sz="1500" kern="1200">
        <a:solidFill>
          <a:schemeClr val="tx1"/>
        </a:solidFill>
        <a:latin typeface="+mn-lt"/>
        <a:ea typeface="+mn-ea"/>
        <a:cs typeface="+mn-cs"/>
      </a:defRPr>
    </a:lvl6pPr>
    <a:lvl7pPr marL="3657275" algn="l" defTabSz="1219092" rtl="0" eaLnBrk="1" latinLnBrk="0" hangingPunct="1">
      <a:defRPr sz="1500" kern="1200">
        <a:solidFill>
          <a:schemeClr val="tx1"/>
        </a:solidFill>
        <a:latin typeface="+mn-lt"/>
        <a:ea typeface="+mn-ea"/>
        <a:cs typeface="+mn-cs"/>
      </a:defRPr>
    </a:lvl7pPr>
    <a:lvl8pPr marL="4266820" algn="l" defTabSz="1219092" rtl="0" eaLnBrk="1" latinLnBrk="0" hangingPunct="1">
      <a:defRPr sz="1500" kern="1200">
        <a:solidFill>
          <a:schemeClr val="tx1"/>
        </a:solidFill>
        <a:latin typeface="+mn-lt"/>
        <a:ea typeface="+mn-ea"/>
        <a:cs typeface="+mn-cs"/>
      </a:defRPr>
    </a:lvl8pPr>
    <a:lvl9pPr marL="4876366" algn="l" defTabSz="1219092" rtl="0" eaLnBrk="1" latinLnBrk="0" hangingPunct="1">
      <a:defRPr sz="15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09831" y="359981"/>
            <a:ext cx="9874235" cy="1472525"/>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909831" y="1850492"/>
            <a:ext cx="9874235" cy="1753006"/>
          </a:xfrm>
        </p:spPr>
        <p:txBody>
          <a:bodyPr tIns="0"/>
          <a:lstStyle>
            <a:lvl1pPr marL="32655" indent="0" algn="l">
              <a:buNone/>
              <a:defRPr sz="3100">
                <a:solidFill>
                  <a:schemeClr val="tx2">
                    <a:shade val="30000"/>
                    <a:satMod val="150000"/>
                  </a:schemeClr>
                </a:solidFill>
              </a:defRPr>
            </a:lvl1pPr>
            <a:lvl2pPr marL="544251" indent="0" algn="ctr">
              <a:buNone/>
            </a:lvl2pPr>
            <a:lvl3pPr marL="1088502" indent="0" algn="ctr">
              <a:buNone/>
            </a:lvl3pPr>
            <a:lvl4pPr marL="1632753" indent="0" algn="ctr">
              <a:buNone/>
            </a:lvl4pPr>
            <a:lvl5pPr marL="2177004" indent="0" algn="ctr">
              <a:buNone/>
            </a:lvl5pPr>
            <a:lvl6pPr marL="2721254" indent="0" algn="ctr">
              <a:buNone/>
            </a:lvl6pPr>
            <a:lvl7pPr marL="3265505" indent="0" algn="ctr">
              <a:buNone/>
            </a:lvl7pPr>
            <a:lvl8pPr marL="3809756" indent="0" algn="ctr">
              <a:buNone/>
            </a:lvl8pPr>
            <a:lvl9pPr marL="4354007"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153D9D2-4109-4658-A169-3AF16B615417}" type="datetime5">
              <a:rPr lang="en-US" smtClean="0"/>
              <a:t>22-Mar-19</a:t>
            </a:fld>
            <a:endParaRPr lang="en-GB"/>
          </a:p>
        </p:txBody>
      </p:sp>
      <p:sp>
        <p:nvSpPr>
          <p:cNvPr id="20" name="Footer Placeholder 19"/>
          <p:cNvSpPr>
            <a:spLocks noGrp="1"/>
          </p:cNvSpPr>
          <p:nvPr>
            <p:ph type="ftr" sz="quarter" idx="11"/>
          </p:nvPr>
        </p:nvSpPr>
        <p:spPr/>
        <p:txBody>
          <a:bodyPr/>
          <a:lstStyle>
            <a:extLst/>
          </a:lstStyle>
          <a:p>
            <a:r>
              <a:rPr lang="en-GB" noProof="0" smtClean="0"/>
              <a:t>File name | department | author </a:t>
            </a:r>
            <a:endParaRPr lang="en-GB" noProof="0" dirty="0"/>
          </a:p>
        </p:txBody>
      </p:sp>
      <p:sp>
        <p:nvSpPr>
          <p:cNvPr id="10" name="Slide Number Placeholder 9"/>
          <p:cNvSpPr>
            <a:spLocks noGrp="1"/>
          </p:cNvSpPr>
          <p:nvPr>
            <p:ph type="sldNum" sz="quarter" idx="12"/>
          </p:nvPr>
        </p:nvSpPr>
        <p:spPr/>
        <p:txBody>
          <a:bodyPr/>
          <a:lstStyle>
            <a:extLst/>
          </a:lstStyle>
          <a:p>
            <a:fld id="{61201FF1-C63B-412E-ABF0-3D0E918900AC}" type="slidenum">
              <a:rPr lang="en-GB" smtClean="0"/>
              <a:pPr/>
              <a:t>‹#›</a:t>
            </a:fld>
            <a:endParaRPr lang="en-GB" dirty="0"/>
          </a:p>
        </p:txBody>
      </p:sp>
      <p:sp>
        <p:nvSpPr>
          <p:cNvPr id="8" name="Oval 7"/>
          <p:cNvSpPr/>
          <p:nvPr/>
        </p:nvSpPr>
        <p:spPr>
          <a:xfrm>
            <a:off x="1228418" y="1414129"/>
            <a:ext cx="280379" cy="210361"/>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8850" tIns="54425" rIns="108850" bIns="54425" anchor="ctr"/>
          <a:lstStyle>
            <a:extLst/>
          </a:lstStyle>
          <a:p>
            <a:pPr algn="ctr" eaLnBrk="1" latinLnBrk="0" hangingPunct="1"/>
            <a:endParaRPr kumimoji="0" lang="en-US"/>
          </a:p>
        </p:txBody>
      </p:sp>
      <p:sp>
        <p:nvSpPr>
          <p:cNvPr id="9" name="Oval 8"/>
          <p:cNvSpPr/>
          <p:nvPr/>
        </p:nvSpPr>
        <p:spPr>
          <a:xfrm>
            <a:off x="1542700" y="1345327"/>
            <a:ext cx="85333" cy="64023"/>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8850" tIns="54425" rIns="108850" bIns="54425" anchor="ctr"/>
          <a:lstStyle>
            <a:extLst/>
          </a:lstStyle>
          <a:p>
            <a:pPr algn="ctr" eaLnBrk="1" latinLnBrk="0" hangingPunct="1"/>
            <a:endParaRPr kumimoji="0" lang="en-US"/>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53D9D2-4109-4658-A169-3AF16B615417}" type="datetime5">
              <a:rPr lang="en-US" smtClean="0"/>
              <a:t>22-Mar-19</a:t>
            </a:fld>
            <a:endParaRPr lang="en-GB"/>
          </a:p>
        </p:txBody>
      </p:sp>
      <p:sp>
        <p:nvSpPr>
          <p:cNvPr id="5" name="Footer Placeholder 4"/>
          <p:cNvSpPr>
            <a:spLocks noGrp="1"/>
          </p:cNvSpPr>
          <p:nvPr>
            <p:ph type="ftr" sz="quarter" idx="11"/>
          </p:nvPr>
        </p:nvSpPr>
        <p:spPr/>
        <p:txBody>
          <a:bodyPr/>
          <a:lstStyle>
            <a:extLst/>
          </a:lstStyle>
          <a:p>
            <a:r>
              <a:rPr lang="en-GB" noProof="0" smtClean="0"/>
              <a:t>File name | department | author </a:t>
            </a:r>
            <a:endParaRPr lang="en-GB" noProof="0" dirty="0"/>
          </a:p>
        </p:txBody>
      </p:sp>
      <p:sp>
        <p:nvSpPr>
          <p:cNvPr id="6" name="Slide Number Placeholder 5"/>
          <p:cNvSpPr>
            <a:spLocks noGrp="1"/>
          </p:cNvSpPr>
          <p:nvPr>
            <p:ph type="sldNum" sz="quarter" idx="12"/>
          </p:nvPr>
        </p:nvSpPr>
        <p:spPr/>
        <p:txBody>
          <a:bodyPr/>
          <a:lstStyle>
            <a:extLst/>
          </a:lstStyle>
          <a:p>
            <a:fld id="{61201FF1-C63B-412E-ABF0-3D0E918900AC}" type="slidenum">
              <a:rPr lang="en-GB" smtClean="0"/>
              <a:pPr/>
              <a:t>‹#›</a:t>
            </a:fld>
            <a:endParaRPr lang="en-GB" dirty="0"/>
          </a:p>
        </p:txBody>
      </p:sp>
    </p:spTree>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2810" y="274703"/>
            <a:ext cx="2438083" cy="5852880"/>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523801" y="274704"/>
            <a:ext cx="7415835" cy="585288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53D9D2-4109-4658-A169-3AF16B615417}" type="datetime5">
              <a:rPr lang="en-US" smtClean="0"/>
              <a:t>22-Mar-19</a:t>
            </a:fld>
            <a:endParaRPr lang="en-GB"/>
          </a:p>
        </p:txBody>
      </p:sp>
      <p:sp>
        <p:nvSpPr>
          <p:cNvPr id="5" name="Footer Placeholder 4"/>
          <p:cNvSpPr>
            <a:spLocks noGrp="1"/>
          </p:cNvSpPr>
          <p:nvPr>
            <p:ph type="ftr" sz="quarter" idx="11"/>
          </p:nvPr>
        </p:nvSpPr>
        <p:spPr/>
        <p:txBody>
          <a:bodyPr/>
          <a:lstStyle>
            <a:extLst/>
          </a:lstStyle>
          <a:p>
            <a:r>
              <a:rPr lang="en-GB" noProof="0" smtClean="0"/>
              <a:t>File name | department | author </a:t>
            </a:r>
            <a:endParaRPr lang="en-GB" noProof="0" dirty="0"/>
          </a:p>
        </p:txBody>
      </p:sp>
      <p:sp>
        <p:nvSpPr>
          <p:cNvPr id="6" name="Slide Number Placeholder 5"/>
          <p:cNvSpPr>
            <a:spLocks noGrp="1"/>
          </p:cNvSpPr>
          <p:nvPr>
            <p:ph type="sldNum" sz="quarter" idx="12"/>
          </p:nvPr>
        </p:nvSpPr>
        <p:spPr/>
        <p:txBody>
          <a:bodyPr/>
          <a:lstStyle>
            <a:extLst/>
          </a:lstStyle>
          <a:p>
            <a:fld id="{61201FF1-C63B-412E-ABF0-3D0E918900AC}" type="slidenum">
              <a:rPr lang="en-GB" smtClean="0"/>
              <a:pPr/>
              <a:t>‹#›</a:t>
            </a:fld>
            <a:endParaRPr lang="en-GB" dirty="0"/>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el Board Presentation">
    <p:spTree>
      <p:nvGrpSpPr>
        <p:cNvPr id="1" name=""/>
        <p:cNvGrpSpPr/>
        <p:nvPr/>
      </p:nvGrpSpPr>
      <p:grpSpPr>
        <a:xfrm>
          <a:off x="0" y="0"/>
          <a:ext cx="0" cy="0"/>
          <a:chOff x="0" y="0"/>
          <a:chExt cx="0" cy="0"/>
        </a:xfrm>
      </p:grpSpPr>
      <p:sp>
        <p:nvSpPr>
          <p:cNvPr id="9" name="Textplatzhalter 23"/>
          <p:cNvSpPr>
            <a:spLocks noGrp="1"/>
          </p:cNvSpPr>
          <p:nvPr>
            <p:ph type="body" sz="quarter" idx="19"/>
          </p:nvPr>
        </p:nvSpPr>
        <p:spPr>
          <a:xfrm>
            <a:off x="1" y="6929"/>
            <a:ext cx="4841875" cy="4574596"/>
          </a:xfrm>
          <a:solidFill>
            <a:srgbClr val="CFE9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de-DE" sz="100" dirty="0" smtClean="0"/>
            </a:lvl1pPr>
          </a:lstStyle>
          <a:p>
            <a:pPr lvl="0" algn="ctr"/>
            <a:r>
              <a:rPr lang="en-US" smtClean="0"/>
              <a:t>Click to edit Master text styles</a:t>
            </a:r>
          </a:p>
        </p:txBody>
      </p:sp>
      <p:sp>
        <p:nvSpPr>
          <p:cNvPr id="5" name="Textplatzhalter 4"/>
          <p:cNvSpPr>
            <a:spLocks noGrp="1"/>
          </p:cNvSpPr>
          <p:nvPr>
            <p:ph type="body" sz="quarter" idx="13" hasCustomPrompt="1"/>
          </p:nvPr>
        </p:nvSpPr>
        <p:spPr>
          <a:xfrm>
            <a:off x="508000" y="3821114"/>
            <a:ext cx="4069756" cy="1528761"/>
          </a:xfrm>
          <a:prstGeom prst="rect">
            <a:avLst/>
          </a:prstGeom>
        </p:spPr>
        <p:txBody>
          <a:bodyPr>
            <a:noAutofit/>
          </a:bodyPr>
          <a:lstStyle>
            <a:lvl1pPr>
              <a:lnSpc>
                <a:spcPct val="100000"/>
              </a:lnSpc>
              <a:spcAft>
                <a:spcPts val="0"/>
              </a:spcAft>
              <a:defRPr lang="en-GB" sz="1800" b="0" kern="1200" cap="none" baseline="0" noProof="0" dirty="0" smtClean="0">
                <a:solidFill>
                  <a:srgbClr val="003781"/>
                </a:solidFill>
                <a:latin typeface="+mn-lt"/>
                <a:ea typeface="+mn-ea"/>
                <a:cs typeface="+mn-cs"/>
              </a:defRPr>
            </a:lvl1pPr>
            <a:lvl2pPr marL="0" indent="0">
              <a:lnSpc>
                <a:spcPct val="100000"/>
              </a:lnSpc>
              <a:spcBef>
                <a:spcPts val="0"/>
              </a:spcBef>
              <a:spcAft>
                <a:spcPts val="0"/>
              </a:spcAft>
              <a:buNone/>
              <a:defRPr lang="en-GB" sz="1500" b="0" kern="1200" cap="none" baseline="0" noProof="0" dirty="0">
                <a:solidFill>
                  <a:srgbClr val="003781"/>
                </a:solidFill>
                <a:latin typeface="+mn-lt"/>
                <a:ea typeface="+mn-ea"/>
                <a:cs typeface="+mn-cs"/>
              </a:defRPr>
            </a:lvl2pPr>
            <a:lvl3pPr>
              <a:lnSpc>
                <a:spcPct val="100000"/>
              </a:lnSpc>
              <a:defRPr sz="1200">
                <a:solidFill>
                  <a:srgbClr val="003781"/>
                </a:solidFill>
              </a:defRPr>
            </a:lvl3pPr>
            <a:lvl4pPr>
              <a:lnSpc>
                <a:spcPct val="100000"/>
              </a:lnSpc>
              <a:buAutoNum type="arabicPeriod"/>
              <a:defRPr sz="1200">
                <a:solidFill>
                  <a:srgbClr val="003781"/>
                </a:solidFill>
              </a:defRPr>
            </a:lvl4pPr>
            <a:lvl5pPr>
              <a:lnSpc>
                <a:spcPct val="100000"/>
              </a:lnSpc>
              <a:defRPr sz="1200">
                <a:solidFill>
                  <a:srgbClr val="003781"/>
                </a:solidFill>
              </a:defRPr>
            </a:lvl5pPr>
            <a:lvl6pPr>
              <a:defRPr>
                <a:solidFill>
                  <a:srgbClr val="003781"/>
                </a:solidFill>
              </a:defRPr>
            </a:lvl6pPr>
            <a:lvl7pPr>
              <a:defRPr>
                <a:solidFill>
                  <a:srgbClr val="003781"/>
                </a:solidFill>
              </a:defRPr>
            </a:lvl7pPr>
            <a:lvl8pPr>
              <a:defRPr>
                <a:solidFill>
                  <a:srgbClr val="003781"/>
                </a:solidFill>
              </a:defRPr>
            </a:lvl8pPr>
            <a:lvl9pPr>
              <a:buAutoNum type="arabicParenR"/>
              <a:defRPr>
                <a:solidFill>
                  <a:srgbClr val="003781"/>
                </a:solidFill>
              </a:defRPr>
            </a:lvl9pPr>
          </a:lstStyle>
          <a:p>
            <a:pPr lvl="0"/>
            <a:r>
              <a:rPr lang="en-GB" noProof="0" dirty="0"/>
              <a:t>Subline</a:t>
            </a:r>
          </a:p>
          <a:p>
            <a:pPr lvl="1"/>
            <a:r>
              <a:rPr lang="en-GB" noProof="0" dirty="0"/>
              <a:t>Body</a:t>
            </a:r>
          </a:p>
        </p:txBody>
      </p:sp>
      <p:sp>
        <p:nvSpPr>
          <p:cNvPr id="4" name="Tabellenplatzhalter 3"/>
          <p:cNvSpPr>
            <a:spLocks noGrp="1"/>
          </p:cNvSpPr>
          <p:nvPr>
            <p:ph type="tbl" sz="quarter" idx="14" hasCustomPrompt="1"/>
          </p:nvPr>
        </p:nvSpPr>
        <p:spPr>
          <a:xfrm>
            <a:off x="6094413" y="515939"/>
            <a:ext cx="5600700" cy="5835650"/>
          </a:xfrm>
          <a:prstGeom prst="rect">
            <a:avLst/>
          </a:prstGeom>
        </p:spPr>
        <p:txBody>
          <a:bodyPr anchor="ctr"/>
          <a:lstStyle>
            <a:lvl1pPr algn="ctr">
              <a:defRPr sz="2000"/>
            </a:lvl1pPr>
          </a:lstStyle>
          <a:p>
            <a:r>
              <a:rPr lang="de-AT" dirty="0"/>
              <a:t>Table</a:t>
            </a:r>
            <a:endParaRPr lang="en-GB" dirty="0"/>
          </a:p>
        </p:txBody>
      </p:sp>
      <p:sp>
        <p:nvSpPr>
          <p:cNvPr id="2" name="Titel 1"/>
          <p:cNvSpPr>
            <a:spLocks noGrp="1"/>
          </p:cNvSpPr>
          <p:nvPr>
            <p:ph type="title"/>
          </p:nvPr>
        </p:nvSpPr>
        <p:spPr>
          <a:xfrm>
            <a:off x="507936" y="765498"/>
            <a:ext cx="5588066" cy="3024336"/>
          </a:xfrm>
        </p:spPr>
        <p:txBody>
          <a:bodyPr/>
          <a:lstStyle>
            <a:lvl1pPr>
              <a:defRPr lang="en-GB" sz="4400" b="1" kern="1200" cap="all" baseline="0" dirty="0">
                <a:solidFill>
                  <a:srgbClr val="003781"/>
                </a:solidFill>
                <a:latin typeface="+mn-lt"/>
                <a:ea typeface="+mn-ea"/>
                <a:cs typeface="+mn-cs"/>
              </a:defRPr>
            </a:lvl1pPr>
          </a:lstStyle>
          <a:p>
            <a:r>
              <a:rPr lang="en-US" noProof="0" smtClean="0"/>
              <a:t>Click to edit Master title style</a:t>
            </a:r>
            <a:endParaRPr lang="en-GB" noProof="0" dirty="0"/>
          </a:p>
        </p:txBody>
      </p:sp>
    </p:spTree>
    <p:extLst>
      <p:ext uri="{BB962C8B-B14F-4D97-AF65-F5344CB8AC3E}">
        <p14:creationId xmlns:p14="http://schemas.microsoft.com/office/powerpoint/2010/main" val="316330272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Vertical Header with large image">
    <p:spTree>
      <p:nvGrpSpPr>
        <p:cNvPr id="1" name=""/>
        <p:cNvGrpSpPr/>
        <p:nvPr/>
      </p:nvGrpSpPr>
      <p:grpSpPr>
        <a:xfrm>
          <a:off x="0" y="0"/>
          <a:ext cx="0" cy="0"/>
          <a:chOff x="0" y="0"/>
          <a:chExt cx="0" cy="0"/>
        </a:xfrm>
      </p:grpSpPr>
      <p:sp>
        <p:nvSpPr>
          <p:cNvPr id="10" name="Inhaltsplatzhalter 13" descr="Spalte links" title="Spalte links"/>
          <p:cNvSpPr>
            <a:spLocks noGrp="1"/>
          </p:cNvSpPr>
          <p:nvPr>
            <p:ph sz="quarter" idx="14"/>
          </p:nvPr>
        </p:nvSpPr>
        <p:spPr>
          <a:xfrm>
            <a:off x="1656184" y="1"/>
            <a:ext cx="10487695" cy="6111876"/>
          </a:xfrm>
          <a:prstGeom prst="rect">
            <a:avLst/>
          </a:prstGeom>
        </p:spPr>
        <p:txBody>
          <a:bodyPr rIns="0">
            <a:noAutofit/>
          </a:bodyPr>
          <a:lstStyle>
            <a:lvl1pPr>
              <a:lnSpc>
                <a:spcPts val="1920"/>
              </a:lnSpc>
              <a:spcAft>
                <a:spcPts val="0"/>
              </a:spcAft>
              <a:defRPr sz="1800" baseline="0">
                <a:solidFill>
                  <a:schemeClr val="tx1"/>
                </a:solidFill>
              </a:defRPr>
            </a:lvl1pPr>
            <a:lvl2pPr>
              <a:defRPr lang="de-DE" sz="1800" kern="1200" dirty="0" smtClean="0">
                <a:solidFill>
                  <a:schemeClr val="tx1"/>
                </a:solidFill>
                <a:latin typeface="+mn-lt"/>
                <a:ea typeface="+mn-ea"/>
                <a:cs typeface="+mn-cs"/>
              </a:defRPr>
            </a:lvl2pPr>
            <a:lvl3pPr>
              <a:defRPr sz="1500">
                <a:solidFill>
                  <a:schemeClr val="tx1"/>
                </a:solidFill>
              </a:defRPr>
            </a:lvl3pPr>
            <a:lvl4pPr>
              <a:defRPr sz="1500">
                <a:solidFill>
                  <a:schemeClr val="tx1"/>
                </a:solidFill>
              </a:defRPr>
            </a:lvl4pPr>
            <a:lvl5pPr>
              <a:defRPr sz="1500">
                <a:solidFill>
                  <a:schemeClr val="tx1"/>
                </a:solidFill>
              </a:defRPr>
            </a:lvl5pPr>
            <a:lvl6pPr>
              <a:defRPr sz="1400">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l" defTabSz="1219092" rtl="0" eaLnBrk="1" fontAlgn="auto" latinLnBrk="0" hangingPunct="1">
              <a:lnSpc>
                <a:spcPct val="100000"/>
              </a:lnSpc>
              <a:spcBef>
                <a:spcPts val="267"/>
              </a:spcBef>
              <a:spcAft>
                <a:spcPts val="267"/>
              </a:spcAft>
              <a:buClrTx/>
              <a:buSzTx/>
              <a:buFont typeface="Arial" panose="020B0604020202020204" pitchFamily="34" charset="0"/>
              <a:buNone/>
              <a:tabLst/>
            </a:pPr>
            <a:r>
              <a:rPr lang="en-US" noProof="0" smtClean="0"/>
              <a:t>Click to edit Master text styles</a:t>
            </a:r>
          </a:p>
        </p:txBody>
      </p:sp>
      <p:sp>
        <p:nvSpPr>
          <p:cNvPr id="8" name="Textplatzhalter 23"/>
          <p:cNvSpPr>
            <a:spLocks noGrp="1"/>
          </p:cNvSpPr>
          <p:nvPr>
            <p:ph type="body" sz="quarter" idx="19"/>
          </p:nvPr>
        </p:nvSpPr>
        <p:spPr>
          <a:xfrm>
            <a:off x="2" y="6928"/>
            <a:ext cx="1651000" cy="5842775"/>
          </a:xfrm>
          <a:solidFill>
            <a:srgbClr val="FAF7E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oAutofit/>
          </a:bodyPr>
          <a:lstStyle>
            <a:lvl1pPr>
              <a:defRPr lang="de-DE" sz="100" smtClean="0"/>
            </a:lvl1pPr>
          </a:lstStyle>
          <a:p>
            <a:pPr lvl="0" algn="ctr"/>
            <a:r>
              <a:rPr lang="en-US" smtClean="0"/>
              <a:t>Click to edit Master text styles</a:t>
            </a:r>
          </a:p>
        </p:txBody>
      </p:sp>
      <p:sp>
        <p:nvSpPr>
          <p:cNvPr id="4" name="Titel 3"/>
          <p:cNvSpPr>
            <a:spLocks noGrp="1"/>
          </p:cNvSpPr>
          <p:nvPr>
            <p:ph type="title" hasCustomPrompt="1"/>
          </p:nvPr>
        </p:nvSpPr>
        <p:spPr>
          <a:xfrm>
            <a:off x="510541" y="766800"/>
            <a:ext cx="3063240" cy="4463194"/>
          </a:xfrm>
        </p:spPr>
        <p:txBody>
          <a:bodyPr/>
          <a:lstStyle>
            <a:lvl1pPr>
              <a:defRPr lang="en-GB" sz="4400" b="1" kern="1200" cap="all" baseline="0" noProof="0" dirty="0" smtClean="0">
                <a:solidFill>
                  <a:srgbClr val="003781"/>
                </a:solidFill>
                <a:latin typeface="+mn-lt"/>
                <a:ea typeface="+mn-ea"/>
                <a:cs typeface="+mn-cs"/>
              </a:defRPr>
            </a:lvl1pPr>
          </a:lstStyle>
          <a:p>
            <a:r>
              <a:rPr lang="en-GB" noProof="0" dirty="0"/>
              <a:t>TitLE</a:t>
            </a:r>
          </a:p>
        </p:txBody>
      </p:sp>
      <p:sp>
        <p:nvSpPr>
          <p:cNvPr id="5" name="Datumsplatzhalter 4"/>
          <p:cNvSpPr>
            <a:spLocks noGrp="1"/>
          </p:cNvSpPr>
          <p:nvPr>
            <p:ph type="dt" sz="half" idx="10"/>
          </p:nvPr>
        </p:nvSpPr>
        <p:spPr/>
        <p:txBody>
          <a:bodyPr/>
          <a:lstStyle/>
          <a:p>
            <a:fld id="{62086C1E-52DF-4F17-B471-B644E02A8A68}" type="datetime5">
              <a:rPr lang="en-US" smtClean="0"/>
              <a:t>22-Mar-19</a:t>
            </a:fld>
            <a:endParaRPr lang="en-GB"/>
          </a:p>
        </p:txBody>
      </p:sp>
      <p:sp>
        <p:nvSpPr>
          <p:cNvPr id="6" name="Fußzeilenplatzhalter 5"/>
          <p:cNvSpPr>
            <a:spLocks noGrp="1"/>
          </p:cNvSpPr>
          <p:nvPr>
            <p:ph type="ftr" sz="quarter" idx="11"/>
          </p:nvPr>
        </p:nvSpPr>
        <p:spPr/>
        <p:txBody>
          <a:bodyPr/>
          <a:lstStyle/>
          <a:p>
            <a:r>
              <a:rPr lang="en-GB" noProof="0" smtClean="0"/>
              <a:t>File name | department | author </a:t>
            </a:r>
            <a:endParaRPr lang="en-GB" noProof="0" dirty="0"/>
          </a:p>
        </p:txBody>
      </p:sp>
      <p:sp>
        <p:nvSpPr>
          <p:cNvPr id="9" name="Foliennummernplatzhalter 8"/>
          <p:cNvSpPr>
            <a:spLocks noGrp="1"/>
          </p:cNvSpPr>
          <p:nvPr>
            <p:ph type="sldNum" sz="quarter" idx="12"/>
          </p:nvPr>
        </p:nvSpPr>
        <p:spPr/>
        <p:txBody>
          <a:bodyPr/>
          <a:lstStyle/>
          <a:p>
            <a:fld id="{61201FF1-C63B-412E-ABF0-3D0E918900AC}" type="slidenum">
              <a:rPr lang="en-GB" smtClean="0"/>
              <a:pPr/>
              <a:t>‹#›</a:t>
            </a:fld>
            <a:endParaRPr lang="en-GB" dirty="0"/>
          </a:p>
        </p:txBody>
      </p:sp>
      <p:pic>
        <p:nvPicPr>
          <p:cNvPr id="11" name="Bild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59703" y="334205"/>
            <a:ext cx="1148689" cy="287277"/>
          </a:xfrm>
          <a:prstGeom prst="rect">
            <a:avLst/>
          </a:prstGeom>
        </p:spPr>
      </p:pic>
    </p:spTree>
    <p:extLst>
      <p:ext uri="{BB962C8B-B14F-4D97-AF65-F5344CB8AC3E}">
        <p14:creationId xmlns:p14="http://schemas.microsoft.com/office/powerpoint/2010/main" val="334407218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53D9D2-4109-4658-A169-3AF16B615417}" type="datetime5">
              <a:rPr lang="en-US" smtClean="0"/>
              <a:t>22-Mar-19</a:t>
            </a:fld>
            <a:endParaRPr lang="en-GB"/>
          </a:p>
        </p:txBody>
      </p:sp>
      <p:sp>
        <p:nvSpPr>
          <p:cNvPr id="5" name="Footer Placeholder 4"/>
          <p:cNvSpPr>
            <a:spLocks noGrp="1"/>
          </p:cNvSpPr>
          <p:nvPr>
            <p:ph type="ftr" sz="quarter" idx="11"/>
          </p:nvPr>
        </p:nvSpPr>
        <p:spPr/>
        <p:txBody>
          <a:bodyPr/>
          <a:lstStyle>
            <a:extLst/>
          </a:lstStyle>
          <a:p>
            <a:r>
              <a:rPr lang="en-GB" noProof="0" smtClean="0"/>
              <a:t>File name | department | author </a:t>
            </a:r>
            <a:endParaRPr lang="en-GB" noProof="0" dirty="0"/>
          </a:p>
        </p:txBody>
      </p:sp>
      <p:sp>
        <p:nvSpPr>
          <p:cNvPr id="6" name="Slide Number Placeholder 5"/>
          <p:cNvSpPr>
            <a:spLocks noGrp="1"/>
          </p:cNvSpPr>
          <p:nvPr>
            <p:ph type="sldNum" sz="quarter" idx="12"/>
          </p:nvPr>
        </p:nvSpPr>
        <p:spPr/>
        <p:txBody>
          <a:bodyPr/>
          <a:lstStyle>
            <a:extLst/>
          </a:lstStyle>
          <a:p>
            <a:fld id="{61201FF1-C63B-412E-ABF0-3D0E918900AC}" type="slidenum">
              <a:rPr lang="en-GB" smtClean="0"/>
              <a:pPr/>
              <a:t>‹#›</a:t>
            </a:fld>
            <a:endParaRPr lang="en-GB"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457" y="-54"/>
            <a:ext cx="9142810" cy="6859642"/>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8850" tIns="54425" rIns="108850" bIns="54425" anchor="ctr"/>
          <a:lstStyle>
            <a:extLst/>
          </a:lstStyle>
          <a:p>
            <a:pPr algn="ctr" eaLnBrk="1" latinLnBrk="0" hangingPunct="1"/>
            <a:endParaRPr kumimoji="0" lang="en-US"/>
          </a:p>
        </p:txBody>
      </p:sp>
      <p:sp>
        <p:nvSpPr>
          <p:cNvPr id="2" name="Title 1"/>
          <p:cNvSpPr>
            <a:spLocks noGrp="1"/>
          </p:cNvSpPr>
          <p:nvPr>
            <p:ph type="title"/>
          </p:nvPr>
        </p:nvSpPr>
        <p:spPr>
          <a:xfrm>
            <a:off x="3437409" y="2600927"/>
            <a:ext cx="8533289" cy="2286529"/>
          </a:xfrm>
        </p:spPr>
        <p:txBody>
          <a:bodyPr anchor="t"/>
          <a:lstStyle>
            <a:lvl1pPr algn="l">
              <a:lnSpc>
                <a:spcPts val="5357"/>
              </a:lnSpc>
              <a:buNone/>
              <a:defRPr sz="48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37409" y="1067047"/>
            <a:ext cx="8533289" cy="1510062"/>
          </a:xfrm>
        </p:spPr>
        <p:txBody>
          <a:bodyPr anchor="b"/>
          <a:lstStyle>
            <a:lvl1pPr marL="21770" indent="0">
              <a:lnSpc>
                <a:spcPts val="2738"/>
              </a:lnSpc>
              <a:spcBef>
                <a:spcPts val="0"/>
              </a:spcBef>
              <a:buNone/>
              <a:defRPr sz="2400">
                <a:solidFill>
                  <a:schemeClr val="tx2">
                    <a:shade val="30000"/>
                    <a:satMod val="150000"/>
                  </a:schemeClr>
                </a:solidFill>
              </a:defRPr>
            </a:lvl1pPr>
            <a:lvl2pPr>
              <a:buNone/>
              <a:defRPr sz="2100">
                <a:solidFill>
                  <a:schemeClr val="tx1">
                    <a:tint val="75000"/>
                  </a:schemeClr>
                </a:solidFill>
              </a:defRPr>
            </a:lvl2pPr>
            <a:lvl3pPr>
              <a:buNone/>
              <a:defRPr sz="1900">
                <a:solidFill>
                  <a:schemeClr val="tx1">
                    <a:tint val="75000"/>
                  </a:schemeClr>
                </a:solidFill>
              </a:defRPr>
            </a:lvl3pPr>
            <a:lvl4pPr>
              <a:buNone/>
              <a:defRPr sz="1700">
                <a:solidFill>
                  <a:schemeClr val="tx1">
                    <a:tint val="75000"/>
                  </a:schemeClr>
                </a:solidFill>
              </a:defRPr>
            </a:lvl4pPr>
            <a:lvl5pPr>
              <a:buNone/>
              <a:defRPr sz="17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153D9D2-4109-4658-A169-3AF16B615417}" type="datetime5">
              <a:rPr lang="en-US" smtClean="0"/>
              <a:t>22-Mar-19</a:t>
            </a:fld>
            <a:endParaRPr lang="en-GB"/>
          </a:p>
        </p:txBody>
      </p:sp>
      <p:sp>
        <p:nvSpPr>
          <p:cNvPr id="5" name="Footer Placeholder 4"/>
          <p:cNvSpPr>
            <a:spLocks noGrp="1"/>
          </p:cNvSpPr>
          <p:nvPr>
            <p:ph type="ftr" sz="quarter" idx="11"/>
          </p:nvPr>
        </p:nvSpPr>
        <p:spPr/>
        <p:txBody>
          <a:bodyPr/>
          <a:lstStyle>
            <a:extLst/>
          </a:lstStyle>
          <a:p>
            <a:r>
              <a:rPr lang="en-GB" noProof="0" smtClean="0"/>
              <a:t>File name | department | author </a:t>
            </a:r>
            <a:endParaRPr lang="en-GB" noProof="0" dirty="0"/>
          </a:p>
        </p:txBody>
      </p:sp>
      <p:sp>
        <p:nvSpPr>
          <p:cNvPr id="6" name="Slide Number Placeholder 5"/>
          <p:cNvSpPr>
            <a:spLocks noGrp="1"/>
          </p:cNvSpPr>
          <p:nvPr>
            <p:ph type="sldNum" sz="quarter" idx="12"/>
          </p:nvPr>
        </p:nvSpPr>
        <p:spPr/>
        <p:txBody>
          <a:bodyPr/>
          <a:lstStyle>
            <a:extLst/>
          </a:lstStyle>
          <a:p>
            <a:fld id="{61201FF1-C63B-412E-ABF0-3D0E918900AC}" type="slidenum">
              <a:rPr lang="en-GB" smtClean="0"/>
              <a:pPr/>
              <a:t>‹#›</a:t>
            </a:fld>
            <a:endParaRPr lang="en-GB" dirty="0"/>
          </a:p>
        </p:txBody>
      </p:sp>
      <p:sp>
        <p:nvSpPr>
          <p:cNvPr id="10" name="Rectangle 9"/>
          <p:cNvSpPr/>
          <p:nvPr/>
        </p:nvSpPr>
        <p:spPr bwMode="invGray">
          <a:xfrm>
            <a:off x="3047603" y="0"/>
            <a:ext cx="101587" cy="6859642"/>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8850" tIns="54425" rIns="108850" bIns="54425" anchor="ctr"/>
          <a:lstStyle>
            <a:extLst/>
          </a:lstStyle>
          <a:p>
            <a:pPr algn="ctr" eaLnBrk="1" latinLnBrk="0" hangingPunct="1"/>
            <a:endParaRPr kumimoji="0" lang="en-US"/>
          </a:p>
        </p:txBody>
      </p:sp>
      <p:sp>
        <p:nvSpPr>
          <p:cNvPr id="8" name="Oval 7"/>
          <p:cNvSpPr/>
          <p:nvPr/>
        </p:nvSpPr>
        <p:spPr>
          <a:xfrm>
            <a:off x="2896051" y="2815308"/>
            <a:ext cx="280379" cy="210361"/>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8850" tIns="54425" rIns="108850" bIns="54425" anchor="ctr"/>
          <a:lstStyle>
            <a:extLst/>
          </a:lstStyle>
          <a:p>
            <a:pPr algn="ctr" eaLnBrk="1" latinLnBrk="0" hangingPunct="1"/>
            <a:endParaRPr kumimoji="0" lang="en-US"/>
          </a:p>
        </p:txBody>
      </p:sp>
      <p:sp>
        <p:nvSpPr>
          <p:cNvPr id="9" name="Oval 8"/>
          <p:cNvSpPr/>
          <p:nvPr/>
        </p:nvSpPr>
        <p:spPr>
          <a:xfrm>
            <a:off x="3210334" y="2746506"/>
            <a:ext cx="85333" cy="64023"/>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8850" tIns="54425" rIns="108850" bIns="54425" anchor="ctr"/>
          <a:lstStyle>
            <a:extLst/>
          </a:lstStyle>
          <a:p>
            <a:pPr algn="ctr" eaLnBrk="1" latinLnBrk="0" hangingPunct="1"/>
            <a:endParaRPr kumimoji="0" lang="en-US"/>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3895" y="274383"/>
            <a:ext cx="9996139" cy="1143265"/>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913895" y="1524353"/>
            <a:ext cx="4876165" cy="4664520"/>
          </a:xfrm>
        </p:spPr>
        <p:txBody>
          <a:bodyPr/>
          <a:lstStyle>
            <a:lvl1pPr>
              <a:defRPr sz="3300"/>
            </a:lvl1pPr>
            <a:lvl2pPr>
              <a:defRPr sz="2900"/>
            </a:lvl2pPr>
            <a:lvl3pPr>
              <a:defRPr sz="2400"/>
            </a:lvl3pPr>
            <a:lvl4pPr>
              <a:defRPr sz="2100"/>
            </a:lvl4pPr>
            <a:lvl5pPr>
              <a:defRPr sz="21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7033868" y="1524353"/>
            <a:ext cx="4876165" cy="4664520"/>
          </a:xfrm>
        </p:spPr>
        <p:txBody>
          <a:bodyPr/>
          <a:lstStyle>
            <a:lvl1pPr>
              <a:defRPr sz="3300"/>
            </a:lvl1pPr>
            <a:lvl2pPr>
              <a:defRPr sz="2900"/>
            </a:lvl2pPr>
            <a:lvl3pPr>
              <a:defRPr sz="2400"/>
            </a:lvl3pPr>
            <a:lvl4pPr>
              <a:defRPr sz="2100"/>
            </a:lvl4pPr>
            <a:lvl5pPr>
              <a:defRPr sz="21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153D9D2-4109-4658-A169-3AF16B615417}" type="datetime5">
              <a:rPr lang="en-US" smtClean="0"/>
              <a:t>22-Mar-19</a:t>
            </a:fld>
            <a:endParaRPr lang="en-GB"/>
          </a:p>
        </p:txBody>
      </p:sp>
      <p:sp>
        <p:nvSpPr>
          <p:cNvPr id="6" name="Footer Placeholder 5"/>
          <p:cNvSpPr>
            <a:spLocks noGrp="1"/>
          </p:cNvSpPr>
          <p:nvPr>
            <p:ph type="ftr" sz="quarter" idx="11"/>
          </p:nvPr>
        </p:nvSpPr>
        <p:spPr/>
        <p:txBody>
          <a:bodyPr/>
          <a:lstStyle>
            <a:extLst/>
          </a:lstStyle>
          <a:p>
            <a:r>
              <a:rPr lang="en-GB" noProof="0" smtClean="0"/>
              <a:t>File name | department | author </a:t>
            </a:r>
            <a:endParaRPr lang="en-GB" noProof="0" dirty="0"/>
          </a:p>
        </p:txBody>
      </p:sp>
      <p:sp>
        <p:nvSpPr>
          <p:cNvPr id="7" name="Slide Number Placeholder 6"/>
          <p:cNvSpPr>
            <a:spLocks noGrp="1"/>
          </p:cNvSpPr>
          <p:nvPr>
            <p:ph type="sldNum" sz="quarter" idx="12"/>
          </p:nvPr>
        </p:nvSpPr>
        <p:spPr/>
        <p:txBody>
          <a:bodyPr/>
          <a:lstStyle>
            <a:extLst/>
          </a:lstStyle>
          <a:p>
            <a:fld id="{61201FF1-C63B-412E-ABF0-3D0E918900AC}" type="slidenum">
              <a:rPr lang="en-GB" smtClean="0"/>
              <a:pPr/>
              <a:t>‹#›</a:t>
            </a:fld>
            <a:endParaRPr lang="en-GB" dirty="0"/>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21" y="5161531"/>
            <a:ext cx="10971372" cy="1143265"/>
          </a:xfrm>
        </p:spPr>
        <p:txBody>
          <a:bodyPr anchor="ctr"/>
          <a:lstStyle>
            <a:lvl1pPr algn="ctr">
              <a:defRPr sz="54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521" y="328354"/>
            <a:ext cx="5363782" cy="640228"/>
          </a:xfrm>
          <a:solidFill>
            <a:schemeClr val="bg1"/>
          </a:solidFill>
          <a:ln w="10795">
            <a:solidFill>
              <a:schemeClr val="bg1"/>
            </a:solidFill>
            <a:miter lim="800000"/>
          </a:ln>
        </p:spPr>
        <p:txBody>
          <a:bodyPr anchor="ctr"/>
          <a:lstStyle>
            <a:lvl1pPr marL="76195" indent="0" algn="l">
              <a:lnSpc>
                <a:spcPct val="100000"/>
              </a:lnSpc>
              <a:spcBef>
                <a:spcPts val="119"/>
              </a:spcBef>
              <a:buNone/>
              <a:defRPr sz="2300" b="0">
                <a:solidFill>
                  <a:schemeClr val="tx1"/>
                </a:solidFill>
              </a:defRPr>
            </a:lvl1pPr>
            <a:lvl2pPr>
              <a:buNone/>
              <a:defRPr sz="2400" b="1"/>
            </a:lvl2pPr>
            <a:lvl3pPr>
              <a:buNone/>
              <a:defRPr sz="2100" b="1"/>
            </a:lvl3pPr>
            <a:lvl4pPr>
              <a:buNone/>
              <a:defRPr sz="1900" b="1"/>
            </a:lvl4pPr>
            <a:lvl5pPr>
              <a:buNone/>
              <a:defRPr sz="19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17110" y="328354"/>
            <a:ext cx="5363782" cy="640228"/>
          </a:xfrm>
          <a:solidFill>
            <a:schemeClr val="bg1"/>
          </a:solidFill>
          <a:ln w="10795">
            <a:solidFill>
              <a:schemeClr val="bg1"/>
            </a:solidFill>
            <a:miter lim="800000"/>
          </a:ln>
        </p:spPr>
        <p:txBody>
          <a:bodyPr anchor="ctr"/>
          <a:lstStyle>
            <a:lvl1pPr marL="76195" indent="0" algn="l">
              <a:lnSpc>
                <a:spcPct val="100000"/>
              </a:lnSpc>
              <a:spcBef>
                <a:spcPts val="119"/>
              </a:spcBef>
              <a:buNone/>
              <a:defRPr sz="2300" b="0">
                <a:solidFill>
                  <a:schemeClr val="tx1"/>
                </a:solidFill>
              </a:defRPr>
            </a:lvl1pPr>
            <a:lvl2pPr>
              <a:buNone/>
              <a:defRPr sz="2400" b="1"/>
            </a:lvl2pPr>
            <a:lvl3pPr>
              <a:buNone/>
              <a:defRPr sz="2100" b="1"/>
            </a:lvl3pPr>
            <a:lvl4pPr>
              <a:buNone/>
              <a:defRPr sz="1900" b="1"/>
            </a:lvl4pPr>
            <a:lvl5pPr>
              <a:buNone/>
              <a:defRPr sz="19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521" y="969560"/>
            <a:ext cx="5363782" cy="4115753"/>
          </a:xfrm>
          <a:ln w="10795">
            <a:solidFill>
              <a:schemeClr val="bg1"/>
            </a:solidFill>
            <a:prstDash val="dash"/>
            <a:miter lim="800000"/>
          </a:ln>
        </p:spPr>
        <p:txBody>
          <a:bodyPr/>
          <a:lstStyle>
            <a:lvl1pPr marL="468056" indent="-326551">
              <a:lnSpc>
                <a:spcPct val="100000"/>
              </a:lnSpc>
              <a:spcBef>
                <a:spcPts val="833"/>
              </a:spcBef>
              <a:defRPr sz="2900"/>
            </a:lvl1pPr>
            <a:lvl2pPr>
              <a:lnSpc>
                <a:spcPct val="100000"/>
              </a:lnSpc>
              <a:spcBef>
                <a:spcPts val="833"/>
              </a:spcBef>
              <a:defRPr sz="2400"/>
            </a:lvl2pPr>
            <a:lvl3pPr>
              <a:lnSpc>
                <a:spcPct val="100000"/>
              </a:lnSpc>
              <a:spcBef>
                <a:spcPts val="833"/>
              </a:spcBef>
              <a:defRPr sz="2100"/>
            </a:lvl3pPr>
            <a:lvl4pPr>
              <a:lnSpc>
                <a:spcPct val="100000"/>
              </a:lnSpc>
              <a:spcBef>
                <a:spcPts val="833"/>
              </a:spcBef>
              <a:defRPr sz="1900"/>
            </a:lvl4pPr>
            <a:lvl5pPr>
              <a:lnSpc>
                <a:spcPct val="100000"/>
              </a:lnSpc>
              <a:spcBef>
                <a:spcPts val="833"/>
              </a:spcBef>
              <a:defRPr sz="19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17110" y="969560"/>
            <a:ext cx="5363782" cy="4115753"/>
          </a:xfrm>
          <a:ln w="10795">
            <a:solidFill>
              <a:schemeClr val="bg1"/>
            </a:solidFill>
            <a:prstDash val="dash"/>
            <a:miter lim="800000"/>
          </a:ln>
        </p:spPr>
        <p:txBody>
          <a:bodyPr/>
          <a:lstStyle>
            <a:lvl1pPr marL="468056" indent="-326551">
              <a:lnSpc>
                <a:spcPct val="100000"/>
              </a:lnSpc>
              <a:spcBef>
                <a:spcPts val="833"/>
              </a:spcBef>
              <a:defRPr sz="2900"/>
            </a:lvl1pPr>
            <a:lvl2pPr>
              <a:lnSpc>
                <a:spcPct val="100000"/>
              </a:lnSpc>
              <a:spcBef>
                <a:spcPts val="833"/>
              </a:spcBef>
              <a:defRPr sz="2400"/>
            </a:lvl2pPr>
            <a:lvl3pPr>
              <a:lnSpc>
                <a:spcPct val="100000"/>
              </a:lnSpc>
              <a:spcBef>
                <a:spcPts val="833"/>
              </a:spcBef>
              <a:defRPr sz="2100"/>
            </a:lvl3pPr>
            <a:lvl4pPr>
              <a:lnSpc>
                <a:spcPct val="100000"/>
              </a:lnSpc>
              <a:spcBef>
                <a:spcPts val="833"/>
              </a:spcBef>
              <a:defRPr sz="1900"/>
            </a:lvl4pPr>
            <a:lvl5pPr>
              <a:lnSpc>
                <a:spcPct val="100000"/>
              </a:lnSpc>
              <a:spcBef>
                <a:spcPts val="833"/>
              </a:spcBef>
              <a:defRPr sz="19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153D9D2-4109-4658-A169-3AF16B615417}" type="datetime5">
              <a:rPr lang="en-US" smtClean="0"/>
              <a:t>22-Mar-19</a:t>
            </a:fld>
            <a:endParaRPr lang="en-GB"/>
          </a:p>
        </p:txBody>
      </p:sp>
      <p:sp>
        <p:nvSpPr>
          <p:cNvPr id="8" name="Footer Placeholder 7"/>
          <p:cNvSpPr>
            <a:spLocks noGrp="1"/>
          </p:cNvSpPr>
          <p:nvPr>
            <p:ph type="ftr" sz="quarter" idx="11"/>
          </p:nvPr>
        </p:nvSpPr>
        <p:spPr/>
        <p:txBody>
          <a:bodyPr/>
          <a:lstStyle>
            <a:extLst/>
          </a:lstStyle>
          <a:p>
            <a:r>
              <a:rPr lang="en-GB" noProof="0" smtClean="0"/>
              <a:t>File name | department | author </a:t>
            </a:r>
            <a:endParaRPr lang="en-GB" noProof="0" dirty="0"/>
          </a:p>
        </p:txBody>
      </p:sp>
      <p:sp>
        <p:nvSpPr>
          <p:cNvPr id="9" name="Slide Number Placeholder 8"/>
          <p:cNvSpPr>
            <a:spLocks noGrp="1"/>
          </p:cNvSpPr>
          <p:nvPr>
            <p:ph type="sldNum" sz="quarter" idx="12"/>
          </p:nvPr>
        </p:nvSpPr>
        <p:spPr/>
        <p:txBody>
          <a:bodyPr/>
          <a:lstStyle>
            <a:extLst/>
          </a:lstStyle>
          <a:p>
            <a:fld id="{61201FF1-C63B-412E-ABF0-3D0E918900AC}" type="slidenum">
              <a:rPr lang="en-GB" smtClean="0"/>
              <a:pPr/>
              <a:t>‹#›</a:t>
            </a:fld>
            <a:endParaRPr lang="en-GB" dirty="0"/>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3895" y="274383"/>
            <a:ext cx="9996139" cy="1143265"/>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153D9D2-4109-4658-A169-3AF16B615417}" type="datetime5">
              <a:rPr lang="en-US" smtClean="0"/>
              <a:t>22-Mar-19</a:t>
            </a:fld>
            <a:endParaRPr lang="en-GB"/>
          </a:p>
        </p:txBody>
      </p:sp>
      <p:sp>
        <p:nvSpPr>
          <p:cNvPr id="4" name="Footer Placeholder 3"/>
          <p:cNvSpPr>
            <a:spLocks noGrp="1"/>
          </p:cNvSpPr>
          <p:nvPr>
            <p:ph type="ftr" sz="quarter" idx="11"/>
          </p:nvPr>
        </p:nvSpPr>
        <p:spPr/>
        <p:txBody>
          <a:bodyPr/>
          <a:lstStyle>
            <a:extLst/>
          </a:lstStyle>
          <a:p>
            <a:r>
              <a:rPr lang="en-GB" noProof="0" smtClean="0"/>
              <a:t>File name | department | author </a:t>
            </a:r>
            <a:endParaRPr lang="en-GB" noProof="0" dirty="0"/>
          </a:p>
        </p:txBody>
      </p:sp>
      <p:sp>
        <p:nvSpPr>
          <p:cNvPr id="5" name="Slide Number Placeholder 4"/>
          <p:cNvSpPr>
            <a:spLocks noGrp="1"/>
          </p:cNvSpPr>
          <p:nvPr>
            <p:ph type="sldNum" sz="quarter" idx="12"/>
          </p:nvPr>
        </p:nvSpPr>
        <p:spPr/>
        <p:txBody>
          <a:bodyPr/>
          <a:lstStyle>
            <a:extLst/>
          </a:lstStyle>
          <a:p>
            <a:fld id="{61201FF1-C63B-412E-ABF0-3D0E918900AC}" type="slidenum">
              <a:rPr lang="en-GB" smtClean="0"/>
              <a:pPr/>
              <a:t>‹#›</a:t>
            </a:fld>
            <a:endParaRPr lang="en-GB" dirty="0"/>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136" y="0"/>
            <a:ext cx="10837277" cy="6859588"/>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8850" tIns="54425" rIns="108850" bIns="54425"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153D9D2-4109-4658-A169-3AF16B615417}" type="datetime5">
              <a:rPr lang="en-US" smtClean="0"/>
              <a:t>22-Mar-19</a:t>
            </a:fld>
            <a:endParaRPr lang="en-GB"/>
          </a:p>
        </p:txBody>
      </p:sp>
      <p:sp>
        <p:nvSpPr>
          <p:cNvPr id="3" name="Footer Placeholder 2"/>
          <p:cNvSpPr>
            <a:spLocks noGrp="1"/>
          </p:cNvSpPr>
          <p:nvPr>
            <p:ph type="ftr" sz="quarter" idx="11"/>
          </p:nvPr>
        </p:nvSpPr>
        <p:spPr/>
        <p:txBody>
          <a:bodyPr/>
          <a:lstStyle>
            <a:extLst/>
          </a:lstStyle>
          <a:p>
            <a:r>
              <a:rPr lang="en-GB" noProof="0" smtClean="0"/>
              <a:t>File name | department | author </a:t>
            </a:r>
            <a:endParaRPr lang="en-GB" noProof="0" dirty="0"/>
          </a:p>
        </p:txBody>
      </p:sp>
      <p:sp>
        <p:nvSpPr>
          <p:cNvPr id="4" name="Slide Number Placeholder 3"/>
          <p:cNvSpPr>
            <a:spLocks noGrp="1"/>
          </p:cNvSpPr>
          <p:nvPr>
            <p:ph type="sldNum" sz="quarter" idx="12"/>
          </p:nvPr>
        </p:nvSpPr>
        <p:spPr/>
        <p:txBody>
          <a:bodyPr/>
          <a:lstStyle>
            <a:extLst/>
          </a:lstStyle>
          <a:p>
            <a:fld id="{61201FF1-C63B-412E-ABF0-3D0E918900AC}" type="slidenum">
              <a:rPr lang="en-GB" smtClean="0"/>
              <a:pPr/>
              <a:t>‹#›</a:t>
            </a:fld>
            <a:endParaRPr lang="en-GB" dirty="0"/>
          </a:p>
        </p:txBody>
      </p:sp>
      <p:sp>
        <p:nvSpPr>
          <p:cNvPr id="6" name="Rectangle 5"/>
          <p:cNvSpPr/>
          <p:nvPr/>
        </p:nvSpPr>
        <p:spPr bwMode="invGray">
          <a:xfrm>
            <a:off x="1353136" y="-54"/>
            <a:ext cx="97523" cy="6859642"/>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8850" tIns="54425" rIns="108850" bIns="54425" anchor="ctr"/>
          <a:lstStyle>
            <a:extLst/>
          </a:lstStyle>
          <a:p>
            <a:pPr algn="ctr" eaLnBrk="1" latinLnBrk="0" hangingPunct="1"/>
            <a:endParaRPr kumimoji="0" lang="en-US"/>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21" y="216828"/>
            <a:ext cx="5079339" cy="1162319"/>
          </a:xfrm>
          <a:ln>
            <a:noFill/>
          </a:ln>
        </p:spPr>
        <p:txBody>
          <a:bodyPr anchor="b"/>
          <a:lstStyle>
            <a:lvl1pPr algn="l">
              <a:lnSpc>
                <a:spcPts val="2381"/>
              </a:lnSpc>
              <a:buNone/>
              <a:defRPr sz="26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9521" y="1407290"/>
            <a:ext cx="5079339" cy="698662"/>
          </a:xfrm>
        </p:spPr>
        <p:txBody>
          <a:bodyPr/>
          <a:lstStyle>
            <a:lvl1pPr marL="54425" indent="0">
              <a:lnSpc>
                <a:spcPct val="100000"/>
              </a:lnSpc>
              <a:spcBef>
                <a:spcPts val="0"/>
              </a:spcBef>
              <a:buNone/>
              <a:defRPr sz="1700"/>
            </a:lvl1pPr>
            <a:lvl2pPr>
              <a:buNone/>
              <a:defRPr sz="1400"/>
            </a:lvl2pPr>
            <a:lvl3pPr>
              <a:buNone/>
              <a:defRPr sz="1200"/>
            </a:lvl3pPr>
            <a:lvl4pPr>
              <a:buNone/>
              <a:defRPr sz="1100"/>
            </a:lvl4pPr>
            <a:lvl5pPr>
              <a:buNone/>
              <a:defRPr sz="11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521" y="2134095"/>
            <a:ext cx="10869785" cy="3993487"/>
          </a:xfrm>
        </p:spPr>
        <p:txBody>
          <a:bodyPr/>
          <a:lstStyle>
            <a:lvl1pPr>
              <a:defRPr sz="3800"/>
            </a:lvl1pPr>
            <a:lvl2pPr>
              <a:defRPr sz="3300"/>
            </a:lvl2pPr>
            <a:lvl3pPr>
              <a:defRPr sz="2900"/>
            </a:lvl3pPr>
            <a:lvl4pPr>
              <a:defRPr sz="2400"/>
            </a:lvl4pPr>
            <a:lvl5pPr>
              <a:defRPr sz="2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153D9D2-4109-4658-A169-3AF16B615417}" type="datetime5">
              <a:rPr lang="en-US" smtClean="0"/>
              <a:t>22-Mar-19</a:t>
            </a:fld>
            <a:endParaRPr lang="en-GB"/>
          </a:p>
        </p:txBody>
      </p:sp>
      <p:sp>
        <p:nvSpPr>
          <p:cNvPr id="6" name="Footer Placeholder 5"/>
          <p:cNvSpPr>
            <a:spLocks noGrp="1"/>
          </p:cNvSpPr>
          <p:nvPr>
            <p:ph type="ftr" sz="quarter" idx="11"/>
          </p:nvPr>
        </p:nvSpPr>
        <p:spPr/>
        <p:txBody>
          <a:bodyPr/>
          <a:lstStyle>
            <a:extLst/>
          </a:lstStyle>
          <a:p>
            <a:r>
              <a:rPr lang="en-GB" noProof="0" smtClean="0"/>
              <a:t>File name | department | author </a:t>
            </a:r>
            <a:endParaRPr lang="en-GB" noProof="0" dirty="0"/>
          </a:p>
        </p:txBody>
      </p:sp>
      <p:sp>
        <p:nvSpPr>
          <p:cNvPr id="7" name="Slide Number Placeholder 6"/>
          <p:cNvSpPr>
            <a:spLocks noGrp="1"/>
          </p:cNvSpPr>
          <p:nvPr>
            <p:ph type="sldNum" sz="quarter" idx="12"/>
          </p:nvPr>
        </p:nvSpPr>
        <p:spPr/>
        <p:txBody>
          <a:bodyPr/>
          <a:lstStyle>
            <a:extLst/>
          </a:lstStyle>
          <a:p>
            <a:fld id="{61201FF1-C63B-412E-ABF0-3D0E918900AC}" type="slidenum">
              <a:rPr lang="en-GB" smtClean="0"/>
              <a:pPr/>
              <a:t>‹#›</a:t>
            </a:fld>
            <a:endParaRPr lang="en-GB" dirty="0"/>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8173" y="1067047"/>
            <a:ext cx="3657124" cy="1981659"/>
          </a:xfrm>
        </p:spPr>
        <p:txBody>
          <a:bodyPr anchor="b">
            <a:noAutofit/>
          </a:bodyPr>
          <a:lstStyle>
            <a:lvl1pPr algn="l">
              <a:buNone/>
              <a:defRPr sz="25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153D9D2-4109-4658-A169-3AF16B615417}" type="datetime5">
              <a:rPr lang="en-US" smtClean="0"/>
              <a:t>22-Mar-19</a:t>
            </a:fld>
            <a:endParaRPr lang="en-GB"/>
          </a:p>
        </p:txBody>
      </p:sp>
      <p:sp>
        <p:nvSpPr>
          <p:cNvPr id="6" name="Footer Placeholder 5"/>
          <p:cNvSpPr>
            <a:spLocks noGrp="1"/>
          </p:cNvSpPr>
          <p:nvPr>
            <p:ph type="ftr" sz="quarter" idx="11"/>
          </p:nvPr>
        </p:nvSpPr>
        <p:spPr/>
        <p:txBody>
          <a:bodyPr/>
          <a:lstStyle>
            <a:extLst/>
          </a:lstStyle>
          <a:p>
            <a:r>
              <a:rPr lang="en-GB" noProof="0" smtClean="0"/>
              <a:t>File name | department | author </a:t>
            </a:r>
            <a:endParaRPr lang="en-GB" noProof="0" dirty="0"/>
          </a:p>
        </p:txBody>
      </p:sp>
      <p:sp>
        <p:nvSpPr>
          <p:cNvPr id="7" name="Slide Number Placeholder 6"/>
          <p:cNvSpPr>
            <a:spLocks noGrp="1"/>
          </p:cNvSpPr>
          <p:nvPr>
            <p:ph type="sldNum" sz="quarter" idx="12"/>
          </p:nvPr>
        </p:nvSpPr>
        <p:spPr/>
        <p:txBody>
          <a:bodyPr/>
          <a:lstStyle>
            <a:extLst/>
          </a:lstStyle>
          <a:p>
            <a:fld id="{61201FF1-C63B-412E-ABF0-3D0E918900AC}" type="slidenum">
              <a:rPr lang="en-GB" smtClean="0"/>
              <a:pPr/>
              <a:t>‹#›</a:t>
            </a:fld>
            <a:endParaRPr lang="en-GB" dirty="0"/>
          </a:p>
        </p:txBody>
      </p:sp>
      <p:sp>
        <p:nvSpPr>
          <p:cNvPr id="8" name="Rectangle 7"/>
          <p:cNvSpPr/>
          <p:nvPr/>
        </p:nvSpPr>
        <p:spPr>
          <a:xfrm>
            <a:off x="1015867" y="1067047"/>
            <a:ext cx="6095207" cy="4573059"/>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108850" tIns="326551" rIns="108850" bIns="54425" rtlCol="0" anchor="t">
            <a:normAutofit/>
          </a:bodyPr>
          <a:lstStyle>
            <a:extLst/>
          </a:lstStyle>
          <a:p>
            <a:pPr marL="0" indent="-337436" algn="l" rtl="0" eaLnBrk="1" latinLnBrk="0" hangingPunct="1">
              <a:lnSpc>
                <a:spcPts val="3571"/>
              </a:lnSpc>
              <a:spcBef>
                <a:spcPts val="714"/>
              </a:spcBef>
              <a:buClr>
                <a:schemeClr val="accent1"/>
              </a:buClr>
              <a:buSzPct val="80000"/>
              <a:buFont typeface="Wingdings 2"/>
              <a:buNone/>
            </a:pPr>
            <a:endParaRPr kumimoji="0" lang="en-US" sz="3800" kern="1200">
              <a:solidFill>
                <a:schemeClr val="tx1"/>
              </a:solidFill>
              <a:latin typeface="+mn-lt"/>
              <a:ea typeface="+mn-ea"/>
              <a:cs typeface="+mn-cs"/>
            </a:endParaRPr>
          </a:p>
        </p:txBody>
      </p:sp>
      <p:sp>
        <p:nvSpPr>
          <p:cNvPr id="3" name="Picture Placeholder 2"/>
          <p:cNvSpPr>
            <a:spLocks noGrp="1"/>
          </p:cNvSpPr>
          <p:nvPr>
            <p:ph type="pic" idx="1"/>
          </p:nvPr>
        </p:nvSpPr>
        <p:spPr>
          <a:xfrm>
            <a:off x="1117454" y="1143268"/>
            <a:ext cx="5892033" cy="3515345"/>
          </a:xfrm>
          <a:prstGeom prst="roundRect">
            <a:avLst>
              <a:gd name="adj" fmla="val 783"/>
            </a:avLst>
          </a:prstGeom>
          <a:solidFill>
            <a:schemeClr val="bg2"/>
          </a:solidFill>
          <a:ln w="127000">
            <a:noFill/>
            <a:miter lim="800000"/>
          </a:ln>
          <a:effectLst/>
        </p:spPr>
        <p:txBody>
          <a:bodyPr lIns="108850" tIns="326551" anchor="t"/>
          <a:lstStyle>
            <a:lvl1pPr marL="0" indent="0" algn="l" eaLnBrk="1" latinLnBrk="0" hangingPunct="1">
              <a:buNone/>
              <a:defRPr sz="38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528898" y="954562"/>
            <a:ext cx="914281" cy="20435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lIns="108850" tIns="54425" rIns="108850" bIns="54425" anchor="ctr"/>
          <a:lstStyle>
            <a:extLst/>
          </a:lstStyle>
          <a:p>
            <a:pPr algn="ctr" eaLnBrk="1" latinLnBrk="0" hangingPunct="1"/>
            <a:endParaRPr kumimoji="0" lang="en-US"/>
          </a:p>
        </p:txBody>
      </p:sp>
      <p:sp>
        <p:nvSpPr>
          <p:cNvPr id="10" name="Flowchart: Process 9"/>
          <p:cNvSpPr/>
          <p:nvPr/>
        </p:nvSpPr>
        <p:spPr>
          <a:xfrm rot="2103354" flipH="1">
            <a:off x="6670688" y="937003"/>
            <a:ext cx="865519" cy="20435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lIns="108850" tIns="54425" rIns="108850" bIns="54425"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1117454" y="4801712"/>
            <a:ext cx="5892033" cy="762176"/>
          </a:xfrm>
        </p:spPr>
        <p:txBody>
          <a:bodyPr anchor="ctr"/>
          <a:lstStyle>
            <a:lvl1pPr marL="0" indent="0" algn="l">
              <a:lnSpc>
                <a:spcPts val="1905"/>
              </a:lnSpc>
              <a:spcBef>
                <a:spcPts val="0"/>
              </a:spcBef>
              <a:buNone/>
              <a:defRPr sz="1700">
                <a:solidFill>
                  <a:srgbClr val="777777"/>
                </a:solidFill>
              </a:defRPr>
            </a:lvl1pPr>
            <a:lvl2pPr>
              <a:defRPr sz="1400"/>
            </a:lvl2pPr>
            <a:lvl3pPr>
              <a:defRPr sz="1200"/>
            </a:lvl3pPr>
            <a:lvl4pPr>
              <a:defRPr sz="1100"/>
            </a:lvl4pPr>
            <a:lvl5pPr>
              <a:defRPr sz="1100"/>
            </a:lvl5pPr>
            <a:extLst/>
          </a:lstStyle>
          <a:p>
            <a:pPr lvl="0" eaLnBrk="1" latinLnBrk="0" hangingPunct="1"/>
            <a:r>
              <a:rPr kumimoji="0" lang="en-US" smtClean="0"/>
              <a:t>Click to edit Master text styles</a:t>
            </a: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760" y="-816110"/>
            <a:ext cx="2184898" cy="1639266"/>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lIns="108850" tIns="54425" rIns="108850" bIns="54425" anchor="ctr"/>
          <a:lstStyle>
            <a:extLst/>
          </a:lstStyle>
          <a:p>
            <a:pPr algn="ctr" eaLnBrk="1" latinLnBrk="0" hangingPunct="1"/>
            <a:endParaRPr kumimoji="0" lang="en-US"/>
          </a:p>
        </p:txBody>
      </p:sp>
      <p:sp>
        <p:nvSpPr>
          <p:cNvPr id="8" name="Oval 7"/>
          <p:cNvSpPr/>
          <p:nvPr/>
        </p:nvSpPr>
        <p:spPr>
          <a:xfrm>
            <a:off x="225059" y="21107"/>
            <a:ext cx="2269293" cy="1702585"/>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lIns="108850" tIns="54425" rIns="108850" bIns="54425" anchor="ctr"/>
          <a:lstStyle>
            <a:extLst/>
          </a:lstStyle>
          <a:p>
            <a:pPr algn="ctr" eaLnBrk="1" latinLnBrk="0" hangingPunct="1"/>
            <a:endParaRPr kumimoji="0" lang="en-US"/>
          </a:p>
        </p:txBody>
      </p:sp>
      <p:sp>
        <p:nvSpPr>
          <p:cNvPr id="11" name="Donut 10"/>
          <p:cNvSpPr/>
          <p:nvPr/>
        </p:nvSpPr>
        <p:spPr>
          <a:xfrm rot="2315675">
            <a:off x="243810" y="1055321"/>
            <a:ext cx="1500761" cy="1102879"/>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lIns="108850" tIns="54425" rIns="108850" bIns="54425" anchor="ctr"/>
          <a:lstStyle>
            <a:extLst/>
          </a:lstStyle>
          <a:p>
            <a:pPr algn="ctr" eaLnBrk="1" latinLnBrk="0" hangingPunct="1"/>
            <a:endParaRPr kumimoji="0" lang="en-US"/>
          </a:p>
        </p:txBody>
      </p:sp>
      <p:sp>
        <p:nvSpPr>
          <p:cNvPr id="12" name="Rectangle 11"/>
          <p:cNvSpPr/>
          <p:nvPr/>
        </p:nvSpPr>
        <p:spPr>
          <a:xfrm>
            <a:off x="1350322" y="-54"/>
            <a:ext cx="10840091" cy="6859642"/>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8850" tIns="54425" rIns="108850" bIns="54425" anchor="ctr"/>
          <a:lstStyle>
            <a:extLst/>
          </a:lstStyle>
          <a:p>
            <a:pPr algn="ctr" eaLnBrk="1" latinLnBrk="0" hangingPunct="1"/>
            <a:endParaRPr kumimoji="0" lang="en-US"/>
          </a:p>
        </p:txBody>
      </p:sp>
      <p:sp>
        <p:nvSpPr>
          <p:cNvPr id="5" name="Title Placeholder 4"/>
          <p:cNvSpPr>
            <a:spLocks noGrp="1"/>
          </p:cNvSpPr>
          <p:nvPr>
            <p:ph type="title"/>
          </p:nvPr>
        </p:nvSpPr>
        <p:spPr>
          <a:xfrm>
            <a:off x="1913895" y="274701"/>
            <a:ext cx="9996139" cy="1143265"/>
          </a:xfrm>
          <a:prstGeom prst="rect">
            <a:avLst/>
          </a:prstGeom>
        </p:spPr>
        <p:txBody>
          <a:bodyPr lIns="108850" tIns="54425" rIns="108850" bIns="54425"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913895" y="1448135"/>
            <a:ext cx="9996139" cy="4801712"/>
          </a:xfrm>
          <a:prstGeom prst="rect">
            <a:avLst/>
          </a:prstGeom>
        </p:spPr>
        <p:txBody>
          <a:bodyPr lIns="108850" tIns="54425" rIns="108850" bIns="54425">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774578" y="6307010"/>
            <a:ext cx="2844430" cy="476360"/>
          </a:xfrm>
          <a:prstGeom prst="rect">
            <a:avLst/>
          </a:prstGeom>
        </p:spPr>
        <p:txBody>
          <a:bodyPr lIns="108850" tIns="54425" rIns="108850" bIns="54425" anchor="b"/>
          <a:lstStyle>
            <a:lvl1pPr algn="r" eaLnBrk="1" latinLnBrk="0" hangingPunct="1">
              <a:defRPr kumimoji="0" sz="1400">
                <a:solidFill>
                  <a:schemeClr val="bg2">
                    <a:shade val="50000"/>
                    <a:satMod val="200000"/>
                  </a:schemeClr>
                </a:solidFill>
              </a:defRPr>
            </a:lvl1pPr>
            <a:extLst/>
          </a:lstStyle>
          <a:p>
            <a:fld id="{1153D9D2-4109-4658-A169-3AF16B615417}" type="datetime5">
              <a:rPr lang="en-US" smtClean="0"/>
              <a:t>22-Mar-19</a:t>
            </a:fld>
            <a:endParaRPr lang="en-GB"/>
          </a:p>
        </p:txBody>
      </p:sp>
      <p:sp>
        <p:nvSpPr>
          <p:cNvPr id="10" name="Footer Placeholder 9"/>
          <p:cNvSpPr>
            <a:spLocks noGrp="1"/>
          </p:cNvSpPr>
          <p:nvPr>
            <p:ph type="ftr" sz="quarter" idx="3"/>
          </p:nvPr>
        </p:nvSpPr>
        <p:spPr>
          <a:xfrm>
            <a:off x="7619008" y="6307010"/>
            <a:ext cx="3860297" cy="476360"/>
          </a:xfrm>
          <a:prstGeom prst="rect">
            <a:avLst/>
          </a:prstGeom>
        </p:spPr>
        <p:txBody>
          <a:bodyPr lIns="108850" tIns="54425" rIns="108850" bIns="54425" anchor="b"/>
          <a:lstStyle>
            <a:lvl1pPr eaLnBrk="1" latinLnBrk="0" hangingPunct="1">
              <a:defRPr kumimoji="0" sz="1400">
                <a:solidFill>
                  <a:schemeClr val="bg2">
                    <a:shade val="50000"/>
                    <a:satMod val="200000"/>
                  </a:schemeClr>
                </a:solidFill>
                <a:effectLst/>
              </a:defRPr>
            </a:lvl1pPr>
            <a:extLst/>
          </a:lstStyle>
          <a:p>
            <a:r>
              <a:rPr lang="en-GB" noProof="0" smtClean="0"/>
              <a:t>File name | department | author </a:t>
            </a:r>
            <a:endParaRPr lang="en-GB" noProof="0" dirty="0"/>
          </a:p>
        </p:txBody>
      </p:sp>
      <p:sp>
        <p:nvSpPr>
          <p:cNvPr id="22" name="Slide Number Placeholder 21"/>
          <p:cNvSpPr>
            <a:spLocks noGrp="1"/>
          </p:cNvSpPr>
          <p:nvPr>
            <p:ph type="sldNum" sz="quarter" idx="4"/>
          </p:nvPr>
        </p:nvSpPr>
        <p:spPr>
          <a:xfrm>
            <a:off x="11483369" y="6307010"/>
            <a:ext cx="609521" cy="476360"/>
          </a:xfrm>
          <a:prstGeom prst="rect">
            <a:avLst/>
          </a:prstGeom>
        </p:spPr>
        <p:txBody>
          <a:bodyPr lIns="108850" tIns="54425" rIns="108850" bIns="54425" anchor="b"/>
          <a:lstStyle>
            <a:lvl1pPr algn="ctr" eaLnBrk="1" latinLnBrk="0" hangingPunct="1">
              <a:defRPr kumimoji="0" sz="1400">
                <a:solidFill>
                  <a:schemeClr val="bg2">
                    <a:shade val="50000"/>
                    <a:satMod val="200000"/>
                  </a:schemeClr>
                </a:solidFill>
                <a:effectLst/>
              </a:defRPr>
            </a:lvl1pPr>
            <a:extLst/>
          </a:lstStyle>
          <a:p>
            <a:fld id="{61201FF1-C63B-412E-ABF0-3D0E918900AC}" type="slidenum">
              <a:rPr lang="en-GB" smtClean="0"/>
              <a:pPr/>
              <a:t>‹#›</a:t>
            </a:fld>
            <a:endParaRPr lang="en-GB" dirty="0"/>
          </a:p>
        </p:txBody>
      </p:sp>
      <p:sp>
        <p:nvSpPr>
          <p:cNvPr id="15" name="Rectangle 14"/>
          <p:cNvSpPr/>
          <p:nvPr/>
        </p:nvSpPr>
        <p:spPr bwMode="invGray">
          <a:xfrm>
            <a:off x="1353136" y="-54"/>
            <a:ext cx="97523" cy="6859642"/>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8850" tIns="54425" rIns="108850" bIns="54425"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 id="2147483863" r:id="rId12"/>
    <p:sldLayoutId id="2147483772" r:id="rId13"/>
  </p:sldLayoutIdLst>
  <p:hf hdr="0"/>
  <p:txStyles>
    <p:titleStyle>
      <a:lvl1pPr algn="l" rtl="0" eaLnBrk="1" latinLnBrk="0" hangingPunct="1">
        <a:spcBef>
          <a:spcPct val="0"/>
        </a:spcBef>
        <a:buNone/>
        <a:defRPr kumimoji="0" sz="51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435401" indent="-337436" algn="l" rtl="0" eaLnBrk="1" latinLnBrk="0" hangingPunct="1">
        <a:lnSpc>
          <a:spcPct val="100000"/>
        </a:lnSpc>
        <a:spcBef>
          <a:spcPts val="714"/>
        </a:spcBef>
        <a:buClr>
          <a:schemeClr val="accent1"/>
        </a:buClr>
        <a:buSzPct val="80000"/>
        <a:buFont typeface="Wingdings 2"/>
        <a:buChar char=""/>
        <a:defRPr kumimoji="0" sz="3800" kern="1200">
          <a:solidFill>
            <a:schemeClr val="tx1"/>
          </a:solidFill>
          <a:latin typeface="+mn-lt"/>
          <a:ea typeface="+mn-ea"/>
          <a:cs typeface="+mn-cs"/>
        </a:defRPr>
      </a:lvl1pPr>
      <a:lvl2pPr marL="761951" indent="-283010" algn="l" rtl="0" eaLnBrk="1" latinLnBrk="0" hangingPunct="1">
        <a:lnSpc>
          <a:spcPct val="100000"/>
        </a:lnSpc>
        <a:spcBef>
          <a:spcPts val="655"/>
        </a:spcBef>
        <a:buClr>
          <a:schemeClr val="accent1"/>
        </a:buClr>
        <a:buFont typeface="Verdana"/>
        <a:buChar char="◦"/>
        <a:defRPr kumimoji="0" sz="3300" kern="1200">
          <a:solidFill>
            <a:schemeClr val="tx1"/>
          </a:solidFill>
          <a:latin typeface="+mn-lt"/>
          <a:ea typeface="+mn-ea"/>
          <a:cs typeface="+mn-cs"/>
        </a:defRPr>
      </a:lvl2pPr>
      <a:lvl3pPr marL="1055847" indent="-272125" algn="l" rtl="0" eaLnBrk="1" latinLnBrk="0" hangingPunct="1">
        <a:lnSpc>
          <a:spcPct val="100000"/>
        </a:lnSpc>
        <a:spcBef>
          <a:spcPct val="20000"/>
        </a:spcBef>
        <a:buClr>
          <a:schemeClr val="accent2"/>
        </a:buClr>
        <a:buFont typeface="Wingdings 2"/>
        <a:buChar char=""/>
        <a:defRPr kumimoji="0" sz="2900" kern="1200">
          <a:solidFill>
            <a:schemeClr val="tx1"/>
          </a:solidFill>
          <a:latin typeface="+mn-lt"/>
          <a:ea typeface="+mn-ea"/>
          <a:cs typeface="+mn-cs"/>
        </a:defRPr>
      </a:lvl3pPr>
      <a:lvl4pPr marL="1306202" indent="-206815" algn="l" rtl="0" eaLnBrk="1" latinLnBrk="0" hangingPunct="1">
        <a:lnSpc>
          <a:spcPct val="100000"/>
        </a:lnSpc>
        <a:spcBef>
          <a:spcPct val="20000"/>
        </a:spcBef>
        <a:buClr>
          <a:schemeClr val="accent3"/>
        </a:buClr>
        <a:buFont typeface="Wingdings 2"/>
        <a:buChar char=""/>
        <a:defRPr kumimoji="0" sz="2400" kern="1200">
          <a:solidFill>
            <a:schemeClr val="tx1"/>
          </a:solidFill>
          <a:latin typeface="+mn-lt"/>
          <a:ea typeface="+mn-ea"/>
          <a:cs typeface="+mn-cs"/>
        </a:defRPr>
      </a:lvl4pPr>
      <a:lvl5pPr marL="1545672" indent="-217700" algn="l" rtl="0" eaLnBrk="1" latinLnBrk="0" hangingPunct="1">
        <a:lnSpc>
          <a:spcPct val="100000"/>
        </a:lnSpc>
        <a:spcBef>
          <a:spcPct val="20000"/>
        </a:spcBef>
        <a:buClr>
          <a:schemeClr val="accent4"/>
        </a:buClr>
        <a:buFont typeface="Wingdings 2"/>
        <a:buChar char=""/>
        <a:defRPr kumimoji="0" sz="2400" kern="1200">
          <a:solidFill>
            <a:schemeClr val="tx1"/>
          </a:solidFill>
          <a:latin typeface="+mn-lt"/>
          <a:ea typeface="+mn-ea"/>
          <a:cs typeface="+mn-cs"/>
        </a:defRPr>
      </a:lvl5pPr>
      <a:lvl6pPr marL="1796028" indent="-217700" algn="l" rtl="0" eaLnBrk="1" latinLnBrk="0" hangingPunct="1">
        <a:lnSpc>
          <a:spcPct val="100000"/>
        </a:lnSpc>
        <a:spcBef>
          <a:spcPct val="20000"/>
        </a:spcBef>
        <a:buClr>
          <a:schemeClr val="accent5"/>
        </a:buClr>
        <a:buFont typeface="Wingdings 2"/>
        <a:buChar char=""/>
        <a:defRPr kumimoji="0" sz="2400" kern="1200">
          <a:solidFill>
            <a:schemeClr val="tx1"/>
          </a:solidFill>
          <a:latin typeface="+mn-lt"/>
          <a:ea typeface="+mn-ea"/>
          <a:cs typeface="+mn-cs"/>
        </a:defRPr>
      </a:lvl6pPr>
      <a:lvl7pPr marL="2046383" indent="-217700" algn="l" rtl="0" eaLnBrk="1" latinLnBrk="0" hangingPunct="1">
        <a:lnSpc>
          <a:spcPct val="100000"/>
        </a:lnSpc>
        <a:spcBef>
          <a:spcPct val="20000"/>
        </a:spcBef>
        <a:buClr>
          <a:schemeClr val="accent6"/>
        </a:buClr>
        <a:buFont typeface="Wingdings 2"/>
        <a:buChar char=""/>
        <a:defRPr kumimoji="0" sz="2400" kern="1200">
          <a:solidFill>
            <a:schemeClr val="tx1"/>
          </a:solidFill>
          <a:latin typeface="+mn-lt"/>
          <a:ea typeface="+mn-ea"/>
          <a:cs typeface="+mn-cs"/>
        </a:defRPr>
      </a:lvl7pPr>
      <a:lvl8pPr marL="2285854" indent="-217700" algn="l" rtl="0" eaLnBrk="1" latinLnBrk="0" hangingPunct="1">
        <a:lnSpc>
          <a:spcPct val="100000"/>
        </a:lnSpc>
        <a:spcBef>
          <a:spcPct val="20000"/>
        </a:spcBef>
        <a:buClr>
          <a:schemeClr val="accent6"/>
        </a:buClr>
        <a:buFont typeface="Wingdings 2"/>
        <a:buChar char=""/>
        <a:defRPr kumimoji="0" sz="2400" kern="1200">
          <a:solidFill>
            <a:schemeClr val="tx1"/>
          </a:solidFill>
          <a:latin typeface="+mn-lt"/>
          <a:ea typeface="+mn-ea"/>
          <a:cs typeface="+mn-cs"/>
        </a:defRPr>
      </a:lvl8pPr>
      <a:lvl9pPr marL="2536209" indent="-217700" algn="l" rtl="0" eaLnBrk="1" latinLnBrk="0" hangingPunct="1">
        <a:lnSpc>
          <a:spcPct val="100000"/>
        </a:lnSpc>
        <a:spcBef>
          <a:spcPct val="20000"/>
        </a:spcBef>
        <a:buClr>
          <a:schemeClr val="accent6"/>
        </a:buClr>
        <a:buFont typeface="Wingdings 2"/>
        <a:buChar char=""/>
        <a:defRPr kumimoji="0" sz="24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544251" algn="l" rtl="0" eaLnBrk="1" latinLnBrk="0" hangingPunct="1">
        <a:defRPr kumimoji="0" kern="1200">
          <a:solidFill>
            <a:schemeClr val="tx1"/>
          </a:solidFill>
          <a:latin typeface="+mn-lt"/>
          <a:ea typeface="+mn-ea"/>
          <a:cs typeface="+mn-cs"/>
        </a:defRPr>
      </a:lvl2pPr>
      <a:lvl3pPr marL="1088502" algn="l" rtl="0" eaLnBrk="1" latinLnBrk="0" hangingPunct="1">
        <a:defRPr kumimoji="0" kern="1200">
          <a:solidFill>
            <a:schemeClr val="tx1"/>
          </a:solidFill>
          <a:latin typeface="+mn-lt"/>
          <a:ea typeface="+mn-ea"/>
          <a:cs typeface="+mn-cs"/>
        </a:defRPr>
      </a:lvl3pPr>
      <a:lvl4pPr marL="1632753" algn="l" rtl="0" eaLnBrk="1" latinLnBrk="0" hangingPunct="1">
        <a:defRPr kumimoji="0" kern="1200">
          <a:solidFill>
            <a:schemeClr val="tx1"/>
          </a:solidFill>
          <a:latin typeface="+mn-lt"/>
          <a:ea typeface="+mn-ea"/>
          <a:cs typeface="+mn-cs"/>
        </a:defRPr>
      </a:lvl4pPr>
      <a:lvl5pPr marL="2177004" algn="l" rtl="0" eaLnBrk="1" latinLnBrk="0" hangingPunct="1">
        <a:defRPr kumimoji="0" kern="1200">
          <a:solidFill>
            <a:schemeClr val="tx1"/>
          </a:solidFill>
          <a:latin typeface="+mn-lt"/>
          <a:ea typeface="+mn-ea"/>
          <a:cs typeface="+mn-cs"/>
        </a:defRPr>
      </a:lvl5pPr>
      <a:lvl6pPr marL="2721254" algn="l" rtl="0" eaLnBrk="1" latinLnBrk="0" hangingPunct="1">
        <a:defRPr kumimoji="0" kern="1200">
          <a:solidFill>
            <a:schemeClr val="tx1"/>
          </a:solidFill>
          <a:latin typeface="+mn-lt"/>
          <a:ea typeface="+mn-ea"/>
          <a:cs typeface="+mn-cs"/>
        </a:defRPr>
      </a:lvl6pPr>
      <a:lvl7pPr marL="3265505" algn="l" rtl="0" eaLnBrk="1" latinLnBrk="0" hangingPunct="1">
        <a:defRPr kumimoji="0" kern="1200">
          <a:solidFill>
            <a:schemeClr val="tx1"/>
          </a:solidFill>
          <a:latin typeface="+mn-lt"/>
          <a:ea typeface="+mn-ea"/>
          <a:cs typeface="+mn-cs"/>
        </a:defRPr>
      </a:lvl7pPr>
      <a:lvl8pPr marL="3809756" algn="l" rtl="0" eaLnBrk="1" latinLnBrk="0" hangingPunct="1">
        <a:defRPr kumimoji="0" kern="1200">
          <a:solidFill>
            <a:schemeClr val="tx1"/>
          </a:solidFill>
          <a:latin typeface="+mn-lt"/>
          <a:ea typeface="+mn-ea"/>
          <a:cs typeface="+mn-cs"/>
        </a:defRPr>
      </a:lvl8pPr>
      <a:lvl9pPr marL="4354007"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GB" dirty="0" smtClean="0"/>
              <a:t>How to modify for injury or chronic pain and be safe during practice.</a:t>
            </a:r>
            <a:endParaRPr lang="en-GB" dirty="0"/>
          </a:p>
        </p:txBody>
      </p:sp>
      <p:sp>
        <p:nvSpPr>
          <p:cNvPr id="5" name="Title 4"/>
          <p:cNvSpPr>
            <a:spLocks noGrp="1"/>
          </p:cNvSpPr>
          <p:nvPr>
            <p:ph type="title"/>
          </p:nvPr>
        </p:nvSpPr>
        <p:spPr/>
        <p:txBody>
          <a:bodyPr/>
          <a:lstStyle/>
          <a:p>
            <a:r>
              <a:rPr lang="en-GB" dirty="0" smtClean="0"/>
              <a:t>Knee health</a:t>
            </a:r>
            <a:br>
              <a:rPr lang="en-GB" dirty="0" smtClean="0"/>
            </a:br>
            <a:r>
              <a:rPr lang="en-GB" dirty="0" smtClean="0"/>
              <a:t>in yoga</a:t>
            </a:r>
            <a:endParaRPr lang="en-GB"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054" y="837506"/>
            <a:ext cx="7219950" cy="4762500"/>
          </a:xfrm>
          <a:prstGeom prst="rect">
            <a:avLst/>
          </a:prstGeom>
        </p:spPr>
      </p:pic>
    </p:spTree>
    <p:extLst>
      <p:ext uri="{BB962C8B-B14F-4D97-AF65-F5344CB8AC3E}">
        <p14:creationId xmlns:p14="http://schemas.microsoft.com/office/powerpoint/2010/main" val="2721609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2718" y="2493690"/>
            <a:ext cx="9996139" cy="1143265"/>
          </a:xfrm>
        </p:spPr>
        <p:txBody>
          <a:bodyPr/>
          <a:lstStyle/>
          <a:p>
            <a:r>
              <a:rPr lang="en-GB" dirty="0" smtClean="0"/>
              <a:t>Any Questions?</a:t>
            </a:r>
            <a:endParaRPr lang="en-GB" dirty="0"/>
          </a:p>
        </p:txBody>
      </p:sp>
      <p:sp>
        <p:nvSpPr>
          <p:cNvPr id="3" name="Date Placeholder 2"/>
          <p:cNvSpPr>
            <a:spLocks noGrp="1"/>
          </p:cNvSpPr>
          <p:nvPr>
            <p:ph type="dt" sz="half" idx="10"/>
          </p:nvPr>
        </p:nvSpPr>
        <p:spPr/>
        <p:txBody>
          <a:bodyPr/>
          <a:lstStyle/>
          <a:p>
            <a:fld id="{1153D9D2-4109-4658-A169-3AF16B615417}" type="datetime5">
              <a:rPr lang="en-US" smtClean="0"/>
              <a:t>22-Mar-19</a:t>
            </a:fld>
            <a:endParaRPr lang="en-GB"/>
          </a:p>
        </p:txBody>
      </p:sp>
      <p:sp>
        <p:nvSpPr>
          <p:cNvPr id="4" name="Footer Placeholder 3"/>
          <p:cNvSpPr>
            <a:spLocks noGrp="1"/>
          </p:cNvSpPr>
          <p:nvPr>
            <p:ph type="ftr" sz="quarter" idx="11"/>
          </p:nvPr>
        </p:nvSpPr>
        <p:spPr/>
        <p:txBody>
          <a:bodyPr/>
          <a:lstStyle/>
          <a:p>
            <a:r>
              <a:rPr lang="en-GB" noProof="0" smtClean="0"/>
              <a:t>File name | department | author </a:t>
            </a:r>
            <a:endParaRPr lang="en-GB" noProof="0" dirty="0"/>
          </a:p>
        </p:txBody>
      </p:sp>
      <p:sp>
        <p:nvSpPr>
          <p:cNvPr id="5" name="Slide Number Placeholder 4"/>
          <p:cNvSpPr>
            <a:spLocks noGrp="1"/>
          </p:cNvSpPr>
          <p:nvPr>
            <p:ph type="sldNum" sz="quarter" idx="12"/>
          </p:nvPr>
        </p:nvSpPr>
        <p:spPr/>
        <p:txBody>
          <a:bodyPr/>
          <a:lstStyle/>
          <a:p>
            <a:fld id="{61201FF1-C63B-412E-ABF0-3D0E918900AC}" type="slidenum">
              <a:rPr lang="en-GB" smtClean="0"/>
              <a:pPr/>
              <a:t>10</a:t>
            </a:fld>
            <a:endParaRPr lang="en-GB" dirty="0"/>
          </a:p>
        </p:txBody>
      </p:sp>
    </p:spTree>
    <p:extLst>
      <p:ext uri="{BB962C8B-B14F-4D97-AF65-F5344CB8AC3E}">
        <p14:creationId xmlns:p14="http://schemas.microsoft.com/office/powerpoint/2010/main" val="3500967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GB" dirty="0" smtClean="0"/>
              <a:t>Common Questions</a:t>
            </a:r>
            <a:endParaRPr lang="en-GB" dirty="0"/>
          </a:p>
        </p:txBody>
      </p:sp>
      <p:sp>
        <p:nvSpPr>
          <p:cNvPr id="7" name="TextBox 6"/>
          <p:cNvSpPr txBox="1"/>
          <p:nvPr/>
        </p:nvSpPr>
        <p:spPr>
          <a:xfrm>
            <a:off x="1918742" y="1485578"/>
            <a:ext cx="9937104" cy="5262979"/>
          </a:xfrm>
          <a:prstGeom prst="rect">
            <a:avLst/>
          </a:prstGeom>
          <a:noFill/>
        </p:spPr>
        <p:txBody>
          <a:bodyPr wrap="square" rtlCol="0">
            <a:spAutoFit/>
          </a:bodyPr>
          <a:lstStyle/>
          <a:p>
            <a:r>
              <a:rPr lang="en-GB" b="1" dirty="0"/>
              <a:t>Is it safe to practice yoga if you have knee issues</a:t>
            </a:r>
            <a:r>
              <a:rPr lang="en-GB" b="1" dirty="0" smtClean="0"/>
              <a:t>?</a:t>
            </a:r>
          </a:p>
          <a:p>
            <a:endParaRPr lang="en-GB" b="1" dirty="0"/>
          </a:p>
          <a:p>
            <a:r>
              <a:rPr lang="en-GB" dirty="0"/>
              <a:t>“Generally speaking, </a:t>
            </a:r>
            <a:r>
              <a:rPr lang="en-GB" dirty="0" smtClean="0"/>
              <a:t>yes—I have personally had </a:t>
            </a:r>
            <a:r>
              <a:rPr lang="en-GB" dirty="0"/>
              <a:t>ACL repairs after sustaining injuries while participating in </a:t>
            </a:r>
            <a:r>
              <a:rPr lang="en-GB" dirty="0" smtClean="0"/>
              <a:t>sports.</a:t>
            </a:r>
          </a:p>
          <a:p>
            <a:endParaRPr lang="en-GB" dirty="0" smtClean="0"/>
          </a:p>
          <a:p>
            <a:r>
              <a:rPr lang="en-GB" dirty="0" smtClean="0">
                <a:solidFill>
                  <a:srgbClr val="FF0000"/>
                </a:solidFill>
              </a:rPr>
              <a:t>“</a:t>
            </a:r>
            <a:r>
              <a:rPr lang="en-GB" dirty="0">
                <a:solidFill>
                  <a:srgbClr val="FF0000"/>
                </a:solidFill>
              </a:rPr>
              <a:t>However, it is critical to listen to your body, whether you are practicing at home or with an experienced teacher. </a:t>
            </a:r>
            <a:endParaRPr lang="en-GB" dirty="0" smtClean="0">
              <a:solidFill>
                <a:srgbClr val="FF0000"/>
              </a:solidFill>
            </a:endParaRPr>
          </a:p>
          <a:p>
            <a:endParaRPr lang="en-GB" dirty="0"/>
          </a:p>
          <a:p>
            <a:r>
              <a:rPr lang="en-GB" dirty="0" smtClean="0"/>
              <a:t>If </a:t>
            </a:r>
            <a:r>
              <a:rPr lang="en-GB" dirty="0"/>
              <a:t>you are practicing at a studio with an instructor, inform your instructor about your injury, past or present. This is key to keeping yourself safe. This information also impacts the verbal cues and potential assists your teacher provides for class,” </a:t>
            </a:r>
            <a:endParaRPr lang="en-GB" dirty="0" smtClean="0"/>
          </a:p>
          <a:p>
            <a:endParaRPr lang="en-GB" dirty="0"/>
          </a:p>
          <a:p>
            <a:r>
              <a:rPr lang="en-GB" dirty="0" smtClean="0"/>
              <a:t>BUT – there is always a but</a:t>
            </a:r>
            <a:endParaRPr lang="en-GB" dirty="0"/>
          </a:p>
        </p:txBody>
      </p:sp>
    </p:spTree>
    <p:extLst>
      <p:ext uri="{BB962C8B-B14F-4D97-AF65-F5344CB8AC3E}">
        <p14:creationId xmlns:p14="http://schemas.microsoft.com/office/powerpoint/2010/main" val="2777257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It may depend on the type of injury</a:t>
            </a:r>
            <a:endParaRPr lang="en-GB" dirty="0"/>
          </a:p>
        </p:txBody>
      </p:sp>
      <p:sp>
        <p:nvSpPr>
          <p:cNvPr id="3" name="Date Placeholder 2"/>
          <p:cNvSpPr>
            <a:spLocks noGrp="1"/>
          </p:cNvSpPr>
          <p:nvPr>
            <p:ph type="dt" sz="half" idx="10"/>
          </p:nvPr>
        </p:nvSpPr>
        <p:spPr/>
        <p:txBody>
          <a:bodyPr/>
          <a:lstStyle/>
          <a:p>
            <a:fld id="{1153D9D2-4109-4658-A169-3AF16B615417}" type="datetime5">
              <a:rPr lang="en-US" smtClean="0"/>
              <a:t>22-Mar-19</a:t>
            </a:fld>
            <a:endParaRPr lang="en-GB"/>
          </a:p>
        </p:txBody>
      </p:sp>
      <p:sp>
        <p:nvSpPr>
          <p:cNvPr id="4" name="Footer Placeholder 3"/>
          <p:cNvSpPr>
            <a:spLocks noGrp="1"/>
          </p:cNvSpPr>
          <p:nvPr>
            <p:ph type="ftr" sz="quarter" idx="11"/>
          </p:nvPr>
        </p:nvSpPr>
        <p:spPr/>
        <p:txBody>
          <a:bodyPr/>
          <a:lstStyle/>
          <a:p>
            <a:r>
              <a:rPr lang="en-GB" noProof="0" smtClean="0"/>
              <a:t>File name | department | author </a:t>
            </a:r>
            <a:endParaRPr lang="en-GB" noProof="0" dirty="0"/>
          </a:p>
        </p:txBody>
      </p:sp>
      <p:sp>
        <p:nvSpPr>
          <p:cNvPr id="5" name="Slide Number Placeholder 4"/>
          <p:cNvSpPr>
            <a:spLocks noGrp="1"/>
          </p:cNvSpPr>
          <p:nvPr>
            <p:ph type="sldNum" sz="quarter" idx="12"/>
          </p:nvPr>
        </p:nvSpPr>
        <p:spPr/>
        <p:txBody>
          <a:bodyPr/>
          <a:lstStyle/>
          <a:p>
            <a:fld id="{61201FF1-C63B-412E-ABF0-3D0E918900AC}" type="slidenum">
              <a:rPr lang="en-GB" smtClean="0"/>
              <a:pPr/>
              <a:t>3</a:t>
            </a:fld>
            <a:endParaRPr lang="en-GB" dirty="0"/>
          </a:p>
        </p:txBody>
      </p:sp>
      <p:sp>
        <p:nvSpPr>
          <p:cNvPr id="6" name="TextBox 5"/>
          <p:cNvSpPr txBox="1"/>
          <p:nvPr/>
        </p:nvSpPr>
        <p:spPr>
          <a:xfrm>
            <a:off x="1414686" y="1341562"/>
            <a:ext cx="9865096" cy="5632311"/>
          </a:xfrm>
          <a:prstGeom prst="rect">
            <a:avLst/>
          </a:prstGeom>
          <a:noFill/>
        </p:spPr>
        <p:txBody>
          <a:bodyPr wrap="square" rtlCol="0">
            <a:spAutoFit/>
          </a:bodyPr>
          <a:lstStyle/>
          <a:p>
            <a:r>
              <a:rPr lang="en-GB" dirty="0" smtClean="0"/>
              <a:t>We are all different and it depends on type </a:t>
            </a:r>
            <a:r>
              <a:rPr lang="en-GB" dirty="0"/>
              <a:t>of knee problem</a:t>
            </a:r>
            <a:r>
              <a:rPr lang="en-GB" dirty="0" smtClean="0"/>
              <a:t>.</a:t>
            </a:r>
          </a:p>
          <a:p>
            <a:endParaRPr lang="en-GB" dirty="0" smtClean="0"/>
          </a:p>
          <a:p>
            <a:r>
              <a:rPr lang="en-GB" dirty="0" smtClean="0"/>
              <a:t>“</a:t>
            </a:r>
            <a:r>
              <a:rPr lang="en-GB" dirty="0"/>
              <a:t>If someone has a meniscal tear (cartilage problem that </a:t>
            </a:r>
            <a:r>
              <a:rPr lang="en-GB" dirty="0" smtClean="0"/>
              <a:t>can </a:t>
            </a:r>
            <a:r>
              <a:rPr lang="en-GB" dirty="0"/>
              <a:t>present with specific pain on the inside of the joint), they might find it uncomfortable to fully bend the knee, so positions such as sitting back into child’s pose might be difficult</a:t>
            </a:r>
            <a:r>
              <a:rPr lang="en-GB" dirty="0" smtClean="0"/>
              <a:t>,”</a:t>
            </a:r>
          </a:p>
          <a:p>
            <a:endParaRPr lang="en-GB" dirty="0"/>
          </a:p>
          <a:p>
            <a:r>
              <a:rPr lang="en-GB" dirty="0" smtClean="0"/>
              <a:t>However we can use props to see if we can make the pose accessible and we can add until we find a safe positon. In this instance it might be adding blankets or blocks to raise the hips so the knee doesn’t need to go fully into flexion.  </a:t>
            </a:r>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955949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General degeneration</a:t>
            </a:r>
            <a:endParaRPr lang="en-GB" dirty="0"/>
          </a:p>
        </p:txBody>
      </p:sp>
      <p:sp>
        <p:nvSpPr>
          <p:cNvPr id="3" name="Date Placeholder 2"/>
          <p:cNvSpPr>
            <a:spLocks noGrp="1"/>
          </p:cNvSpPr>
          <p:nvPr>
            <p:ph type="dt" sz="half" idx="10"/>
          </p:nvPr>
        </p:nvSpPr>
        <p:spPr/>
        <p:txBody>
          <a:bodyPr/>
          <a:lstStyle/>
          <a:p>
            <a:fld id="{1153D9D2-4109-4658-A169-3AF16B615417}" type="datetime5">
              <a:rPr lang="en-US" smtClean="0"/>
              <a:t>22-Mar-19</a:t>
            </a:fld>
            <a:endParaRPr lang="en-GB"/>
          </a:p>
        </p:txBody>
      </p:sp>
      <p:sp>
        <p:nvSpPr>
          <p:cNvPr id="4" name="Footer Placeholder 3"/>
          <p:cNvSpPr>
            <a:spLocks noGrp="1"/>
          </p:cNvSpPr>
          <p:nvPr>
            <p:ph type="ftr" sz="quarter" idx="11"/>
          </p:nvPr>
        </p:nvSpPr>
        <p:spPr/>
        <p:txBody>
          <a:bodyPr/>
          <a:lstStyle/>
          <a:p>
            <a:r>
              <a:rPr lang="en-GB" noProof="0" smtClean="0"/>
              <a:t>File name | department | author </a:t>
            </a:r>
            <a:endParaRPr lang="en-GB" noProof="0" dirty="0"/>
          </a:p>
        </p:txBody>
      </p:sp>
      <p:sp>
        <p:nvSpPr>
          <p:cNvPr id="5" name="Slide Number Placeholder 4"/>
          <p:cNvSpPr>
            <a:spLocks noGrp="1"/>
          </p:cNvSpPr>
          <p:nvPr>
            <p:ph type="sldNum" sz="quarter" idx="12"/>
          </p:nvPr>
        </p:nvSpPr>
        <p:spPr/>
        <p:txBody>
          <a:bodyPr/>
          <a:lstStyle/>
          <a:p>
            <a:fld id="{61201FF1-C63B-412E-ABF0-3D0E918900AC}" type="slidenum">
              <a:rPr lang="en-GB" smtClean="0"/>
              <a:pPr/>
              <a:t>4</a:t>
            </a:fld>
            <a:endParaRPr lang="en-GB" dirty="0"/>
          </a:p>
        </p:txBody>
      </p:sp>
      <p:sp>
        <p:nvSpPr>
          <p:cNvPr id="6" name="TextBox 5"/>
          <p:cNvSpPr txBox="1"/>
          <p:nvPr/>
        </p:nvSpPr>
        <p:spPr>
          <a:xfrm>
            <a:off x="1630710" y="1125538"/>
            <a:ext cx="10369152" cy="5262979"/>
          </a:xfrm>
          <a:prstGeom prst="rect">
            <a:avLst/>
          </a:prstGeom>
          <a:noFill/>
        </p:spPr>
        <p:txBody>
          <a:bodyPr wrap="square" rtlCol="0">
            <a:spAutoFit/>
          </a:bodyPr>
          <a:lstStyle/>
          <a:p>
            <a:r>
              <a:rPr lang="en-GB" dirty="0"/>
              <a:t>Those suffering from general degeneration due to wear and tear, or arthritis, can use yoga as a way to </a:t>
            </a:r>
            <a:r>
              <a:rPr lang="en-GB" dirty="0" smtClean="0"/>
              <a:t>stretch their </a:t>
            </a:r>
            <a:r>
              <a:rPr lang="en-GB" dirty="0"/>
              <a:t>joints. </a:t>
            </a:r>
            <a:r>
              <a:rPr lang="en-GB" dirty="0" smtClean="0"/>
              <a:t>This </a:t>
            </a:r>
            <a:r>
              <a:rPr lang="en-GB" dirty="0"/>
              <a:t>won’t lead to any harm or danger. It may feel uncomfortable at first, but will get easier over time. One of the best parts of yoga is the fact that it can be customized to any person. And that means anyone dealing with an injury can modify it to fit their needs.</a:t>
            </a:r>
          </a:p>
          <a:p>
            <a:r>
              <a:rPr lang="en-GB" dirty="0" smtClean="0"/>
              <a:t>There </a:t>
            </a:r>
            <a:r>
              <a:rPr lang="en-GB" dirty="0"/>
              <a:t>are floor sequences that will keep your knees safe, and, of course, arm balances and inversions give you plenty of yoga with no risk to your </a:t>
            </a:r>
            <a:r>
              <a:rPr lang="en-GB" dirty="0" smtClean="0"/>
              <a:t>knees. </a:t>
            </a:r>
          </a:p>
          <a:p>
            <a:r>
              <a:rPr lang="en-GB" dirty="0" smtClean="0"/>
              <a:t>When </a:t>
            </a:r>
            <a:r>
              <a:rPr lang="en-GB" dirty="0"/>
              <a:t>it comes to leg-intensive postures, you can still practice as long as you are incredibly conscientious about your movement. All yoga requires that you are extraordinarily mindful as you practice. So, in a way, injuries bring you deeper into your practice, as they make you more aware and in-tune,” </a:t>
            </a:r>
            <a:endParaRPr lang="en-GB" dirty="0"/>
          </a:p>
        </p:txBody>
      </p:sp>
    </p:spTree>
    <p:extLst>
      <p:ext uri="{BB962C8B-B14F-4D97-AF65-F5344CB8AC3E}">
        <p14:creationId xmlns:p14="http://schemas.microsoft.com/office/powerpoint/2010/main" val="13598495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Useful tips for all knee issues</a:t>
            </a:r>
            <a:endParaRPr lang="en-GB" dirty="0"/>
          </a:p>
        </p:txBody>
      </p:sp>
      <p:sp>
        <p:nvSpPr>
          <p:cNvPr id="3" name="Date Placeholder 2"/>
          <p:cNvSpPr>
            <a:spLocks noGrp="1"/>
          </p:cNvSpPr>
          <p:nvPr>
            <p:ph type="dt" sz="half" idx="10"/>
          </p:nvPr>
        </p:nvSpPr>
        <p:spPr/>
        <p:txBody>
          <a:bodyPr/>
          <a:lstStyle/>
          <a:p>
            <a:fld id="{1153D9D2-4109-4658-A169-3AF16B615417}" type="datetime5">
              <a:rPr lang="en-US" smtClean="0"/>
              <a:t>22-Mar-19</a:t>
            </a:fld>
            <a:endParaRPr lang="en-GB"/>
          </a:p>
        </p:txBody>
      </p:sp>
      <p:sp>
        <p:nvSpPr>
          <p:cNvPr id="4" name="Footer Placeholder 3"/>
          <p:cNvSpPr>
            <a:spLocks noGrp="1"/>
          </p:cNvSpPr>
          <p:nvPr>
            <p:ph type="ftr" sz="quarter" idx="11"/>
          </p:nvPr>
        </p:nvSpPr>
        <p:spPr/>
        <p:txBody>
          <a:bodyPr/>
          <a:lstStyle/>
          <a:p>
            <a:r>
              <a:rPr lang="en-GB" noProof="0" smtClean="0"/>
              <a:t>File name | department | author </a:t>
            </a:r>
            <a:endParaRPr lang="en-GB" noProof="0" dirty="0"/>
          </a:p>
        </p:txBody>
      </p:sp>
      <p:sp>
        <p:nvSpPr>
          <p:cNvPr id="5" name="Slide Number Placeholder 4"/>
          <p:cNvSpPr>
            <a:spLocks noGrp="1"/>
          </p:cNvSpPr>
          <p:nvPr>
            <p:ph type="sldNum" sz="quarter" idx="12"/>
          </p:nvPr>
        </p:nvSpPr>
        <p:spPr/>
        <p:txBody>
          <a:bodyPr/>
          <a:lstStyle/>
          <a:p>
            <a:fld id="{61201FF1-C63B-412E-ABF0-3D0E918900AC}" type="slidenum">
              <a:rPr lang="en-GB" smtClean="0"/>
              <a:pPr/>
              <a:t>5</a:t>
            </a:fld>
            <a:endParaRPr lang="en-GB" dirty="0"/>
          </a:p>
        </p:txBody>
      </p:sp>
      <p:sp>
        <p:nvSpPr>
          <p:cNvPr id="6" name="TextBox 5"/>
          <p:cNvSpPr txBox="1"/>
          <p:nvPr/>
        </p:nvSpPr>
        <p:spPr>
          <a:xfrm>
            <a:off x="1630710" y="1341562"/>
            <a:ext cx="10297144" cy="5632311"/>
          </a:xfrm>
          <a:prstGeom prst="rect">
            <a:avLst/>
          </a:prstGeom>
          <a:noFill/>
        </p:spPr>
        <p:txBody>
          <a:bodyPr wrap="square" rtlCol="0">
            <a:spAutoFit/>
          </a:bodyPr>
          <a:lstStyle/>
          <a:p>
            <a:r>
              <a:rPr lang="en-GB" dirty="0" smtClean="0"/>
              <a:t>Use </a:t>
            </a:r>
            <a:r>
              <a:rPr lang="en-GB" dirty="0"/>
              <a:t>slower transitions to prevent re-injury or inflammation. Modify a pose to reduce or eliminate irritation or pain. Skip the ones that don’t feel good </a:t>
            </a:r>
            <a:r>
              <a:rPr lang="en-GB" dirty="0" smtClean="0"/>
              <a:t>and use </a:t>
            </a:r>
            <a:r>
              <a:rPr lang="en-GB" dirty="0"/>
              <a:t>props</a:t>
            </a:r>
            <a:r>
              <a:rPr lang="en-GB" dirty="0" smtClean="0"/>
              <a:t>.</a:t>
            </a:r>
          </a:p>
          <a:p>
            <a:endParaRPr lang="en-GB" dirty="0"/>
          </a:p>
          <a:p>
            <a:r>
              <a:rPr lang="en-GB" dirty="0" smtClean="0"/>
              <a:t>Two </a:t>
            </a:r>
            <a:r>
              <a:rPr lang="en-GB" dirty="0"/>
              <a:t>core elements to knee safety during yoga, particularly for those with an injury of any sort. </a:t>
            </a:r>
            <a:endParaRPr lang="en-GB" dirty="0" smtClean="0"/>
          </a:p>
          <a:p>
            <a:r>
              <a:rPr lang="en-GB" dirty="0" smtClean="0"/>
              <a:t>Avoiding </a:t>
            </a:r>
            <a:r>
              <a:rPr lang="en-GB" dirty="0"/>
              <a:t>any over-bend in your knee during lunges, as well as hyperextending in straight-leg positions.</a:t>
            </a:r>
          </a:p>
          <a:p>
            <a:r>
              <a:rPr lang="en-GB" dirty="0" smtClean="0"/>
              <a:t>Maintain </a:t>
            </a:r>
            <a:r>
              <a:rPr lang="en-GB" dirty="0"/>
              <a:t>a micro-bend in your knee to keep it safe. This means a bend you can feel, but others may not necessarily </a:t>
            </a:r>
            <a:r>
              <a:rPr lang="en-GB" dirty="0" smtClean="0"/>
              <a:t>see. Not </a:t>
            </a:r>
            <a:r>
              <a:rPr lang="en-GB" dirty="0"/>
              <a:t>only will this prevent hyperextension, but also </a:t>
            </a:r>
            <a:r>
              <a:rPr lang="en-GB" dirty="0" smtClean="0"/>
              <a:t>ignites </a:t>
            </a:r>
            <a:r>
              <a:rPr lang="en-GB" dirty="0"/>
              <a:t>the muscles surrounding the knee to build strength and support. If knee over ankle is too intense in your lunges, don’t bend that far. It’s always okay for the knee to bend short of the ankle—just not past </a:t>
            </a:r>
            <a:r>
              <a:rPr lang="en-GB" dirty="0" smtClean="0"/>
              <a:t>it</a:t>
            </a:r>
            <a:endParaRPr lang="en-GB" dirty="0"/>
          </a:p>
          <a:p>
            <a:endParaRPr lang="en-GB" dirty="0"/>
          </a:p>
        </p:txBody>
      </p:sp>
    </p:spTree>
    <p:extLst>
      <p:ext uri="{BB962C8B-B14F-4D97-AF65-F5344CB8AC3E}">
        <p14:creationId xmlns:p14="http://schemas.microsoft.com/office/powerpoint/2010/main" val="1646813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95" y="274383"/>
            <a:ext cx="6557575" cy="851155"/>
          </a:xfrm>
        </p:spPr>
        <p:txBody>
          <a:bodyPr>
            <a:normAutofit fontScale="90000"/>
          </a:bodyPr>
          <a:lstStyle/>
          <a:p>
            <a:r>
              <a:rPr lang="en-GB" dirty="0" smtClean="0"/>
              <a:t>Common pose modifications</a:t>
            </a:r>
            <a:endParaRPr lang="en-GB" dirty="0"/>
          </a:p>
        </p:txBody>
      </p:sp>
      <p:sp>
        <p:nvSpPr>
          <p:cNvPr id="3" name="Date Placeholder 2"/>
          <p:cNvSpPr>
            <a:spLocks noGrp="1"/>
          </p:cNvSpPr>
          <p:nvPr>
            <p:ph type="dt" sz="half" idx="10"/>
          </p:nvPr>
        </p:nvSpPr>
        <p:spPr/>
        <p:txBody>
          <a:bodyPr/>
          <a:lstStyle/>
          <a:p>
            <a:fld id="{1153D9D2-4109-4658-A169-3AF16B615417}" type="datetime5">
              <a:rPr lang="en-US" smtClean="0"/>
              <a:t>22-Mar-19</a:t>
            </a:fld>
            <a:endParaRPr lang="en-GB"/>
          </a:p>
        </p:txBody>
      </p:sp>
      <p:sp>
        <p:nvSpPr>
          <p:cNvPr id="4" name="Footer Placeholder 3"/>
          <p:cNvSpPr>
            <a:spLocks noGrp="1"/>
          </p:cNvSpPr>
          <p:nvPr>
            <p:ph type="ftr" sz="quarter" idx="11"/>
          </p:nvPr>
        </p:nvSpPr>
        <p:spPr/>
        <p:txBody>
          <a:bodyPr/>
          <a:lstStyle/>
          <a:p>
            <a:r>
              <a:rPr lang="en-GB" noProof="0" smtClean="0"/>
              <a:t>File name | department | author </a:t>
            </a:r>
            <a:endParaRPr lang="en-GB" noProof="0" dirty="0"/>
          </a:p>
        </p:txBody>
      </p:sp>
      <p:sp>
        <p:nvSpPr>
          <p:cNvPr id="5" name="Slide Number Placeholder 4"/>
          <p:cNvSpPr>
            <a:spLocks noGrp="1"/>
          </p:cNvSpPr>
          <p:nvPr>
            <p:ph type="sldNum" sz="quarter" idx="12"/>
          </p:nvPr>
        </p:nvSpPr>
        <p:spPr/>
        <p:txBody>
          <a:bodyPr/>
          <a:lstStyle/>
          <a:p>
            <a:fld id="{61201FF1-C63B-412E-ABF0-3D0E918900AC}" type="slidenum">
              <a:rPr lang="en-GB" smtClean="0"/>
              <a:pPr/>
              <a:t>6</a:t>
            </a:fld>
            <a:endParaRPr lang="en-GB" dirty="0"/>
          </a:p>
        </p:txBody>
      </p:sp>
      <p:sp>
        <p:nvSpPr>
          <p:cNvPr id="6" name="TextBox 5"/>
          <p:cNvSpPr txBox="1"/>
          <p:nvPr/>
        </p:nvSpPr>
        <p:spPr>
          <a:xfrm>
            <a:off x="1774726" y="1485578"/>
            <a:ext cx="6552728" cy="4524315"/>
          </a:xfrm>
          <a:prstGeom prst="rect">
            <a:avLst/>
          </a:prstGeom>
          <a:noFill/>
        </p:spPr>
        <p:txBody>
          <a:bodyPr wrap="square" rtlCol="0">
            <a:spAutoFit/>
          </a:bodyPr>
          <a:lstStyle/>
          <a:p>
            <a:r>
              <a:rPr lang="en-GB" b="1" dirty="0"/>
              <a:t>Warrior II </a:t>
            </a:r>
            <a:r>
              <a:rPr lang="en-GB" b="1" dirty="0" smtClean="0"/>
              <a:t>pose </a:t>
            </a:r>
            <a:r>
              <a:rPr lang="en-GB" dirty="0" smtClean="0"/>
              <a:t>to </a:t>
            </a:r>
            <a:r>
              <a:rPr lang="en-GB" b="1" dirty="0"/>
              <a:t>triangle </a:t>
            </a:r>
            <a:r>
              <a:rPr lang="en-GB" b="1" dirty="0" smtClean="0"/>
              <a:t>pose</a:t>
            </a:r>
            <a:r>
              <a:rPr lang="en-GB" dirty="0" smtClean="0"/>
              <a:t>  - When </a:t>
            </a:r>
            <a:r>
              <a:rPr lang="en-GB" dirty="0"/>
              <a:t>transitioning from warrior II pose, which has a flexed knee joint, to triangle pose, which has an extended knee joint, activate your leg muscles, specifically your quadriceps, to avoid hyperextension</a:t>
            </a:r>
            <a:r>
              <a:rPr lang="en-GB" dirty="0" smtClean="0"/>
              <a:t>.</a:t>
            </a:r>
            <a:endParaRPr lang="en-GB" dirty="0"/>
          </a:p>
          <a:p>
            <a:endParaRPr lang="en-GB" dirty="0"/>
          </a:p>
          <a:p>
            <a:r>
              <a:rPr lang="en-GB" b="1" dirty="0"/>
              <a:t>Half pigeon </a:t>
            </a:r>
            <a:r>
              <a:rPr lang="en-GB" dirty="0"/>
              <a:t>pose: </a:t>
            </a:r>
            <a:r>
              <a:rPr lang="en-GB" dirty="0" smtClean="0"/>
              <a:t>The </a:t>
            </a:r>
            <a:r>
              <a:rPr lang="en-GB" dirty="0"/>
              <a:t>gravitational weight of your body in this posture puts pressure in your knee joint. Some days it may be fine. Other days skip </a:t>
            </a:r>
            <a:r>
              <a:rPr lang="en-GB" dirty="0" smtClean="0"/>
              <a:t>it or use a bolster or take reclined figure 4 pose instead</a:t>
            </a:r>
            <a:endParaRPr lang="en-GB" dirty="0">
              <a:effectLst/>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9316" y="274878"/>
            <a:ext cx="3123431" cy="207850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59316" y="2382323"/>
            <a:ext cx="3123431" cy="2143125"/>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70219" y="4525448"/>
            <a:ext cx="3112528" cy="1743016"/>
          </a:xfrm>
          <a:prstGeom prst="rect">
            <a:avLst/>
          </a:prstGeom>
        </p:spPr>
      </p:pic>
    </p:spTree>
    <p:extLst>
      <p:ext uri="{BB962C8B-B14F-4D97-AF65-F5344CB8AC3E}">
        <p14:creationId xmlns:p14="http://schemas.microsoft.com/office/powerpoint/2010/main" val="595161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153D9D2-4109-4658-A169-3AF16B615417}" type="datetime5">
              <a:rPr lang="en-US" smtClean="0"/>
              <a:t>22-Mar-19</a:t>
            </a:fld>
            <a:endParaRPr lang="en-GB"/>
          </a:p>
        </p:txBody>
      </p:sp>
      <p:sp>
        <p:nvSpPr>
          <p:cNvPr id="4" name="Footer Placeholder 3"/>
          <p:cNvSpPr>
            <a:spLocks noGrp="1"/>
          </p:cNvSpPr>
          <p:nvPr>
            <p:ph type="ftr" sz="quarter" idx="11"/>
          </p:nvPr>
        </p:nvSpPr>
        <p:spPr/>
        <p:txBody>
          <a:bodyPr/>
          <a:lstStyle/>
          <a:p>
            <a:r>
              <a:rPr lang="en-GB" noProof="0" smtClean="0"/>
              <a:t>File name | department | author </a:t>
            </a:r>
            <a:endParaRPr lang="en-GB" noProof="0" dirty="0"/>
          </a:p>
        </p:txBody>
      </p:sp>
      <p:sp>
        <p:nvSpPr>
          <p:cNvPr id="5" name="Slide Number Placeholder 4"/>
          <p:cNvSpPr>
            <a:spLocks noGrp="1"/>
          </p:cNvSpPr>
          <p:nvPr>
            <p:ph type="sldNum" sz="quarter" idx="12"/>
          </p:nvPr>
        </p:nvSpPr>
        <p:spPr/>
        <p:txBody>
          <a:bodyPr/>
          <a:lstStyle/>
          <a:p>
            <a:fld id="{61201FF1-C63B-412E-ABF0-3D0E918900AC}" type="slidenum">
              <a:rPr lang="en-GB" smtClean="0"/>
              <a:pPr/>
              <a:t>7</a:t>
            </a:fld>
            <a:endParaRPr lang="en-GB" dirty="0"/>
          </a:p>
        </p:txBody>
      </p:sp>
      <p:sp>
        <p:nvSpPr>
          <p:cNvPr id="6" name="Rectangle 5"/>
          <p:cNvSpPr/>
          <p:nvPr/>
        </p:nvSpPr>
        <p:spPr>
          <a:xfrm>
            <a:off x="1486694" y="261442"/>
            <a:ext cx="6092825" cy="6001643"/>
          </a:xfrm>
          <a:prstGeom prst="rect">
            <a:avLst/>
          </a:prstGeom>
        </p:spPr>
        <p:txBody>
          <a:bodyPr>
            <a:spAutoFit/>
          </a:bodyPr>
          <a:lstStyle/>
          <a:p>
            <a:r>
              <a:rPr lang="en-GB" b="1" dirty="0"/>
              <a:t>reclined figure </a:t>
            </a:r>
            <a:r>
              <a:rPr lang="en-GB" b="1" dirty="0" smtClean="0"/>
              <a:t>four </a:t>
            </a:r>
            <a:r>
              <a:rPr lang="en-GB" dirty="0"/>
              <a:t>pose to allow more control over how much sensation you’ll feel in your joint. Additionally, flex your toes towards your shins to keep the muscles around your knees activated and prevent injury</a:t>
            </a:r>
            <a:r>
              <a:rPr lang="en-GB" dirty="0" smtClean="0"/>
              <a:t>.</a:t>
            </a:r>
          </a:p>
          <a:p>
            <a:endParaRPr lang="en-GB" dirty="0"/>
          </a:p>
          <a:p>
            <a:endParaRPr lang="en-GB" dirty="0" smtClean="0"/>
          </a:p>
          <a:p>
            <a:endParaRPr lang="en-GB" dirty="0"/>
          </a:p>
          <a:p>
            <a:r>
              <a:rPr lang="en-GB" b="1" dirty="0"/>
              <a:t>Child’s </a:t>
            </a:r>
            <a:r>
              <a:rPr lang="en-GB" b="1" dirty="0" smtClean="0"/>
              <a:t>pose :</a:t>
            </a:r>
            <a:r>
              <a:rPr lang="en-GB" dirty="0" smtClean="0"/>
              <a:t> Your </a:t>
            </a:r>
            <a:r>
              <a:rPr lang="en-GB" dirty="0"/>
              <a:t>knee is in extreme flexion in this pose and can be irritated—especially when the posture is held for a long duration. Place a block or bolster underneath your body, or transition to supported hero’s pose or a comfortable seat.”</a:t>
            </a:r>
            <a:endParaRPr lang="en-GB"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9519" y="405458"/>
            <a:ext cx="4365788" cy="2736304"/>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9520" y="3239910"/>
            <a:ext cx="4365788" cy="2782171"/>
          </a:xfrm>
          <a:prstGeom prst="rect">
            <a:avLst/>
          </a:prstGeom>
        </p:spPr>
      </p:pic>
    </p:spTree>
    <p:extLst>
      <p:ext uri="{BB962C8B-B14F-4D97-AF65-F5344CB8AC3E}">
        <p14:creationId xmlns:p14="http://schemas.microsoft.com/office/powerpoint/2010/main" val="13089777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Are there poses I should avoid?</a:t>
            </a:r>
            <a:endParaRPr lang="en-GB" dirty="0"/>
          </a:p>
        </p:txBody>
      </p:sp>
      <p:sp>
        <p:nvSpPr>
          <p:cNvPr id="3" name="Date Placeholder 2"/>
          <p:cNvSpPr>
            <a:spLocks noGrp="1"/>
          </p:cNvSpPr>
          <p:nvPr>
            <p:ph type="dt" sz="half" idx="10"/>
          </p:nvPr>
        </p:nvSpPr>
        <p:spPr/>
        <p:txBody>
          <a:bodyPr/>
          <a:lstStyle/>
          <a:p>
            <a:fld id="{1153D9D2-4109-4658-A169-3AF16B615417}" type="datetime5">
              <a:rPr lang="en-US" smtClean="0"/>
              <a:t>22-Mar-19</a:t>
            </a:fld>
            <a:endParaRPr lang="en-GB"/>
          </a:p>
        </p:txBody>
      </p:sp>
      <p:sp>
        <p:nvSpPr>
          <p:cNvPr id="4" name="Footer Placeholder 3"/>
          <p:cNvSpPr>
            <a:spLocks noGrp="1"/>
          </p:cNvSpPr>
          <p:nvPr>
            <p:ph type="ftr" sz="quarter" idx="11"/>
          </p:nvPr>
        </p:nvSpPr>
        <p:spPr/>
        <p:txBody>
          <a:bodyPr/>
          <a:lstStyle/>
          <a:p>
            <a:r>
              <a:rPr lang="en-GB" noProof="0" smtClean="0"/>
              <a:t>File name | department | author </a:t>
            </a:r>
            <a:endParaRPr lang="en-GB" noProof="0" dirty="0"/>
          </a:p>
        </p:txBody>
      </p:sp>
      <p:sp>
        <p:nvSpPr>
          <p:cNvPr id="5" name="Slide Number Placeholder 4"/>
          <p:cNvSpPr>
            <a:spLocks noGrp="1"/>
          </p:cNvSpPr>
          <p:nvPr>
            <p:ph type="sldNum" sz="quarter" idx="12"/>
          </p:nvPr>
        </p:nvSpPr>
        <p:spPr/>
        <p:txBody>
          <a:bodyPr/>
          <a:lstStyle/>
          <a:p>
            <a:fld id="{61201FF1-C63B-412E-ABF0-3D0E918900AC}" type="slidenum">
              <a:rPr lang="en-GB" smtClean="0"/>
              <a:pPr/>
              <a:t>8</a:t>
            </a:fld>
            <a:endParaRPr lang="en-GB" dirty="0"/>
          </a:p>
        </p:txBody>
      </p:sp>
      <p:sp>
        <p:nvSpPr>
          <p:cNvPr id="6" name="Rectangle 5"/>
          <p:cNvSpPr/>
          <p:nvPr/>
        </p:nvSpPr>
        <p:spPr>
          <a:xfrm>
            <a:off x="1558702" y="1341562"/>
            <a:ext cx="7128792" cy="5262979"/>
          </a:xfrm>
          <a:prstGeom prst="rect">
            <a:avLst/>
          </a:prstGeom>
        </p:spPr>
        <p:txBody>
          <a:bodyPr wrap="square">
            <a:spAutoFit/>
          </a:bodyPr>
          <a:lstStyle/>
          <a:p>
            <a:r>
              <a:rPr lang="en-GB" dirty="0" smtClean="0"/>
              <a:t>It depends on the injury. Are you seeing a pattern here? </a:t>
            </a:r>
            <a:endParaRPr lang="en-GB" dirty="0"/>
          </a:p>
          <a:p>
            <a:r>
              <a:rPr lang="en-GB" dirty="0" smtClean="0"/>
              <a:t>But</a:t>
            </a:r>
            <a:r>
              <a:rPr lang="en-GB" dirty="0"/>
              <a:t>, in general, the safest poses are those that don’t involve the knees, or those with little weight-bearing or pressure on the knees</a:t>
            </a:r>
            <a:r>
              <a:rPr lang="en-GB" dirty="0" smtClean="0"/>
              <a:t>.</a:t>
            </a:r>
          </a:p>
          <a:p>
            <a:endParaRPr lang="en-GB" dirty="0"/>
          </a:p>
          <a:p>
            <a:r>
              <a:rPr lang="en-GB" dirty="0" smtClean="0"/>
              <a:t>With </a:t>
            </a:r>
            <a:r>
              <a:rPr lang="en-GB" dirty="0"/>
              <a:t>a medial meniscal tear or medial collateral ligamentous injury, </a:t>
            </a:r>
            <a:r>
              <a:rPr lang="en-GB" dirty="0" err="1" smtClean="0"/>
              <a:t>Virasana</a:t>
            </a:r>
            <a:r>
              <a:rPr lang="en-GB" dirty="0" smtClean="0"/>
              <a:t>, </a:t>
            </a:r>
            <a:r>
              <a:rPr lang="en-GB" dirty="0" err="1"/>
              <a:t>Trianga</a:t>
            </a:r>
            <a:r>
              <a:rPr lang="en-GB" dirty="0"/>
              <a:t> </a:t>
            </a:r>
            <a:r>
              <a:rPr lang="en-GB" dirty="0" err="1"/>
              <a:t>Mukhaikapada</a:t>
            </a:r>
            <a:r>
              <a:rPr lang="en-GB" dirty="0"/>
              <a:t> </a:t>
            </a:r>
            <a:r>
              <a:rPr lang="en-GB" dirty="0" err="1" smtClean="0"/>
              <a:t>Paschimottanasana</a:t>
            </a:r>
            <a:r>
              <a:rPr lang="en-GB" dirty="0" smtClean="0"/>
              <a:t> and </a:t>
            </a:r>
            <a:r>
              <a:rPr lang="en-GB" dirty="0"/>
              <a:t>seated twists with knee(s) bent are out of the </a:t>
            </a:r>
            <a:r>
              <a:rPr lang="en-GB" dirty="0" smtClean="0"/>
              <a:t>question.</a:t>
            </a:r>
          </a:p>
          <a:p>
            <a:endParaRPr lang="en-GB" dirty="0" smtClean="0"/>
          </a:p>
          <a:p>
            <a:r>
              <a:rPr lang="en-GB" dirty="0" smtClean="0"/>
              <a:t>ACL </a:t>
            </a:r>
            <a:r>
              <a:rPr lang="en-GB" dirty="0"/>
              <a:t>injury, then standing poses such as Warrior I and II must be avoided, but Boat pose and Headstand would be </a:t>
            </a:r>
            <a:r>
              <a:rPr lang="en-GB" dirty="0" smtClean="0"/>
              <a:t>fine</a:t>
            </a:r>
            <a:r>
              <a:rPr lang="en-GB" dirty="0"/>
              <a:t>.</a:t>
            </a:r>
            <a:endParaRPr lang="en-GB" dirty="0">
              <a:effectLst/>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58529" y="3085877"/>
            <a:ext cx="3419475" cy="13335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39516" y="1197546"/>
            <a:ext cx="2857500" cy="160020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39516" y="4733043"/>
            <a:ext cx="2857500" cy="1600200"/>
          </a:xfrm>
          <a:prstGeom prst="rect">
            <a:avLst/>
          </a:prstGeom>
        </p:spPr>
      </p:pic>
    </p:spTree>
    <p:extLst>
      <p:ext uri="{BB962C8B-B14F-4D97-AF65-F5344CB8AC3E}">
        <p14:creationId xmlns:p14="http://schemas.microsoft.com/office/powerpoint/2010/main" val="1665404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Take away messages</a:t>
            </a:r>
            <a:endParaRPr lang="en-GB" dirty="0"/>
          </a:p>
        </p:txBody>
      </p:sp>
      <p:sp>
        <p:nvSpPr>
          <p:cNvPr id="3" name="Date Placeholder 2"/>
          <p:cNvSpPr>
            <a:spLocks noGrp="1"/>
          </p:cNvSpPr>
          <p:nvPr>
            <p:ph type="dt" sz="half" idx="10"/>
          </p:nvPr>
        </p:nvSpPr>
        <p:spPr/>
        <p:txBody>
          <a:bodyPr/>
          <a:lstStyle/>
          <a:p>
            <a:fld id="{1153D9D2-4109-4658-A169-3AF16B615417}" type="datetime5">
              <a:rPr lang="en-US" smtClean="0"/>
              <a:t>22-Mar-19</a:t>
            </a:fld>
            <a:endParaRPr lang="en-GB"/>
          </a:p>
        </p:txBody>
      </p:sp>
      <p:sp>
        <p:nvSpPr>
          <p:cNvPr id="4" name="Footer Placeholder 3"/>
          <p:cNvSpPr>
            <a:spLocks noGrp="1"/>
          </p:cNvSpPr>
          <p:nvPr>
            <p:ph type="ftr" sz="quarter" idx="11"/>
          </p:nvPr>
        </p:nvSpPr>
        <p:spPr/>
        <p:txBody>
          <a:bodyPr/>
          <a:lstStyle/>
          <a:p>
            <a:r>
              <a:rPr lang="en-GB" noProof="0" smtClean="0"/>
              <a:t>File name | department | author </a:t>
            </a:r>
            <a:endParaRPr lang="en-GB" noProof="0" dirty="0"/>
          </a:p>
        </p:txBody>
      </p:sp>
      <p:sp>
        <p:nvSpPr>
          <p:cNvPr id="5" name="Slide Number Placeholder 4"/>
          <p:cNvSpPr>
            <a:spLocks noGrp="1"/>
          </p:cNvSpPr>
          <p:nvPr>
            <p:ph type="sldNum" sz="quarter" idx="12"/>
          </p:nvPr>
        </p:nvSpPr>
        <p:spPr/>
        <p:txBody>
          <a:bodyPr/>
          <a:lstStyle/>
          <a:p>
            <a:fld id="{61201FF1-C63B-412E-ABF0-3D0E918900AC}" type="slidenum">
              <a:rPr lang="en-GB" smtClean="0"/>
              <a:pPr/>
              <a:t>9</a:t>
            </a:fld>
            <a:endParaRPr lang="en-GB" dirty="0"/>
          </a:p>
        </p:txBody>
      </p:sp>
      <p:sp>
        <p:nvSpPr>
          <p:cNvPr id="6" name="Rectangle 5"/>
          <p:cNvSpPr/>
          <p:nvPr/>
        </p:nvSpPr>
        <p:spPr>
          <a:xfrm>
            <a:off x="1414686" y="1485578"/>
            <a:ext cx="10585176" cy="4893647"/>
          </a:xfrm>
          <a:prstGeom prst="rect">
            <a:avLst/>
          </a:prstGeom>
        </p:spPr>
        <p:txBody>
          <a:bodyPr wrap="square">
            <a:spAutoFit/>
          </a:bodyPr>
          <a:lstStyle/>
          <a:p>
            <a:r>
              <a:rPr lang="en-GB" dirty="0" smtClean="0"/>
              <a:t>The </a:t>
            </a:r>
            <a:r>
              <a:rPr lang="en-GB" dirty="0"/>
              <a:t>bottom line is this: if it hurts, don’t do </a:t>
            </a:r>
            <a:r>
              <a:rPr lang="en-GB" dirty="0" smtClean="0"/>
              <a:t>it, standard rule!</a:t>
            </a:r>
          </a:p>
          <a:p>
            <a:endParaRPr lang="en-GB" dirty="0"/>
          </a:p>
          <a:p>
            <a:r>
              <a:rPr lang="en-GB" dirty="0" smtClean="0"/>
              <a:t>With </a:t>
            </a:r>
            <a:r>
              <a:rPr lang="en-GB" dirty="0"/>
              <a:t>any injury, you have to be smart about keeping yourself safe. If a posture feels intuitively wrong, </a:t>
            </a:r>
            <a:r>
              <a:rPr lang="en-GB" dirty="0">
                <a:solidFill>
                  <a:srgbClr val="FF0000"/>
                </a:solidFill>
              </a:rPr>
              <a:t>get out</a:t>
            </a:r>
            <a:r>
              <a:rPr lang="en-GB" dirty="0"/>
              <a:t>. No pose is worth risking deeper, long-term, or even permanent injury. Avoid or adjust anything that sends sharp pain or feels like it is straining your knee in an excessive </a:t>
            </a:r>
            <a:r>
              <a:rPr lang="en-GB" dirty="0" smtClean="0"/>
              <a:t>manner.</a:t>
            </a:r>
          </a:p>
          <a:p>
            <a:endParaRPr lang="en-GB" dirty="0"/>
          </a:p>
          <a:p>
            <a:r>
              <a:rPr lang="en-GB" dirty="0" smtClean="0">
                <a:solidFill>
                  <a:srgbClr val="FF0000"/>
                </a:solidFill>
              </a:rPr>
              <a:t>ALWAYS</a:t>
            </a:r>
            <a:r>
              <a:rPr lang="en-GB" dirty="0" smtClean="0"/>
              <a:t> talk </a:t>
            </a:r>
            <a:r>
              <a:rPr lang="en-GB" dirty="0"/>
              <a:t>to your </a:t>
            </a:r>
            <a:r>
              <a:rPr lang="en-GB" dirty="0" smtClean="0"/>
              <a:t>teacher </a:t>
            </a:r>
            <a:r>
              <a:rPr lang="en-GB" dirty="0"/>
              <a:t>before </a:t>
            </a:r>
            <a:r>
              <a:rPr lang="en-GB" dirty="0" smtClean="0"/>
              <a:t>class and keep that dialogue going if things change during practice.</a:t>
            </a:r>
          </a:p>
          <a:p>
            <a:endParaRPr lang="en-GB" dirty="0"/>
          </a:p>
          <a:p>
            <a:r>
              <a:rPr lang="en-GB" dirty="0" smtClean="0"/>
              <a:t>If </a:t>
            </a:r>
            <a:r>
              <a:rPr lang="en-GB" dirty="0"/>
              <a:t>there is any pain at all, the yoga pose is not for you today. This does not mean you’ll never do the pose again. Pay attention. Listen to how your body is feeling each day and adjust accordingly.</a:t>
            </a:r>
            <a:endParaRPr lang="en-GB" dirty="0">
              <a:effectLst/>
            </a:endParaRPr>
          </a:p>
        </p:txBody>
      </p:sp>
    </p:spTree>
    <p:extLst>
      <p:ext uri="{BB962C8B-B14F-4D97-AF65-F5344CB8AC3E}">
        <p14:creationId xmlns:p14="http://schemas.microsoft.com/office/powerpoint/2010/main" val="15193178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sisl xmlns:xsi="http://www.w3.org/2001/XMLSchema-instance" xmlns:xsd="http://www.w3.org/2001/XMLSchema" xmlns="http://www.boldonjames.com/2008/01/sie/internal/label" sislVersion="0" policy="3208eb9c-92d8-4bca-8786-5a20df24df72" origin="userSelected"/>
</file>

<file path=customXml/item2.xml><?xml version="1.0" encoding="utf-8"?>
<Control xmlns="http://schemas.microsoft.com/VisualStudio/2011/storyboarding/control">
  <Id Name="19e0966f-40cc-446e-a248-c10a673782a7" Revision="1" Stencil="System.MyShapes" StencilVersion="1.0"/>
</Control>
</file>

<file path=customXml/itemProps1.xml><?xml version="1.0" encoding="utf-8"?>
<ds:datastoreItem xmlns:ds="http://schemas.openxmlformats.org/officeDocument/2006/customXml" ds:itemID="{C02CCDA1-4E04-465F-B3F8-E75C262ADBEB}">
  <ds:schemaRefs>
    <ds:schemaRef ds:uri="http://www.w3.org/2001/XMLSchema"/>
    <ds:schemaRef ds:uri="http://www.boldonjames.com/2008/01/sie/internal/label"/>
  </ds:schemaRefs>
</ds:datastoreItem>
</file>

<file path=customXml/itemProps2.xml><?xml version="1.0" encoding="utf-8"?>
<ds:datastoreItem xmlns:ds="http://schemas.openxmlformats.org/officeDocument/2006/customXml" ds:itemID="{8D3225FD-C76F-4B0A-80B4-9CE389B8141C}">
  <ds:schemaRefs>
    <ds:schemaRef ds:uri="http://schemas.microsoft.com/VisualStudio/2011/storyboarding/control"/>
  </ds:schemaRefs>
</ds:datastoreItem>
</file>

<file path=docProps/app.xml><?xml version="1.0" encoding="utf-8"?>
<Properties xmlns="http://schemas.openxmlformats.org/officeDocument/2006/extended-properties" xmlns:vt="http://schemas.openxmlformats.org/officeDocument/2006/docPropsVTypes">
  <Template>Solstice</Template>
  <TotalTime>0</TotalTime>
  <Words>1051</Words>
  <Application>Microsoft Office PowerPoint</Application>
  <PresentationFormat>Custom</PresentationFormat>
  <Paragraphs>79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Knee health in yoga</vt:lpstr>
      <vt:lpstr>Common Questions</vt:lpstr>
      <vt:lpstr>It may depend on the type of injury</vt:lpstr>
      <vt:lpstr>General degeneration</vt:lpstr>
      <vt:lpstr>Useful tips for all knee issues</vt:lpstr>
      <vt:lpstr>Common pose modifications</vt:lpstr>
      <vt:lpstr>PowerPoint Presentation</vt:lpstr>
      <vt:lpstr>Are there poses I should avoid?</vt:lpstr>
      <vt:lpstr>Take away messages</vt:lpstr>
      <vt:lpstr>Any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2019-03-22T09:23:55Z</dcterms:created>
  <dcterms:modified xsi:type="dcterms:W3CDTF">2019-03-22T10:39:50Z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fs.IsStoryboard">
    <vt:bool>true</vt:bool>
  </property>
  <property fmtid="{D5CDD505-2E9C-101B-9397-08002B2CF9AE}" pid="3" name="docIndexRef">
    <vt:lpwstr>974371ce-10d2-4c0b-82ce-7d1bb15aa59d</vt:lpwstr>
  </property>
  <property fmtid="{D5CDD505-2E9C-101B-9397-08002B2CF9AE}" pid="4" name="bjDocumentSecurityLabel">
    <vt:lpwstr>No Marking</vt:lpwstr>
  </property>
  <property fmtid="{D5CDD505-2E9C-101B-9397-08002B2CF9AE}" pid="5" name="bjSaver">
    <vt:lpwstr>EFAX0JPrui/bpNCFoBzx012S0fuTOZrb</vt:lpwstr>
  </property>
</Properties>
</file>