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4"/>
    <p:sldMasterId id="2147483659" r:id="rId5"/>
  </p:sldMasterIdLst>
  <p:notesMasterIdLst>
    <p:notesMasterId r:id="rId29"/>
  </p:notesMasterIdLst>
  <p:sldIdLst>
    <p:sldId id="256" r:id="rId6"/>
    <p:sldId id="258" r:id="rId7"/>
    <p:sldId id="259" r:id="rId8"/>
    <p:sldId id="257" r:id="rId9"/>
    <p:sldId id="262" r:id="rId10"/>
    <p:sldId id="261" r:id="rId11"/>
    <p:sldId id="271" r:id="rId12"/>
    <p:sldId id="272" r:id="rId13"/>
    <p:sldId id="273" r:id="rId14"/>
    <p:sldId id="274" r:id="rId15"/>
    <p:sldId id="290" r:id="rId16"/>
    <p:sldId id="276" r:id="rId17"/>
    <p:sldId id="277" r:id="rId18"/>
    <p:sldId id="278" r:id="rId19"/>
    <p:sldId id="279" r:id="rId20"/>
    <p:sldId id="280" r:id="rId21"/>
    <p:sldId id="281" r:id="rId22"/>
    <p:sldId id="287" r:id="rId23"/>
    <p:sldId id="282" r:id="rId24"/>
    <p:sldId id="288" r:id="rId25"/>
    <p:sldId id="289" r:id="rId26"/>
    <p:sldId id="286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DE0B08-5EEC-43E0-9D37-D398222E4F19}" v="7" dt="2024-09-06T18:50:23.6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Smith" userId="e2df4366-2b7e-453f-a5d5-2b03aadeff9a" providerId="ADAL" clId="{87DE0B08-5EEC-43E0-9D37-D398222E4F19}"/>
    <pc:docChg chg="undo custSel modSld">
      <pc:chgData name="Karen Smith" userId="e2df4366-2b7e-453f-a5d5-2b03aadeff9a" providerId="ADAL" clId="{87DE0B08-5EEC-43E0-9D37-D398222E4F19}" dt="2024-09-06T19:11:35.979" v="110" actId="26606"/>
      <pc:docMkLst>
        <pc:docMk/>
      </pc:docMkLst>
      <pc:sldChg chg="modSp mod">
        <pc:chgData name="Karen Smith" userId="e2df4366-2b7e-453f-a5d5-2b03aadeff9a" providerId="ADAL" clId="{87DE0B08-5EEC-43E0-9D37-D398222E4F19}" dt="2024-09-06T19:07:58.448" v="69" actId="20577"/>
        <pc:sldMkLst>
          <pc:docMk/>
          <pc:sldMk cId="4162508262" sldId="261"/>
        </pc:sldMkLst>
        <pc:spChg chg="mod">
          <ac:chgData name="Karen Smith" userId="e2df4366-2b7e-453f-a5d5-2b03aadeff9a" providerId="ADAL" clId="{87DE0B08-5EEC-43E0-9D37-D398222E4F19}" dt="2024-09-06T19:07:58.448" v="69" actId="20577"/>
          <ac:spMkLst>
            <pc:docMk/>
            <pc:sldMk cId="4162508262" sldId="261"/>
            <ac:spMk id="9" creationId="{A580850E-E3CA-FE52-A0F4-72E48B58C0CF}"/>
          </ac:spMkLst>
        </pc:spChg>
      </pc:sldChg>
      <pc:sldChg chg="addSp modSp mod setBg setClrOvrMap">
        <pc:chgData name="Karen Smith" userId="e2df4366-2b7e-453f-a5d5-2b03aadeff9a" providerId="ADAL" clId="{87DE0B08-5EEC-43E0-9D37-D398222E4F19}" dt="2024-09-06T19:11:35.979" v="110" actId="26606"/>
        <pc:sldMkLst>
          <pc:docMk/>
          <pc:sldMk cId="1868180436" sldId="275"/>
        </pc:sldMkLst>
        <pc:spChg chg="mod">
          <ac:chgData name="Karen Smith" userId="e2df4366-2b7e-453f-a5d5-2b03aadeff9a" providerId="ADAL" clId="{87DE0B08-5EEC-43E0-9D37-D398222E4F19}" dt="2024-09-06T19:11:35.979" v="110" actId="26606"/>
          <ac:spMkLst>
            <pc:docMk/>
            <pc:sldMk cId="1868180436" sldId="275"/>
            <ac:spMk id="2" creationId="{AF19B865-C642-B3C9-6E81-CC8765DD1851}"/>
          </ac:spMkLst>
        </pc:spChg>
        <pc:spChg chg="add">
          <ac:chgData name="Karen Smith" userId="e2df4366-2b7e-453f-a5d5-2b03aadeff9a" providerId="ADAL" clId="{87DE0B08-5EEC-43E0-9D37-D398222E4F19}" dt="2024-09-06T19:11:35.979" v="110" actId="26606"/>
          <ac:spMkLst>
            <pc:docMk/>
            <pc:sldMk cId="1868180436" sldId="275"/>
            <ac:spMk id="11" creationId="{DEF92653-5D6D-47E6-8744-0DAF76E049C4}"/>
          </ac:spMkLst>
        </pc:spChg>
        <pc:spChg chg="add">
          <ac:chgData name="Karen Smith" userId="e2df4366-2b7e-453f-a5d5-2b03aadeff9a" providerId="ADAL" clId="{87DE0B08-5EEC-43E0-9D37-D398222E4F19}" dt="2024-09-06T19:11:35.979" v="110" actId="26606"/>
          <ac:spMkLst>
            <pc:docMk/>
            <pc:sldMk cId="1868180436" sldId="275"/>
            <ac:spMk id="13" creationId="{AE99FF03-DD5A-4DE5-9633-AA461D9BB750}"/>
          </ac:spMkLst>
        </pc:spChg>
        <pc:cxnChg chg="add">
          <ac:chgData name="Karen Smith" userId="e2df4366-2b7e-453f-a5d5-2b03aadeff9a" providerId="ADAL" clId="{87DE0B08-5EEC-43E0-9D37-D398222E4F19}" dt="2024-09-06T19:11:35.979" v="110" actId="26606"/>
          <ac:cxnSpMkLst>
            <pc:docMk/>
            <pc:sldMk cId="1868180436" sldId="275"/>
            <ac:cxnSpMk id="7" creationId="{F64F9B95-9045-48D2-B9F3-2927E98F54AA}"/>
          </ac:cxnSpMkLst>
        </pc:cxnChg>
        <pc:cxnChg chg="add">
          <ac:chgData name="Karen Smith" userId="e2df4366-2b7e-453f-a5d5-2b03aadeff9a" providerId="ADAL" clId="{87DE0B08-5EEC-43E0-9D37-D398222E4F19}" dt="2024-09-06T19:11:35.979" v="110" actId="26606"/>
          <ac:cxnSpMkLst>
            <pc:docMk/>
            <pc:sldMk cId="1868180436" sldId="275"/>
            <ac:cxnSpMk id="9" creationId="{085AA86F-6A4D-4BCB-A045-D992CDC2959B}"/>
          </ac:cxnSpMkLst>
        </pc:cxnChg>
        <pc:cxnChg chg="add">
          <ac:chgData name="Karen Smith" userId="e2df4366-2b7e-453f-a5d5-2b03aadeff9a" providerId="ADAL" clId="{87DE0B08-5EEC-43E0-9D37-D398222E4F19}" dt="2024-09-06T19:11:35.979" v="110" actId="26606"/>
          <ac:cxnSpMkLst>
            <pc:docMk/>
            <pc:sldMk cId="1868180436" sldId="275"/>
            <ac:cxnSpMk id="15" creationId="{9CA98CE3-81A7-4FFE-A047-9AA65998D877}"/>
          </ac:cxnSpMkLst>
        </pc:cxnChg>
      </pc:sldChg>
      <pc:sldChg chg="modSp">
        <pc:chgData name="Karen Smith" userId="e2df4366-2b7e-453f-a5d5-2b03aadeff9a" providerId="ADAL" clId="{87DE0B08-5EEC-43E0-9D37-D398222E4F19}" dt="2024-09-06T18:50:23.605" v="45"/>
        <pc:sldMkLst>
          <pc:docMk/>
          <pc:sldMk cId="3147159219" sldId="277"/>
        </pc:sldMkLst>
        <pc:graphicFrameChg chg="mod">
          <ac:chgData name="Karen Smith" userId="e2df4366-2b7e-453f-a5d5-2b03aadeff9a" providerId="ADAL" clId="{87DE0B08-5EEC-43E0-9D37-D398222E4F19}" dt="2024-09-06T18:50:23.605" v="45"/>
          <ac:graphicFrameMkLst>
            <pc:docMk/>
            <pc:sldMk cId="3147159219" sldId="277"/>
            <ac:graphicFrameMk id="73" creationId="{F59DBC7C-64C2-EC0F-0294-764D0C429905}"/>
          </ac:graphicFrameMkLst>
        </pc:graphicFrameChg>
      </pc:sldChg>
      <pc:sldChg chg="addSp delSp modSp mod setBg modClrScheme chgLayout">
        <pc:chgData name="Karen Smith" userId="e2df4366-2b7e-453f-a5d5-2b03aadeff9a" providerId="ADAL" clId="{87DE0B08-5EEC-43E0-9D37-D398222E4F19}" dt="2024-09-06T18:51:27.750" v="56" actId="26606"/>
        <pc:sldMkLst>
          <pc:docMk/>
          <pc:sldMk cId="2518710889" sldId="278"/>
        </pc:sldMkLst>
        <pc:spChg chg="mod ord">
          <ac:chgData name="Karen Smith" userId="e2df4366-2b7e-453f-a5d5-2b03aadeff9a" providerId="ADAL" clId="{87DE0B08-5EEC-43E0-9D37-D398222E4F19}" dt="2024-09-06T18:51:23.521" v="53" actId="26606"/>
          <ac:spMkLst>
            <pc:docMk/>
            <pc:sldMk cId="2518710889" sldId="278"/>
            <ac:spMk id="67" creationId="{00000000-0000-0000-0000-000000000000}"/>
          </ac:spMkLst>
        </pc:spChg>
        <pc:spChg chg="add del">
          <ac:chgData name="Karen Smith" userId="e2df4366-2b7e-453f-a5d5-2b03aadeff9a" providerId="ADAL" clId="{87DE0B08-5EEC-43E0-9D37-D398222E4F19}" dt="2024-09-06T18:51:23.521" v="53" actId="26606"/>
          <ac:spMkLst>
            <pc:docMk/>
            <pc:sldMk cId="2518710889" sldId="278"/>
            <ac:spMk id="73" creationId="{F68B2C62-7648-4430-90D5-AE0F252AF113}"/>
          </ac:spMkLst>
        </pc:spChg>
        <pc:spChg chg="add del">
          <ac:chgData name="Karen Smith" userId="e2df4366-2b7e-453f-a5d5-2b03aadeff9a" providerId="ADAL" clId="{87DE0B08-5EEC-43E0-9D37-D398222E4F19}" dt="2024-09-06T18:51:10.748" v="51" actId="26606"/>
          <ac:spMkLst>
            <pc:docMk/>
            <pc:sldMk cId="2518710889" sldId="278"/>
            <ac:spMk id="78" creationId="{F68B2C62-7648-4430-90D5-AE0F252AF113}"/>
          </ac:spMkLst>
        </pc:spChg>
        <pc:graphicFrameChg chg="mod modGraphic">
          <ac:chgData name="Karen Smith" userId="e2df4366-2b7e-453f-a5d5-2b03aadeff9a" providerId="ADAL" clId="{87DE0B08-5EEC-43E0-9D37-D398222E4F19}" dt="2024-09-06T18:51:27.750" v="56" actId="26606"/>
          <ac:graphicFrameMkLst>
            <pc:docMk/>
            <pc:sldMk cId="2518710889" sldId="278"/>
            <ac:graphicFrameMk id="69" creationId="{61AAB07D-9203-8D9E-5359-9AFA5EFEB484}"/>
          </ac:graphicFrameMkLst>
        </pc:graphicFrameChg>
        <pc:cxnChg chg="add del">
          <ac:chgData name="Karen Smith" userId="e2df4366-2b7e-453f-a5d5-2b03aadeff9a" providerId="ADAL" clId="{87DE0B08-5EEC-43E0-9D37-D398222E4F19}" dt="2024-09-06T18:51:23.521" v="53" actId="26606"/>
          <ac:cxnSpMkLst>
            <pc:docMk/>
            <pc:sldMk cId="2518710889" sldId="278"/>
            <ac:cxnSpMk id="71" creationId="{F64F9B95-9045-48D2-B9F3-2927E98F54AA}"/>
          </ac:cxnSpMkLst>
        </pc:cxnChg>
        <pc:cxnChg chg="add del">
          <ac:chgData name="Karen Smith" userId="e2df4366-2b7e-453f-a5d5-2b03aadeff9a" providerId="ADAL" clId="{87DE0B08-5EEC-43E0-9D37-D398222E4F19}" dt="2024-09-06T18:51:23.521" v="53" actId="26606"/>
          <ac:cxnSpMkLst>
            <pc:docMk/>
            <pc:sldMk cId="2518710889" sldId="278"/>
            <ac:cxnSpMk id="72" creationId="{085AA86F-6A4D-4BCB-A045-D992CDC2959B}"/>
          </ac:cxnSpMkLst>
        </pc:cxnChg>
        <pc:cxnChg chg="add del">
          <ac:chgData name="Karen Smith" userId="e2df4366-2b7e-453f-a5d5-2b03aadeff9a" providerId="ADAL" clId="{87DE0B08-5EEC-43E0-9D37-D398222E4F19}" dt="2024-09-06T18:51:10.748" v="51" actId="26606"/>
          <ac:cxnSpMkLst>
            <pc:docMk/>
            <pc:sldMk cId="2518710889" sldId="278"/>
            <ac:cxnSpMk id="74" creationId="{F64F9B95-9045-48D2-B9F3-2927E98F54AA}"/>
          </ac:cxnSpMkLst>
        </pc:cxnChg>
        <pc:cxnChg chg="add del">
          <ac:chgData name="Karen Smith" userId="e2df4366-2b7e-453f-a5d5-2b03aadeff9a" providerId="ADAL" clId="{87DE0B08-5EEC-43E0-9D37-D398222E4F19}" dt="2024-09-06T18:51:23.521" v="53" actId="26606"/>
          <ac:cxnSpMkLst>
            <pc:docMk/>
            <pc:sldMk cId="2518710889" sldId="278"/>
            <ac:cxnSpMk id="75" creationId="{B75B4F83-6FDB-4998-8E11-31CE6E7040B7}"/>
          </ac:cxnSpMkLst>
        </pc:cxnChg>
        <pc:cxnChg chg="add del">
          <ac:chgData name="Karen Smith" userId="e2df4366-2b7e-453f-a5d5-2b03aadeff9a" providerId="ADAL" clId="{87DE0B08-5EEC-43E0-9D37-D398222E4F19}" dt="2024-09-06T18:51:10.748" v="51" actId="26606"/>
          <ac:cxnSpMkLst>
            <pc:docMk/>
            <pc:sldMk cId="2518710889" sldId="278"/>
            <ac:cxnSpMk id="76" creationId="{085AA86F-6A4D-4BCB-A045-D992CDC2959B}"/>
          </ac:cxnSpMkLst>
        </pc:cxnChg>
        <pc:cxnChg chg="add del">
          <ac:chgData name="Karen Smith" userId="e2df4366-2b7e-453f-a5d5-2b03aadeff9a" providerId="ADAL" clId="{87DE0B08-5EEC-43E0-9D37-D398222E4F19}" dt="2024-09-06T18:51:23.521" v="53" actId="26606"/>
          <ac:cxnSpMkLst>
            <pc:docMk/>
            <pc:sldMk cId="2518710889" sldId="278"/>
            <ac:cxnSpMk id="77" creationId="{B0794B99-5B9D-4B94-9505-1EDED76CD61F}"/>
          </ac:cxnSpMkLst>
        </pc:cxnChg>
        <pc:cxnChg chg="add del">
          <ac:chgData name="Karen Smith" userId="e2df4366-2b7e-453f-a5d5-2b03aadeff9a" providerId="ADAL" clId="{87DE0B08-5EEC-43E0-9D37-D398222E4F19}" dt="2024-09-06T18:51:10.748" v="51" actId="26606"/>
          <ac:cxnSpMkLst>
            <pc:docMk/>
            <pc:sldMk cId="2518710889" sldId="278"/>
            <ac:cxnSpMk id="80" creationId="{B75B4F83-6FDB-4998-8E11-31CE6E7040B7}"/>
          </ac:cxnSpMkLst>
        </pc:cxnChg>
        <pc:cxnChg chg="add del">
          <ac:chgData name="Karen Smith" userId="e2df4366-2b7e-453f-a5d5-2b03aadeff9a" providerId="ADAL" clId="{87DE0B08-5EEC-43E0-9D37-D398222E4F19}" dt="2024-09-06T18:51:10.748" v="51" actId="26606"/>
          <ac:cxnSpMkLst>
            <pc:docMk/>
            <pc:sldMk cId="2518710889" sldId="278"/>
            <ac:cxnSpMk id="82" creationId="{B0794B99-5B9D-4B94-9505-1EDED76CD61F}"/>
          </ac:cxnSpMkLst>
        </pc:cxnChg>
      </pc:sldChg>
      <pc:sldChg chg="addSp modSp mod setBg modClrScheme chgLayout">
        <pc:chgData name="Karen Smith" userId="e2df4366-2b7e-453f-a5d5-2b03aadeff9a" providerId="ADAL" clId="{87DE0B08-5EEC-43E0-9D37-D398222E4F19}" dt="2024-09-06T18:46:53.821" v="23" actId="5793"/>
        <pc:sldMkLst>
          <pc:docMk/>
          <pc:sldMk cId="2350353537" sldId="280"/>
        </pc:sldMkLst>
        <pc:spChg chg="mod ord">
          <ac:chgData name="Karen Smith" userId="e2df4366-2b7e-453f-a5d5-2b03aadeff9a" providerId="ADAL" clId="{87DE0B08-5EEC-43E0-9D37-D398222E4F19}" dt="2024-09-06T18:46:53.821" v="23" actId="5793"/>
          <ac:spMkLst>
            <pc:docMk/>
            <pc:sldMk cId="2350353537" sldId="280"/>
            <ac:spMk id="2" creationId="{E1173EC2-6903-1DC8-AC8B-B49D8E630376}"/>
          </ac:spMkLst>
        </pc:spChg>
        <pc:spChg chg="mod ord">
          <ac:chgData name="Karen Smith" userId="e2df4366-2b7e-453f-a5d5-2b03aadeff9a" providerId="ADAL" clId="{87DE0B08-5EEC-43E0-9D37-D398222E4F19}" dt="2024-09-06T18:46:29.021" v="15" actId="26606"/>
          <ac:spMkLst>
            <pc:docMk/>
            <pc:sldMk cId="2350353537" sldId="280"/>
            <ac:spMk id="67" creationId="{00000000-0000-0000-0000-000000000000}"/>
          </ac:spMkLst>
        </pc:spChg>
        <pc:spChg chg="add">
          <ac:chgData name="Karen Smith" userId="e2df4366-2b7e-453f-a5d5-2b03aadeff9a" providerId="ADAL" clId="{87DE0B08-5EEC-43E0-9D37-D398222E4F19}" dt="2024-09-06T18:46:29.021" v="15" actId="26606"/>
          <ac:spMkLst>
            <pc:docMk/>
            <pc:sldMk cId="2350353537" sldId="280"/>
            <ac:spMk id="76" creationId="{E49D7415-2F11-44C2-B6AA-13A25B6814B9}"/>
          </ac:spMkLst>
        </pc:spChg>
        <pc:picChg chg="add mod">
          <ac:chgData name="Karen Smith" userId="e2df4366-2b7e-453f-a5d5-2b03aadeff9a" providerId="ADAL" clId="{87DE0B08-5EEC-43E0-9D37-D398222E4F19}" dt="2024-09-06T18:46:29.021" v="15" actId="26606"/>
          <ac:picMkLst>
            <pc:docMk/>
            <pc:sldMk cId="2350353537" sldId="280"/>
            <ac:picMk id="3" creationId="{4E7FD5B0-945B-84DD-F5F9-E3F0E2ABE9BA}"/>
          </ac:picMkLst>
        </pc:picChg>
        <pc:cxnChg chg="add">
          <ac:chgData name="Karen Smith" userId="e2df4366-2b7e-453f-a5d5-2b03aadeff9a" providerId="ADAL" clId="{87DE0B08-5EEC-43E0-9D37-D398222E4F19}" dt="2024-09-06T18:46:29.021" v="15" actId="26606"/>
          <ac:cxnSpMkLst>
            <pc:docMk/>
            <pc:sldMk cId="2350353537" sldId="280"/>
            <ac:cxnSpMk id="72" creationId="{F64F9B95-9045-48D2-B9F3-2927E98F54AA}"/>
          </ac:cxnSpMkLst>
        </pc:cxnChg>
        <pc:cxnChg chg="add">
          <ac:chgData name="Karen Smith" userId="e2df4366-2b7e-453f-a5d5-2b03aadeff9a" providerId="ADAL" clId="{87DE0B08-5EEC-43E0-9D37-D398222E4F19}" dt="2024-09-06T18:46:29.021" v="15" actId="26606"/>
          <ac:cxnSpMkLst>
            <pc:docMk/>
            <pc:sldMk cId="2350353537" sldId="280"/>
            <ac:cxnSpMk id="74" creationId="{085AA86F-6A4D-4BCB-A045-D992CDC2959B}"/>
          </ac:cxnSpMkLst>
        </pc:cxnChg>
        <pc:cxnChg chg="add">
          <ac:chgData name="Karen Smith" userId="e2df4366-2b7e-453f-a5d5-2b03aadeff9a" providerId="ADAL" clId="{87DE0B08-5EEC-43E0-9D37-D398222E4F19}" dt="2024-09-06T18:46:29.021" v="15" actId="26606"/>
          <ac:cxnSpMkLst>
            <pc:docMk/>
            <pc:sldMk cId="2350353537" sldId="280"/>
            <ac:cxnSpMk id="78" creationId="{D2E57F3D-33BE-4306-87E6-245763719516}"/>
          </ac:cxnSpMkLst>
        </pc:cxnChg>
        <pc:cxnChg chg="add">
          <ac:chgData name="Karen Smith" userId="e2df4366-2b7e-453f-a5d5-2b03aadeff9a" providerId="ADAL" clId="{87DE0B08-5EEC-43E0-9D37-D398222E4F19}" dt="2024-09-06T18:46:29.021" v="15" actId="26606"/>
          <ac:cxnSpMkLst>
            <pc:docMk/>
            <pc:sldMk cId="2350353537" sldId="280"/>
            <ac:cxnSpMk id="80" creationId="{8E0104E4-99BC-494F-8342-F250828E574F}"/>
          </ac:cxnSpMkLst>
        </pc:cxnChg>
      </pc:sldChg>
      <pc:sldChg chg="addSp delSp modSp mod modClrScheme chgLayout">
        <pc:chgData name="Karen Smith" userId="e2df4366-2b7e-453f-a5d5-2b03aadeff9a" providerId="ADAL" clId="{87DE0B08-5EEC-43E0-9D37-D398222E4F19}" dt="2024-09-06T18:47:55.149" v="33"/>
        <pc:sldMkLst>
          <pc:docMk/>
          <pc:sldMk cId="884333694" sldId="281"/>
        </pc:sldMkLst>
        <pc:spChg chg="add del">
          <ac:chgData name="Karen Smith" userId="e2df4366-2b7e-453f-a5d5-2b03aadeff9a" providerId="ADAL" clId="{87DE0B08-5EEC-43E0-9D37-D398222E4F19}" dt="2024-09-06T18:47:37.518" v="30" actId="26606"/>
          <ac:spMkLst>
            <pc:docMk/>
            <pc:sldMk cId="884333694" sldId="281"/>
            <ac:spMk id="2" creationId="{E1173EC2-6903-1DC8-AC8B-B49D8E630376}"/>
          </ac:spMkLst>
        </pc:spChg>
        <pc:spChg chg="mod">
          <ac:chgData name="Karen Smith" userId="e2df4366-2b7e-453f-a5d5-2b03aadeff9a" providerId="ADAL" clId="{87DE0B08-5EEC-43E0-9D37-D398222E4F19}" dt="2024-09-06T18:47:37.518" v="30" actId="26606"/>
          <ac:spMkLst>
            <pc:docMk/>
            <pc:sldMk cId="884333694" sldId="281"/>
            <ac:spMk id="67" creationId="{00000000-0000-0000-0000-000000000000}"/>
          </ac:spMkLst>
        </pc:spChg>
        <pc:graphicFrameChg chg="add del">
          <ac:chgData name="Karen Smith" userId="e2df4366-2b7e-453f-a5d5-2b03aadeff9a" providerId="ADAL" clId="{87DE0B08-5EEC-43E0-9D37-D398222E4F19}" dt="2024-09-06T18:47:31.500" v="25" actId="26606"/>
          <ac:graphicFrameMkLst>
            <pc:docMk/>
            <pc:sldMk cId="884333694" sldId="281"/>
            <ac:graphicFrameMk id="69" creationId="{7E36F636-6E97-6C05-B7C6-F38AF88284C6}"/>
          </ac:graphicFrameMkLst>
        </pc:graphicFrameChg>
        <pc:graphicFrameChg chg="add del">
          <ac:chgData name="Karen Smith" userId="e2df4366-2b7e-453f-a5d5-2b03aadeff9a" providerId="ADAL" clId="{87DE0B08-5EEC-43E0-9D37-D398222E4F19}" dt="2024-09-06T18:47:35.621" v="27" actId="26606"/>
          <ac:graphicFrameMkLst>
            <pc:docMk/>
            <pc:sldMk cId="884333694" sldId="281"/>
            <ac:graphicFrameMk id="71" creationId="{FA1ED4B0-F3D4-758A-494B-B3C25FEDFC96}"/>
          </ac:graphicFrameMkLst>
        </pc:graphicFrameChg>
        <pc:graphicFrameChg chg="add del">
          <ac:chgData name="Karen Smith" userId="e2df4366-2b7e-453f-a5d5-2b03aadeff9a" providerId="ADAL" clId="{87DE0B08-5EEC-43E0-9D37-D398222E4F19}" dt="2024-09-06T18:47:37.493" v="29" actId="26606"/>
          <ac:graphicFrameMkLst>
            <pc:docMk/>
            <pc:sldMk cId="884333694" sldId="281"/>
            <ac:graphicFrameMk id="73" creationId="{7E36F636-6E97-6C05-B7C6-F38AF88284C6}"/>
          </ac:graphicFrameMkLst>
        </pc:graphicFrameChg>
        <pc:graphicFrameChg chg="add mod">
          <ac:chgData name="Karen Smith" userId="e2df4366-2b7e-453f-a5d5-2b03aadeff9a" providerId="ADAL" clId="{87DE0B08-5EEC-43E0-9D37-D398222E4F19}" dt="2024-09-06T18:47:55.149" v="33"/>
          <ac:graphicFrameMkLst>
            <pc:docMk/>
            <pc:sldMk cId="884333694" sldId="281"/>
            <ac:graphicFrameMk id="75" creationId="{99339307-EC1E-D4FA-7012-CCA26EAF081D}"/>
          </ac:graphicFrameMkLst>
        </pc:graphicFrameChg>
      </pc:sldChg>
      <pc:sldChg chg="modSp mod modClrScheme chgLayout">
        <pc:chgData name="Karen Smith" userId="e2df4366-2b7e-453f-a5d5-2b03aadeff9a" providerId="ADAL" clId="{87DE0B08-5EEC-43E0-9D37-D398222E4F19}" dt="2024-09-06T19:07:48.456" v="68" actId="12"/>
        <pc:sldMkLst>
          <pc:docMk/>
          <pc:sldMk cId="3690509004" sldId="282"/>
        </pc:sldMkLst>
        <pc:spChg chg="mod ord">
          <ac:chgData name="Karen Smith" userId="e2df4366-2b7e-453f-a5d5-2b03aadeff9a" providerId="ADAL" clId="{87DE0B08-5EEC-43E0-9D37-D398222E4F19}" dt="2024-09-06T19:07:48.456" v="68" actId="12"/>
          <ac:spMkLst>
            <pc:docMk/>
            <pc:sldMk cId="3690509004" sldId="282"/>
            <ac:spMk id="2" creationId="{E1173EC2-6903-1DC8-AC8B-B49D8E630376}"/>
          </ac:spMkLst>
        </pc:spChg>
        <pc:spChg chg="mod ord">
          <ac:chgData name="Karen Smith" userId="e2df4366-2b7e-453f-a5d5-2b03aadeff9a" providerId="ADAL" clId="{87DE0B08-5EEC-43E0-9D37-D398222E4F19}" dt="2024-09-06T19:07:08.253" v="59" actId="1076"/>
          <ac:spMkLst>
            <pc:docMk/>
            <pc:sldMk cId="3690509004" sldId="282"/>
            <ac:spMk id="67" creationId="{00000000-0000-0000-0000-000000000000}"/>
          </ac:spMkLst>
        </pc:spChg>
      </pc:sldChg>
      <pc:sldChg chg="addSp delSp modSp mod modClrScheme chgLayout">
        <pc:chgData name="Karen Smith" userId="e2df4366-2b7e-453f-a5d5-2b03aadeff9a" providerId="ADAL" clId="{87DE0B08-5EEC-43E0-9D37-D398222E4F19}" dt="2024-09-06T19:11:01.443" v="109" actId="26606"/>
        <pc:sldMkLst>
          <pc:docMk/>
          <pc:sldMk cId="3540068383" sldId="286"/>
        </pc:sldMkLst>
        <pc:spChg chg="add del">
          <ac:chgData name="Karen Smith" userId="e2df4366-2b7e-453f-a5d5-2b03aadeff9a" providerId="ADAL" clId="{87DE0B08-5EEC-43E0-9D37-D398222E4F19}" dt="2024-09-06T19:11:01.443" v="109" actId="26606"/>
          <ac:spMkLst>
            <pc:docMk/>
            <pc:sldMk cId="3540068383" sldId="286"/>
            <ac:spMk id="2" creationId="{E1173EC2-6903-1DC8-AC8B-B49D8E630376}"/>
          </ac:spMkLst>
        </pc:spChg>
        <pc:spChg chg="mod">
          <ac:chgData name="Karen Smith" userId="e2df4366-2b7e-453f-a5d5-2b03aadeff9a" providerId="ADAL" clId="{87DE0B08-5EEC-43E0-9D37-D398222E4F19}" dt="2024-09-06T19:11:01.443" v="109" actId="26606"/>
          <ac:spMkLst>
            <pc:docMk/>
            <pc:sldMk cId="3540068383" sldId="286"/>
            <ac:spMk id="67" creationId="{00000000-0000-0000-0000-000000000000}"/>
          </ac:spMkLst>
        </pc:spChg>
        <pc:graphicFrameChg chg="add del">
          <ac:chgData name="Karen Smith" userId="e2df4366-2b7e-453f-a5d5-2b03aadeff9a" providerId="ADAL" clId="{87DE0B08-5EEC-43E0-9D37-D398222E4F19}" dt="2024-09-06T19:11:01.403" v="108" actId="26606"/>
          <ac:graphicFrameMkLst>
            <pc:docMk/>
            <pc:sldMk cId="3540068383" sldId="286"/>
            <ac:graphicFrameMk id="69" creationId="{5B9B7239-E0E2-67B1-E166-0571066D8FBD}"/>
          </ac:graphicFrameMkLst>
        </pc:graphicFrameChg>
        <pc:graphicFrameChg chg="add">
          <ac:chgData name="Karen Smith" userId="e2df4366-2b7e-453f-a5d5-2b03aadeff9a" providerId="ADAL" clId="{87DE0B08-5EEC-43E0-9D37-D398222E4F19}" dt="2024-09-06T19:11:01.443" v="109" actId="26606"/>
          <ac:graphicFrameMkLst>
            <pc:docMk/>
            <pc:sldMk cId="3540068383" sldId="286"/>
            <ac:graphicFrameMk id="71" creationId="{09CF8321-79B6-4162-6C23-94B8A11032CE}"/>
          </ac:graphicFrameMkLst>
        </pc:graphicFrameChg>
      </pc:sldChg>
      <pc:sldChg chg="addSp delSp modSp mod modClrScheme chgLayout">
        <pc:chgData name="Karen Smith" userId="e2df4366-2b7e-453f-a5d5-2b03aadeff9a" providerId="ADAL" clId="{87DE0B08-5EEC-43E0-9D37-D398222E4F19}" dt="2024-09-06T18:50:41.734" v="48" actId="14100"/>
        <pc:sldMkLst>
          <pc:docMk/>
          <pc:sldMk cId="296272959" sldId="287"/>
        </pc:sldMkLst>
        <pc:spChg chg="mod ord">
          <ac:chgData name="Karen Smith" userId="e2df4366-2b7e-453f-a5d5-2b03aadeff9a" providerId="ADAL" clId="{87DE0B08-5EEC-43E0-9D37-D398222E4F19}" dt="2024-09-06T18:50:37.443" v="47" actId="1076"/>
          <ac:spMkLst>
            <pc:docMk/>
            <pc:sldMk cId="296272959" sldId="287"/>
            <ac:spMk id="2" creationId="{FC3640EB-15D6-0658-F6A9-3AF6AE28B863}"/>
          </ac:spMkLst>
        </pc:spChg>
        <pc:spChg chg="mod ord">
          <ac:chgData name="Karen Smith" userId="e2df4366-2b7e-453f-a5d5-2b03aadeff9a" providerId="ADAL" clId="{87DE0B08-5EEC-43E0-9D37-D398222E4F19}" dt="2024-09-06T18:50:41.734" v="48" actId="14100"/>
          <ac:spMkLst>
            <pc:docMk/>
            <pc:sldMk cId="296272959" sldId="287"/>
            <ac:spMk id="3" creationId="{77C3473B-DC53-9979-927F-457C8F350D12}"/>
          </ac:spMkLst>
        </pc:spChg>
        <pc:spChg chg="add del mod ord">
          <ac:chgData name="Karen Smith" userId="e2df4366-2b7e-453f-a5d5-2b03aadeff9a" providerId="ADAL" clId="{87DE0B08-5EEC-43E0-9D37-D398222E4F19}" dt="2024-09-06T18:48:21.577" v="37" actId="700"/>
          <ac:spMkLst>
            <pc:docMk/>
            <pc:sldMk cId="296272959" sldId="287"/>
            <ac:spMk id="4" creationId="{04407034-86CE-9364-3F10-78230C8693C2}"/>
          </ac:spMkLst>
        </pc:spChg>
        <pc:spChg chg="add del mod ord">
          <ac:chgData name="Karen Smith" userId="e2df4366-2b7e-453f-a5d5-2b03aadeff9a" providerId="ADAL" clId="{87DE0B08-5EEC-43E0-9D37-D398222E4F19}" dt="2024-09-06T18:48:21.577" v="37" actId="700"/>
          <ac:spMkLst>
            <pc:docMk/>
            <pc:sldMk cId="296272959" sldId="287"/>
            <ac:spMk id="6" creationId="{1786DF66-E7A3-B6F0-F966-33F713031943}"/>
          </ac:spMkLst>
        </pc:spChg>
        <pc:spChg chg="add del mod ord">
          <ac:chgData name="Karen Smith" userId="e2df4366-2b7e-453f-a5d5-2b03aadeff9a" providerId="ADAL" clId="{87DE0B08-5EEC-43E0-9D37-D398222E4F19}" dt="2024-09-06T18:48:21.577" v="37" actId="700"/>
          <ac:spMkLst>
            <pc:docMk/>
            <pc:sldMk cId="296272959" sldId="287"/>
            <ac:spMk id="9" creationId="{DA43B084-0A70-6F34-9E8B-B2BAF81DD63A}"/>
          </ac:spMkLst>
        </pc:spChg>
        <pc:picChg chg="mod">
          <ac:chgData name="Karen Smith" userId="e2df4366-2b7e-453f-a5d5-2b03aadeff9a" providerId="ADAL" clId="{87DE0B08-5EEC-43E0-9D37-D398222E4F19}" dt="2024-09-06T18:49:48.660" v="40" actId="1076"/>
          <ac:picMkLst>
            <pc:docMk/>
            <pc:sldMk cId="296272959" sldId="287"/>
            <ac:picMk id="5" creationId="{01239552-55D1-5FE8-921F-F5521A8C723B}"/>
          </ac:picMkLst>
        </pc:picChg>
        <pc:picChg chg="mod">
          <ac:chgData name="Karen Smith" userId="e2df4366-2b7e-453f-a5d5-2b03aadeff9a" providerId="ADAL" clId="{87DE0B08-5EEC-43E0-9D37-D398222E4F19}" dt="2024-09-06T18:49:51.563" v="41" actId="1076"/>
          <ac:picMkLst>
            <pc:docMk/>
            <pc:sldMk cId="296272959" sldId="287"/>
            <ac:picMk id="7" creationId="{FD8B0652-A97C-361F-CCA8-594778985B37}"/>
          </ac:picMkLst>
        </pc:picChg>
        <pc:inkChg chg="mod">
          <ac:chgData name="Karen Smith" userId="e2df4366-2b7e-453f-a5d5-2b03aadeff9a" providerId="ADAL" clId="{87DE0B08-5EEC-43E0-9D37-D398222E4F19}" dt="2024-09-06T18:49:55.725" v="42" actId="1076"/>
          <ac:inkMkLst>
            <pc:docMk/>
            <pc:sldMk cId="296272959" sldId="287"/>
            <ac:inkMk id="8" creationId="{D6A6D3D0-1308-4127-17B3-90C31C325603}"/>
          </ac:inkMkLst>
        </pc:inkChg>
      </pc:sldChg>
      <pc:sldChg chg="modSp mod modClrScheme chgLayout">
        <pc:chgData name="Karen Smith" userId="e2df4366-2b7e-453f-a5d5-2b03aadeff9a" providerId="ADAL" clId="{87DE0B08-5EEC-43E0-9D37-D398222E4F19}" dt="2024-09-06T19:09:02.380" v="84" actId="5793"/>
        <pc:sldMkLst>
          <pc:docMk/>
          <pc:sldMk cId="474186871" sldId="288"/>
        </pc:sldMkLst>
        <pc:spChg chg="mod ord">
          <ac:chgData name="Karen Smith" userId="e2df4366-2b7e-453f-a5d5-2b03aadeff9a" providerId="ADAL" clId="{87DE0B08-5EEC-43E0-9D37-D398222E4F19}" dt="2024-09-06T19:08:21.355" v="72" actId="1076"/>
          <ac:spMkLst>
            <pc:docMk/>
            <pc:sldMk cId="474186871" sldId="288"/>
            <ac:spMk id="2" creationId="{B7FF4CF4-9E72-755B-833F-991EE46A9DC4}"/>
          </ac:spMkLst>
        </pc:spChg>
        <pc:spChg chg="mod ord">
          <ac:chgData name="Karen Smith" userId="e2df4366-2b7e-453f-a5d5-2b03aadeff9a" providerId="ADAL" clId="{87DE0B08-5EEC-43E0-9D37-D398222E4F19}" dt="2024-09-06T19:09:02.380" v="84" actId="5793"/>
          <ac:spMkLst>
            <pc:docMk/>
            <pc:sldMk cId="474186871" sldId="288"/>
            <ac:spMk id="3" creationId="{4B13B962-22C5-8AD3-A479-B00F0854C497}"/>
          </ac:spMkLst>
        </pc:spChg>
      </pc:sldChg>
      <pc:sldChg chg="addSp modSp mod setBg modClrScheme chgLayout">
        <pc:chgData name="Karen Smith" userId="e2df4366-2b7e-453f-a5d5-2b03aadeff9a" providerId="ADAL" clId="{87DE0B08-5EEC-43E0-9D37-D398222E4F19}" dt="2024-09-06T19:10:46.960" v="106" actId="6549"/>
        <pc:sldMkLst>
          <pc:docMk/>
          <pc:sldMk cId="1983440017" sldId="289"/>
        </pc:sldMkLst>
        <pc:spChg chg="mod ord">
          <ac:chgData name="Karen Smith" userId="e2df4366-2b7e-453f-a5d5-2b03aadeff9a" providerId="ADAL" clId="{87DE0B08-5EEC-43E0-9D37-D398222E4F19}" dt="2024-09-06T19:09:44.571" v="86" actId="26606"/>
          <ac:spMkLst>
            <pc:docMk/>
            <pc:sldMk cId="1983440017" sldId="289"/>
            <ac:spMk id="2" creationId="{36895339-488D-27E8-7C54-8A8B2D21CAD4}"/>
          </ac:spMkLst>
        </pc:spChg>
        <pc:spChg chg="mod ord">
          <ac:chgData name="Karen Smith" userId="e2df4366-2b7e-453f-a5d5-2b03aadeff9a" providerId="ADAL" clId="{87DE0B08-5EEC-43E0-9D37-D398222E4F19}" dt="2024-09-06T19:10:46.960" v="106" actId="6549"/>
          <ac:spMkLst>
            <pc:docMk/>
            <pc:sldMk cId="1983440017" sldId="289"/>
            <ac:spMk id="3" creationId="{59CE0BCD-44B3-7C5F-5A63-16734D89BDD2}"/>
          </ac:spMkLst>
        </pc:spChg>
        <pc:spChg chg="add">
          <ac:chgData name="Karen Smith" userId="e2df4366-2b7e-453f-a5d5-2b03aadeff9a" providerId="ADAL" clId="{87DE0B08-5EEC-43E0-9D37-D398222E4F19}" dt="2024-09-06T19:09:44.571" v="86" actId="26606"/>
          <ac:spMkLst>
            <pc:docMk/>
            <pc:sldMk cId="1983440017" sldId="289"/>
            <ac:spMk id="12" creationId="{5F710FDB-0919-493E-8539-8240C23F1EB2}"/>
          </ac:spMkLst>
        </pc:spChg>
        <pc:cxnChg chg="add">
          <ac:chgData name="Karen Smith" userId="e2df4366-2b7e-453f-a5d5-2b03aadeff9a" providerId="ADAL" clId="{87DE0B08-5EEC-43E0-9D37-D398222E4F19}" dt="2024-09-06T19:09:44.571" v="86" actId="26606"/>
          <ac:cxnSpMkLst>
            <pc:docMk/>
            <pc:sldMk cId="1983440017" sldId="289"/>
            <ac:cxnSpMk id="8" creationId="{F64F9B95-9045-48D2-B9F3-2927E98F54AA}"/>
          </ac:cxnSpMkLst>
        </pc:cxnChg>
        <pc:cxnChg chg="add">
          <ac:chgData name="Karen Smith" userId="e2df4366-2b7e-453f-a5d5-2b03aadeff9a" providerId="ADAL" clId="{87DE0B08-5EEC-43E0-9D37-D398222E4F19}" dt="2024-09-06T19:09:44.571" v="86" actId="26606"/>
          <ac:cxnSpMkLst>
            <pc:docMk/>
            <pc:sldMk cId="1983440017" sldId="289"/>
            <ac:cxnSpMk id="10" creationId="{085AA86F-6A4D-4BCB-A045-D992CDC2959B}"/>
          </ac:cxnSpMkLst>
        </pc:cxnChg>
        <pc:cxnChg chg="add">
          <ac:chgData name="Karen Smith" userId="e2df4366-2b7e-453f-a5d5-2b03aadeff9a" providerId="ADAL" clId="{87DE0B08-5EEC-43E0-9D37-D398222E4F19}" dt="2024-09-06T19:09:44.571" v="86" actId="26606"/>
          <ac:cxnSpMkLst>
            <pc:docMk/>
            <pc:sldMk cId="1983440017" sldId="289"/>
            <ac:cxnSpMk id="14" creationId="{0AFF0B6C-73E2-4B40-9280-938C14922C87}"/>
          </ac:cxnSpMkLst>
        </pc:cxn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3CEB66-FFC8-4FB0-B4A5-3C53900FDD35}" type="doc">
      <dgm:prSet loTypeId="urn:microsoft.com/office/officeart/2005/8/layout/vList2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4849182-4DC8-4816-B4FE-0325F204CE3F}">
      <dgm:prSet/>
      <dgm:spPr/>
      <dgm:t>
        <a:bodyPr/>
        <a:lstStyle/>
        <a:p>
          <a:r>
            <a:rPr lang="en-US" dirty="0"/>
            <a:t>During the FY23-24 school year, the PSO generated a total of 98 transactions. </a:t>
          </a:r>
        </a:p>
      </dgm:t>
    </dgm:pt>
    <dgm:pt modelId="{8DE19751-8C8F-41C2-A612-796A37873263}" type="parTrans" cxnId="{7B097DA7-A9AA-4E72-97C8-5A703E16CC44}">
      <dgm:prSet/>
      <dgm:spPr/>
      <dgm:t>
        <a:bodyPr/>
        <a:lstStyle/>
        <a:p>
          <a:endParaRPr lang="en-US"/>
        </a:p>
      </dgm:t>
    </dgm:pt>
    <dgm:pt modelId="{B887ED6D-3154-42B9-BB68-A3777AAA85FF}" type="sibTrans" cxnId="{7B097DA7-A9AA-4E72-97C8-5A703E16CC44}">
      <dgm:prSet/>
      <dgm:spPr/>
      <dgm:t>
        <a:bodyPr/>
        <a:lstStyle/>
        <a:p>
          <a:endParaRPr lang="en-US"/>
        </a:p>
      </dgm:t>
    </dgm:pt>
    <dgm:pt modelId="{0EDCB13B-0C72-4AFF-B4E3-43E2CC5A598A}">
      <dgm:prSet/>
      <dgm:spPr/>
      <dgm:t>
        <a:bodyPr/>
        <a:lstStyle/>
        <a:p>
          <a:r>
            <a:rPr lang="en-US"/>
            <a:t>We selected a sample of 20 transactions that included the highest total deposit and withdrawal amounts as well as a transaction a month.</a:t>
          </a:r>
        </a:p>
      </dgm:t>
    </dgm:pt>
    <dgm:pt modelId="{B11F7781-0A28-4A2F-B196-E2A3A2375E6D}" type="parTrans" cxnId="{8A0EF631-EA0F-455A-BDA9-F7E8DBB56FE6}">
      <dgm:prSet/>
      <dgm:spPr/>
      <dgm:t>
        <a:bodyPr/>
        <a:lstStyle/>
        <a:p>
          <a:endParaRPr lang="en-US"/>
        </a:p>
      </dgm:t>
    </dgm:pt>
    <dgm:pt modelId="{A4B4D0C1-40F3-4098-B792-6C31165C779B}" type="sibTrans" cxnId="{8A0EF631-EA0F-455A-BDA9-F7E8DBB56FE6}">
      <dgm:prSet/>
      <dgm:spPr/>
      <dgm:t>
        <a:bodyPr/>
        <a:lstStyle/>
        <a:p>
          <a:endParaRPr lang="en-US"/>
        </a:p>
      </dgm:t>
    </dgm:pt>
    <dgm:pt modelId="{2D2E3E58-DC5D-47D1-A29B-545E8BF1D81C}">
      <dgm:prSet/>
      <dgm:spPr/>
      <dgm:t>
        <a:bodyPr/>
        <a:lstStyle/>
        <a:p>
          <a:r>
            <a:rPr lang="en-US"/>
            <a:t>7 transactions were deposits and 13 were withdrawals.</a:t>
          </a:r>
        </a:p>
      </dgm:t>
    </dgm:pt>
    <dgm:pt modelId="{CB808459-C9D6-4FA4-AAB8-F77BBC55242E}" type="parTrans" cxnId="{FF6B141B-0F91-42C8-A324-4502A8F29ABD}">
      <dgm:prSet/>
      <dgm:spPr/>
      <dgm:t>
        <a:bodyPr/>
        <a:lstStyle/>
        <a:p>
          <a:endParaRPr lang="en-US"/>
        </a:p>
      </dgm:t>
    </dgm:pt>
    <dgm:pt modelId="{CF197A77-E4E0-498C-94EB-2A367DB18FB7}" type="sibTrans" cxnId="{FF6B141B-0F91-42C8-A324-4502A8F29ABD}">
      <dgm:prSet/>
      <dgm:spPr/>
      <dgm:t>
        <a:bodyPr/>
        <a:lstStyle/>
        <a:p>
          <a:endParaRPr lang="en-US"/>
        </a:p>
      </dgm:t>
    </dgm:pt>
    <dgm:pt modelId="{8D2B6A20-53AC-4175-B1A8-63DE410DDB15}">
      <dgm:prSet/>
      <dgm:spPr/>
      <dgm:t>
        <a:bodyPr/>
        <a:lstStyle/>
        <a:p>
          <a:r>
            <a:rPr lang="en-US"/>
            <a:t>The 13 withdrawals accounted for 72% of the PSO’s total spend.</a:t>
          </a:r>
        </a:p>
      </dgm:t>
    </dgm:pt>
    <dgm:pt modelId="{8A160D91-A4DA-427D-84D8-372AFAF12FC9}" type="parTrans" cxnId="{4C91F358-171E-4925-BAB0-7F684FED9FA1}">
      <dgm:prSet/>
      <dgm:spPr/>
      <dgm:t>
        <a:bodyPr/>
        <a:lstStyle/>
        <a:p>
          <a:endParaRPr lang="en-US"/>
        </a:p>
      </dgm:t>
    </dgm:pt>
    <dgm:pt modelId="{70EA09D4-E055-4873-95AD-E8C30156A109}" type="sibTrans" cxnId="{4C91F358-171E-4925-BAB0-7F684FED9FA1}">
      <dgm:prSet/>
      <dgm:spPr/>
      <dgm:t>
        <a:bodyPr/>
        <a:lstStyle/>
        <a:p>
          <a:endParaRPr lang="en-US"/>
        </a:p>
      </dgm:t>
    </dgm:pt>
    <dgm:pt modelId="{B67C5637-A425-4CB9-9EFB-D80E61E5C85D}" type="pres">
      <dgm:prSet presAssocID="{703CEB66-FFC8-4FB0-B4A5-3C53900FDD35}" presName="linear" presStyleCnt="0">
        <dgm:presLayoutVars>
          <dgm:animLvl val="lvl"/>
          <dgm:resizeHandles val="exact"/>
        </dgm:presLayoutVars>
      </dgm:prSet>
      <dgm:spPr/>
    </dgm:pt>
    <dgm:pt modelId="{95C6ACAC-6EEF-4B13-9603-04202167AAF9}" type="pres">
      <dgm:prSet presAssocID="{E4849182-4DC8-4816-B4FE-0325F204CE3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586351F-B40D-4666-8F4E-CCD2C480C098}" type="pres">
      <dgm:prSet presAssocID="{B887ED6D-3154-42B9-BB68-A3777AAA85FF}" presName="spacer" presStyleCnt="0"/>
      <dgm:spPr/>
    </dgm:pt>
    <dgm:pt modelId="{04E5240A-CC57-470E-86F3-7D287B86B608}" type="pres">
      <dgm:prSet presAssocID="{0EDCB13B-0C72-4AFF-B4E3-43E2CC5A598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32F051B-A8BF-4ED3-A153-4745C5E60D21}" type="pres">
      <dgm:prSet presAssocID="{0EDCB13B-0C72-4AFF-B4E3-43E2CC5A598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9F99803-8162-4D57-8BC3-B8CEA9B2BA8A}" type="presOf" srcId="{8D2B6A20-53AC-4175-B1A8-63DE410DDB15}" destId="{E32F051B-A8BF-4ED3-A153-4745C5E60D21}" srcOrd="0" destOrd="1" presId="urn:microsoft.com/office/officeart/2005/8/layout/vList2"/>
    <dgm:cxn modelId="{89D05719-C867-40A2-AEAB-4EA68487E333}" type="presOf" srcId="{E4849182-4DC8-4816-B4FE-0325F204CE3F}" destId="{95C6ACAC-6EEF-4B13-9603-04202167AAF9}" srcOrd="0" destOrd="0" presId="urn:microsoft.com/office/officeart/2005/8/layout/vList2"/>
    <dgm:cxn modelId="{FF6B141B-0F91-42C8-A324-4502A8F29ABD}" srcId="{0EDCB13B-0C72-4AFF-B4E3-43E2CC5A598A}" destId="{2D2E3E58-DC5D-47D1-A29B-545E8BF1D81C}" srcOrd="0" destOrd="0" parTransId="{CB808459-C9D6-4FA4-AAB8-F77BBC55242E}" sibTransId="{CF197A77-E4E0-498C-94EB-2A367DB18FB7}"/>
    <dgm:cxn modelId="{4ECE7620-182D-4D32-BF1D-525E287E3154}" type="presOf" srcId="{0EDCB13B-0C72-4AFF-B4E3-43E2CC5A598A}" destId="{04E5240A-CC57-470E-86F3-7D287B86B608}" srcOrd="0" destOrd="0" presId="urn:microsoft.com/office/officeart/2005/8/layout/vList2"/>
    <dgm:cxn modelId="{8A0EF631-EA0F-455A-BDA9-F7E8DBB56FE6}" srcId="{703CEB66-FFC8-4FB0-B4A5-3C53900FDD35}" destId="{0EDCB13B-0C72-4AFF-B4E3-43E2CC5A598A}" srcOrd="1" destOrd="0" parTransId="{B11F7781-0A28-4A2F-B196-E2A3A2375E6D}" sibTransId="{A4B4D0C1-40F3-4098-B792-6C31165C779B}"/>
    <dgm:cxn modelId="{4C91F358-171E-4925-BAB0-7F684FED9FA1}" srcId="{0EDCB13B-0C72-4AFF-B4E3-43E2CC5A598A}" destId="{8D2B6A20-53AC-4175-B1A8-63DE410DDB15}" srcOrd="1" destOrd="0" parTransId="{8A160D91-A4DA-427D-84D8-372AFAF12FC9}" sibTransId="{70EA09D4-E055-4873-95AD-E8C30156A109}"/>
    <dgm:cxn modelId="{32FF6C90-1DF7-4B47-9139-FBEAEA8D5561}" type="presOf" srcId="{2D2E3E58-DC5D-47D1-A29B-545E8BF1D81C}" destId="{E32F051B-A8BF-4ED3-A153-4745C5E60D21}" srcOrd="0" destOrd="0" presId="urn:microsoft.com/office/officeart/2005/8/layout/vList2"/>
    <dgm:cxn modelId="{7B097DA7-A9AA-4E72-97C8-5A703E16CC44}" srcId="{703CEB66-FFC8-4FB0-B4A5-3C53900FDD35}" destId="{E4849182-4DC8-4816-B4FE-0325F204CE3F}" srcOrd="0" destOrd="0" parTransId="{8DE19751-8C8F-41C2-A612-796A37873263}" sibTransId="{B887ED6D-3154-42B9-BB68-A3777AAA85FF}"/>
    <dgm:cxn modelId="{97D5C9B5-3016-47D4-B4EC-607AF8DA6C3C}" type="presOf" srcId="{703CEB66-FFC8-4FB0-B4A5-3C53900FDD35}" destId="{B67C5637-A425-4CB9-9EFB-D80E61E5C85D}" srcOrd="0" destOrd="0" presId="urn:microsoft.com/office/officeart/2005/8/layout/vList2"/>
    <dgm:cxn modelId="{2F7B22DA-E0C6-4101-8839-B9C7F4A13161}" type="presParOf" srcId="{B67C5637-A425-4CB9-9EFB-D80E61E5C85D}" destId="{95C6ACAC-6EEF-4B13-9603-04202167AAF9}" srcOrd="0" destOrd="0" presId="urn:microsoft.com/office/officeart/2005/8/layout/vList2"/>
    <dgm:cxn modelId="{46438BFC-90F6-44E6-A638-DC8F2C59EAAA}" type="presParOf" srcId="{B67C5637-A425-4CB9-9EFB-D80E61E5C85D}" destId="{1586351F-B40D-4666-8F4E-CCD2C480C098}" srcOrd="1" destOrd="0" presId="urn:microsoft.com/office/officeart/2005/8/layout/vList2"/>
    <dgm:cxn modelId="{BBBBF318-F168-43E3-8E11-F31C04FD6AF1}" type="presParOf" srcId="{B67C5637-A425-4CB9-9EFB-D80E61E5C85D}" destId="{04E5240A-CC57-470E-86F3-7D287B86B608}" srcOrd="2" destOrd="0" presId="urn:microsoft.com/office/officeart/2005/8/layout/vList2"/>
    <dgm:cxn modelId="{524B5FB0-2B4A-41D5-8486-E30141FAC7A1}" type="presParOf" srcId="{B67C5637-A425-4CB9-9EFB-D80E61E5C85D}" destId="{E32F051B-A8BF-4ED3-A153-4745C5E60D2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C371E1-4F08-40DA-88C0-5A1C2D5AC44F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AB4A9DC-8B8C-42AD-939D-7B778B3389E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The vendor and total listed on the register matched the bank statement.</a:t>
          </a:r>
        </a:p>
      </dgm:t>
    </dgm:pt>
    <dgm:pt modelId="{C0CA47CC-52D6-40F4-9CBA-97CA687B7E2C}" type="parTrans" cxnId="{913C6179-115D-452B-BB8C-2D5A894AF487}">
      <dgm:prSet/>
      <dgm:spPr/>
      <dgm:t>
        <a:bodyPr/>
        <a:lstStyle/>
        <a:p>
          <a:endParaRPr lang="en-US"/>
        </a:p>
      </dgm:t>
    </dgm:pt>
    <dgm:pt modelId="{B241572D-E1EB-4A92-9D01-212EBF231024}" type="sibTrans" cxnId="{913C6179-115D-452B-BB8C-2D5A894AF487}">
      <dgm:prSet/>
      <dgm:spPr/>
      <dgm:t>
        <a:bodyPr/>
        <a:lstStyle/>
        <a:p>
          <a:endParaRPr lang="en-US"/>
        </a:p>
      </dgm:t>
    </dgm:pt>
    <dgm:pt modelId="{662774DC-C5AD-479C-A090-4BE5FBC1852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Slight Exception Noted</a:t>
          </a:r>
        </a:p>
      </dgm:t>
    </dgm:pt>
    <dgm:pt modelId="{66FD43EC-F80A-4BE8-8D92-35744685E62C}" type="parTrans" cxnId="{3E7ABFFF-B9EE-4E11-AB09-B313D7070179}">
      <dgm:prSet/>
      <dgm:spPr/>
      <dgm:t>
        <a:bodyPr/>
        <a:lstStyle/>
        <a:p>
          <a:endParaRPr lang="en-US"/>
        </a:p>
      </dgm:t>
    </dgm:pt>
    <dgm:pt modelId="{13CD1A17-E4F8-4E3B-9DB6-9A28911C1DF3}" type="sibTrans" cxnId="{3E7ABFFF-B9EE-4E11-AB09-B313D7070179}">
      <dgm:prSet/>
      <dgm:spPr/>
      <dgm:t>
        <a:bodyPr/>
        <a:lstStyle/>
        <a:p>
          <a:endParaRPr lang="en-US"/>
        </a:p>
      </dgm:t>
    </dgm:pt>
    <dgm:pt modelId="{33F3E7A3-7D3E-40BA-952A-F574ACF0D3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Deposit receipts were kept except for two deposits and no details were added to the ledger to describe the donations.</a:t>
          </a:r>
        </a:p>
      </dgm:t>
    </dgm:pt>
    <dgm:pt modelId="{CF6E1A1E-3353-4061-A06E-2CF395E33511}" type="parTrans" cxnId="{C75A231D-64F4-4D3C-8F66-77D1B59E0C28}">
      <dgm:prSet/>
      <dgm:spPr/>
      <dgm:t>
        <a:bodyPr/>
        <a:lstStyle/>
        <a:p>
          <a:endParaRPr lang="en-US"/>
        </a:p>
      </dgm:t>
    </dgm:pt>
    <dgm:pt modelId="{B888050E-256D-45F5-80BB-C2143A2B8FB2}" type="sibTrans" cxnId="{C75A231D-64F4-4D3C-8F66-77D1B59E0C28}">
      <dgm:prSet/>
      <dgm:spPr/>
      <dgm:t>
        <a:bodyPr/>
        <a:lstStyle/>
        <a:p>
          <a:endParaRPr lang="en-US"/>
        </a:p>
      </dgm:t>
    </dgm:pt>
    <dgm:pt modelId="{DEE5E781-FD41-4995-A62B-2ED5B516B7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Able to go into Chase and Giving account (Benevity) to find transaction details</a:t>
          </a:r>
        </a:p>
      </dgm:t>
    </dgm:pt>
    <dgm:pt modelId="{E85B7DE0-B42F-4F8A-A378-58FD49B11484}" type="parTrans" cxnId="{41266A31-2872-46B1-B6A6-3533454F585E}">
      <dgm:prSet/>
      <dgm:spPr/>
      <dgm:t>
        <a:bodyPr/>
        <a:lstStyle/>
        <a:p>
          <a:endParaRPr lang="en-US"/>
        </a:p>
      </dgm:t>
    </dgm:pt>
    <dgm:pt modelId="{A6FEB02F-D4BD-4CDF-9DFF-CB424402871E}" type="sibTrans" cxnId="{41266A31-2872-46B1-B6A6-3533454F585E}">
      <dgm:prSet/>
      <dgm:spPr/>
      <dgm:t>
        <a:bodyPr/>
        <a:lstStyle/>
        <a:p>
          <a:endParaRPr lang="en-US"/>
        </a:p>
      </dgm:t>
    </dgm:pt>
    <dgm:pt modelId="{4AF675E8-AE67-497E-8D3D-6F992033CB0C}" type="pres">
      <dgm:prSet presAssocID="{0DC371E1-4F08-40DA-88C0-5A1C2D5AC44F}" presName="root" presStyleCnt="0">
        <dgm:presLayoutVars>
          <dgm:dir/>
          <dgm:resizeHandles val="exact"/>
        </dgm:presLayoutVars>
      </dgm:prSet>
      <dgm:spPr/>
    </dgm:pt>
    <dgm:pt modelId="{27E7433F-A03A-4C41-8D92-2EDC0A5C789E}" type="pres">
      <dgm:prSet presAssocID="{8AB4A9DC-8B8C-42AD-939D-7B778B3389EE}" presName="compNode" presStyleCnt="0"/>
      <dgm:spPr/>
    </dgm:pt>
    <dgm:pt modelId="{8A7D1B94-DB54-448D-B7D8-122664930E0B}" type="pres">
      <dgm:prSet presAssocID="{8AB4A9DC-8B8C-42AD-939D-7B778B3389E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 Check"/>
        </a:ext>
      </dgm:extLst>
    </dgm:pt>
    <dgm:pt modelId="{31849CE0-1D71-4761-84CC-61A31DCE9DF9}" type="pres">
      <dgm:prSet presAssocID="{8AB4A9DC-8B8C-42AD-939D-7B778B3389EE}" presName="iconSpace" presStyleCnt="0"/>
      <dgm:spPr/>
    </dgm:pt>
    <dgm:pt modelId="{5101C1BB-DABA-44C1-86F1-14B9824F3FCF}" type="pres">
      <dgm:prSet presAssocID="{8AB4A9DC-8B8C-42AD-939D-7B778B3389EE}" presName="parTx" presStyleLbl="revTx" presStyleIdx="0" presStyleCnt="4">
        <dgm:presLayoutVars>
          <dgm:chMax val="0"/>
          <dgm:chPref val="0"/>
        </dgm:presLayoutVars>
      </dgm:prSet>
      <dgm:spPr/>
    </dgm:pt>
    <dgm:pt modelId="{F13007CC-5125-48C6-A239-02E96B68201E}" type="pres">
      <dgm:prSet presAssocID="{8AB4A9DC-8B8C-42AD-939D-7B778B3389EE}" presName="txSpace" presStyleCnt="0"/>
      <dgm:spPr/>
    </dgm:pt>
    <dgm:pt modelId="{029FCF1E-F3F5-455D-9F49-57E0FF049D2B}" type="pres">
      <dgm:prSet presAssocID="{8AB4A9DC-8B8C-42AD-939D-7B778B3389EE}" presName="desTx" presStyleLbl="revTx" presStyleIdx="1" presStyleCnt="4">
        <dgm:presLayoutVars/>
      </dgm:prSet>
      <dgm:spPr/>
    </dgm:pt>
    <dgm:pt modelId="{D2AD9B54-9CB1-48D2-88E0-C3BF043B1AB7}" type="pres">
      <dgm:prSet presAssocID="{B241572D-E1EB-4A92-9D01-212EBF231024}" presName="sibTrans" presStyleCnt="0"/>
      <dgm:spPr/>
    </dgm:pt>
    <dgm:pt modelId="{8A3DE37B-0FD2-48A9-BE8A-C71ACD4658F3}" type="pres">
      <dgm:prSet presAssocID="{662774DC-C5AD-479C-A090-4BE5FBC18526}" presName="compNode" presStyleCnt="0"/>
      <dgm:spPr/>
    </dgm:pt>
    <dgm:pt modelId="{17CE15D0-6D37-4693-8E12-A19482F9ED5B}" type="pres">
      <dgm:prSet presAssocID="{662774DC-C5AD-479C-A090-4BE5FBC1852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78AC2DE1-077C-413A-8F18-A249283A4F7B}" type="pres">
      <dgm:prSet presAssocID="{662774DC-C5AD-479C-A090-4BE5FBC18526}" presName="iconSpace" presStyleCnt="0"/>
      <dgm:spPr/>
    </dgm:pt>
    <dgm:pt modelId="{9A8F9743-E6C7-41E1-A665-06F593621FE7}" type="pres">
      <dgm:prSet presAssocID="{662774DC-C5AD-479C-A090-4BE5FBC18526}" presName="parTx" presStyleLbl="revTx" presStyleIdx="2" presStyleCnt="4">
        <dgm:presLayoutVars>
          <dgm:chMax val="0"/>
          <dgm:chPref val="0"/>
        </dgm:presLayoutVars>
      </dgm:prSet>
      <dgm:spPr/>
    </dgm:pt>
    <dgm:pt modelId="{B1DCB75A-FEB1-4F55-8801-DA55FC127CC6}" type="pres">
      <dgm:prSet presAssocID="{662774DC-C5AD-479C-A090-4BE5FBC18526}" presName="txSpace" presStyleCnt="0"/>
      <dgm:spPr/>
    </dgm:pt>
    <dgm:pt modelId="{F10CA988-D849-42C8-937F-F4A7265CD401}" type="pres">
      <dgm:prSet presAssocID="{662774DC-C5AD-479C-A090-4BE5FBC18526}" presName="desTx" presStyleLbl="revTx" presStyleIdx="3" presStyleCnt="4">
        <dgm:presLayoutVars/>
      </dgm:prSet>
      <dgm:spPr/>
    </dgm:pt>
  </dgm:ptLst>
  <dgm:cxnLst>
    <dgm:cxn modelId="{43CBA218-7A29-4021-BCF0-0FF83BD66B67}" type="presOf" srcId="{33F3E7A3-7D3E-40BA-952A-F574ACF0D3CF}" destId="{F10CA988-D849-42C8-937F-F4A7265CD401}" srcOrd="0" destOrd="0" presId="urn:microsoft.com/office/officeart/2018/5/layout/CenteredIconLabelDescriptionList"/>
    <dgm:cxn modelId="{C75A231D-64F4-4D3C-8F66-77D1B59E0C28}" srcId="{662774DC-C5AD-479C-A090-4BE5FBC18526}" destId="{33F3E7A3-7D3E-40BA-952A-F574ACF0D3CF}" srcOrd="0" destOrd="0" parTransId="{CF6E1A1E-3353-4061-A06E-2CF395E33511}" sibTransId="{B888050E-256D-45F5-80BB-C2143A2B8FB2}"/>
    <dgm:cxn modelId="{87D07A22-82CD-4203-A775-4F4B0B170DE5}" type="presOf" srcId="{0DC371E1-4F08-40DA-88C0-5A1C2D5AC44F}" destId="{4AF675E8-AE67-497E-8D3D-6F992033CB0C}" srcOrd="0" destOrd="0" presId="urn:microsoft.com/office/officeart/2018/5/layout/CenteredIconLabelDescriptionList"/>
    <dgm:cxn modelId="{41266A31-2872-46B1-B6A6-3533454F585E}" srcId="{662774DC-C5AD-479C-A090-4BE5FBC18526}" destId="{DEE5E781-FD41-4995-A62B-2ED5B516B703}" srcOrd="1" destOrd="0" parTransId="{E85B7DE0-B42F-4F8A-A378-58FD49B11484}" sibTransId="{A6FEB02F-D4BD-4CDF-9DFF-CB424402871E}"/>
    <dgm:cxn modelId="{560ACD31-8D33-4106-AA38-9AEC24C27C42}" type="presOf" srcId="{662774DC-C5AD-479C-A090-4BE5FBC18526}" destId="{9A8F9743-E6C7-41E1-A665-06F593621FE7}" srcOrd="0" destOrd="0" presId="urn:microsoft.com/office/officeart/2018/5/layout/CenteredIconLabelDescriptionList"/>
    <dgm:cxn modelId="{0255E35B-1C45-4EEF-A89F-47756024A6FB}" type="presOf" srcId="{DEE5E781-FD41-4995-A62B-2ED5B516B703}" destId="{F10CA988-D849-42C8-937F-F4A7265CD401}" srcOrd="0" destOrd="1" presId="urn:microsoft.com/office/officeart/2018/5/layout/CenteredIconLabelDescriptionList"/>
    <dgm:cxn modelId="{913C6179-115D-452B-BB8C-2D5A894AF487}" srcId="{0DC371E1-4F08-40DA-88C0-5A1C2D5AC44F}" destId="{8AB4A9DC-8B8C-42AD-939D-7B778B3389EE}" srcOrd="0" destOrd="0" parTransId="{C0CA47CC-52D6-40F4-9CBA-97CA687B7E2C}" sibTransId="{B241572D-E1EB-4A92-9D01-212EBF231024}"/>
    <dgm:cxn modelId="{CABF97B7-FA83-40E6-8704-0E2D91120C8C}" type="presOf" srcId="{8AB4A9DC-8B8C-42AD-939D-7B778B3389EE}" destId="{5101C1BB-DABA-44C1-86F1-14B9824F3FCF}" srcOrd="0" destOrd="0" presId="urn:microsoft.com/office/officeart/2018/5/layout/CenteredIconLabelDescriptionList"/>
    <dgm:cxn modelId="{3E7ABFFF-B9EE-4E11-AB09-B313D7070179}" srcId="{0DC371E1-4F08-40DA-88C0-5A1C2D5AC44F}" destId="{662774DC-C5AD-479C-A090-4BE5FBC18526}" srcOrd="1" destOrd="0" parTransId="{66FD43EC-F80A-4BE8-8D92-35744685E62C}" sibTransId="{13CD1A17-E4F8-4E3B-9DB6-9A28911C1DF3}"/>
    <dgm:cxn modelId="{F8DD6E48-2933-4ACB-9B76-C1CB72B61E0A}" type="presParOf" srcId="{4AF675E8-AE67-497E-8D3D-6F992033CB0C}" destId="{27E7433F-A03A-4C41-8D92-2EDC0A5C789E}" srcOrd="0" destOrd="0" presId="urn:microsoft.com/office/officeart/2018/5/layout/CenteredIconLabelDescriptionList"/>
    <dgm:cxn modelId="{6DC1AF41-2307-439C-9C53-3A52F2C21545}" type="presParOf" srcId="{27E7433F-A03A-4C41-8D92-2EDC0A5C789E}" destId="{8A7D1B94-DB54-448D-B7D8-122664930E0B}" srcOrd="0" destOrd="0" presId="urn:microsoft.com/office/officeart/2018/5/layout/CenteredIconLabelDescriptionList"/>
    <dgm:cxn modelId="{6B8A42EB-65A6-4DB0-B8FC-574706558204}" type="presParOf" srcId="{27E7433F-A03A-4C41-8D92-2EDC0A5C789E}" destId="{31849CE0-1D71-4761-84CC-61A31DCE9DF9}" srcOrd="1" destOrd="0" presId="urn:microsoft.com/office/officeart/2018/5/layout/CenteredIconLabelDescriptionList"/>
    <dgm:cxn modelId="{131CD2CA-9B07-4EB4-968D-A570CCAB49AD}" type="presParOf" srcId="{27E7433F-A03A-4C41-8D92-2EDC0A5C789E}" destId="{5101C1BB-DABA-44C1-86F1-14B9824F3FCF}" srcOrd="2" destOrd="0" presId="urn:microsoft.com/office/officeart/2018/5/layout/CenteredIconLabelDescriptionList"/>
    <dgm:cxn modelId="{7F65F1C8-1F76-4E8E-AC8A-5B4A729C69C2}" type="presParOf" srcId="{27E7433F-A03A-4C41-8D92-2EDC0A5C789E}" destId="{F13007CC-5125-48C6-A239-02E96B68201E}" srcOrd="3" destOrd="0" presId="urn:microsoft.com/office/officeart/2018/5/layout/CenteredIconLabelDescriptionList"/>
    <dgm:cxn modelId="{4CDA105D-9685-4760-8714-165D59A3F83A}" type="presParOf" srcId="{27E7433F-A03A-4C41-8D92-2EDC0A5C789E}" destId="{029FCF1E-F3F5-455D-9F49-57E0FF049D2B}" srcOrd="4" destOrd="0" presId="urn:microsoft.com/office/officeart/2018/5/layout/CenteredIconLabelDescriptionList"/>
    <dgm:cxn modelId="{59A458A8-A9E5-4F4F-917E-3124BECE24A5}" type="presParOf" srcId="{4AF675E8-AE67-497E-8D3D-6F992033CB0C}" destId="{D2AD9B54-9CB1-48D2-88E0-C3BF043B1AB7}" srcOrd="1" destOrd="0" presId="urn:microsoft.com/office/officeart/2018/5/layout/CenteredIconLabelDescriptionList"/>
    <dgm:cxn modelId="{ACB35FDD-1B14-421D-9F0B-0283D71DE7A6}" type="presParOf" srcId="{4AF675E8-AE67-497E-8D3D-6F992033CB0C}" destId="{8A3DE37B-0FD2-48A9-BE8A-C71ACD4658F3}" srcOrd="2" destOrd="0" presId="urn:microsoft.com/office/officeart/2018/5/layout/CenteredIconLabelDescriptionList"/>
    <dgm:cxn modelId="{6B7B805A-721B-4392-9447-602FFFC3953A}" type="presParOf" srcId="{8A3DE37B-0FD2-48A9-BE8A-C71ACD4658F3}" destId="{17CE15D0-6D37-4693-8E12-A19482F9ED5B}" srcOrd="0" destOrd="0" presId="urn:microsoft.com/office/officeart/2018/5/layout/CenteredIconLabelDescriptionList"/>
    <dgm:cxn modelId="{04C268AB-AA14-41A0-BBB6-905FCB06BDB6}" type="presParOf" srcId="{8A3DE37B-0FD2-48A9-BE8A-C71ACD4658F3}" destId="{78AC2DE1-077C-413A-8F18-A249283A4F7B}" srcOrd="1" destOrd="0" presId="urn:microsoft.com/office/officeart/2018/5/layout/CenteredIconLabelDescriptionList"/>
    <dgm:cxn modelId="{20654186-F88F-48FB-A45C-4CF4E69EC9F3}" type="presParOf" srcId="{8A3DE37B-0FD2-48A9-BE8A-C71ACD4658F3}" destId="{9A8F9743-E6C7-41E1-A665-06F593621FE7}" srcOrd="2" destOrd="0" presId="urn:microsoft.com/office/officeart/2018/5/layout/CenteredIconLabelDescriptionList"/>
    <dgm:cxn modelId="{48A5D15C-8D99-428A-BD5B-FA86FC533E33}" type="presParOf" srcId="{8A3DE37B-0FD2-48A9-BE8A-C71ACD4658F3}" destId="{B1DCB75A-FEB1-4F55-8801-DA55FC127CC6}" srcOrd="3" destOrd="0" presId="urn:microsoft.com/office/officeart/2018/5/layout/CenteredIconLabelDescriptionList"/>
    <dgm:cxn modelId="{90E0DFD9-06DA-43C9-BC54-9A71613BFBB6}" type="presParOf" srcId="{8A3DE37B-0FD2-48A9-BE8A-C71ACD4658F3}" destId="{F10CA988-D849-42C8-937F-F4A7265CD401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49CA01-600B-4BEF-A8EA-142D86422451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1A1BE0-36A4-4B47-9FF8-32550C347D88}">
      <dgm:prSet/>
      <dgm:spPr/>
      <dgm:t>
        <a:bodyPr/>
        <a:lstStyle/>
        <a:p>
          <a:r>
            <a:rPr lang="en-US" dirty="0"/>
            <a:t>Reviewed each transaction to verify:</a:t>
          </a:r>
        </a:p>
      </dgm:t>
    </dgm:pt>
    <dgm:pt modelId="{2DF150A5-D29D-42E6-A95D-57E3E924E758}" type="parTrans" cxnId="{A510316F-4FBF-4257-9FD2-1D32A6ED43AC}">
      <dgm:prSet/>
      <dgm:spPr/>
      <dgm:t>
        <a:bodyPr/>
        <a:lstStyle/>
        <a:p>
          <a:endParaRPr lang="en-US"/>
        </a:p>
      </dgm:t>
    </dgm:pt>
    <dgm:pt modelId="{F61B4381-0A57-45C8-ADD3-C03B2220FD8C}" type="sibTrans" cxnId="{A510316F-4FBF-4257-9FD2-1D32A6ED43AC}">
      <dgm:prSet/>
      <dgm:spPr/>
      <dgm:t>
        <a:bodyPr/>
        <a:lstStyle/>
        <a:p>
          <a:endParaRPr lang="en-US"/>
        </a:p>
      </dgm:t>
    </dgm:pt>
    <dgm:pt modelId="{F832425F-4865-4765-BD54-A9BCE31C95E0}">
      <dgm:prSet/>
      <dgm:spPr/>
      <dgm:t>
        <a:bodyPr/>
        <a:lstStyle/>
        <a:p>
          <a:r>
            <a:rPr lang="en-US"/>
            <a:t>Prior approval was obtained during a board meeting prior to purchase.</a:t>
          </a:r>
        </a:p>
      </dgm:t>
    </dgm:pt>
    <dgm:pt modelId="{E99957B9-D77F-49F5-9D36-F61F481EE90C}" type="parTrans" cxnId="{47E5050C-E182-4440-B187-72996E2CC332}">
      <dgm:prSet/>
      <dgm:spPr/>
      <dgm:t>
        <a:bodyPr/>
        <a:lstStyle/>
        <a:p>
          <a:endParaRPr lang="en-US"/>
        </a:p>
      </dgm:t>
    </dgm:pt>
    <dgm:pt modelId="{35267099-B321-41F6-AE71-664210CA2384}" type="sibTrans" cxnId="{47E5050C-E182-4440-B187-72996E2CC332}">
      <dgm:prSet/>
      <dgm:spPr/>
      <dgm:t>
        <a:bodyPr/>
        <a:lstStyle/>
        <a:p>
          <a:endParaRPr lang="en-US"/>
        </a:p>
      </dgm:t>
    </dgm:pt>
    <dgm:pt modelId="{CBC0759B-2D25-4B58-9168-25A79DB57846}">
      <dgm:prSet/>
      <dgm:spPr/>
      <dgm:t>
        <a:bodyPr/>
        <a:lstStyle/>
        <a:p>
          <a:r>
            <a:rPr lang="en-US"/>
            <a:t>A request for reimbursement was provided for each corresponding request.</a:t>
          </a:r>
        </a:p>
      </dgm:t>
    </dgm:pt>
    <dgm:pt modelId="{316904C6-2B47-49B0-AC1F-33F1F2B7536D}" type="parTrans" cxnId="{BB912B1E-1FB5-4A37-B8CC-F04B1FC769C4}">
      <dgm:prSet/>
      <dgm:spPr/>
      <dgm:t>
        <a:bodyPr/>
        <a:lstStyle/>
        <a:p>
          <a:endParaRPr lang="en-US"/>
        </a:p>
      </dgm:t>
    </dgm:pt>
    <dgm:pt modelId="{EFE5FAA8-55DD-4129-B004-8FFA41DC44B7}" type="sibTrans" cxnId="{BB912B1E-1FB5-4A37-B8CC-F04B1FC769C4}">
      <dgm:prSet/>
      <dgm:spPr/>
      <dgm:t>
        <a:bodyPr/>
        <a:lstStyle/>
        <a:p>
          <a:endParaRPr lang="en-US"/>
        </a:p>
      </dgm:t>
    </dgm:pt>
    <dgm:pt modelId="{CDA26D9D-A012-4D3A-A8A1-20FF009FD7F1}">
      <dgm:prSet/>
      <dgm:spPr/>
      <dgm:t>
        <a:bodyPr/>
        <a:lstStyle/>
        <a:p>
          <a:r>
            <a:rPr lang="en-US"/>
            <a:t>Two signatures were present on all checks that were cashed.</a:t>
          </a:r>
        </a:p>
      </dgm:t>
    </dgm:pt>
    <dgm:pt modelId="{4617FBB9-E6BD-49B2-8233-6E80BA69DC5B}" type="parTrans" cxnId="{F6B07CA2-5B0E-4CC2-B254-B63C9E927630}">
      <dgm:prSet/>
      <dgm:spPr/>
      <dgm:t>
        <a:bodyPr/>
        <a:lstStyle/>
        <a:p>
          <a:endParaRPr lang="en-US"/>
        </a:p>
      </dgm:t>
    </dgm:pt>
    <dgm:pt modelId="{E48F3D33-CF30-421D-8822-80B8D40F0534}" type="sibTrans" cxnId="{F6B07CA2-5B0E-4CC2-B254-B63C9E927630}">
      <dgm:prSet/>
      <dgm:spPr/>
      <dgm:t>
        <a:bodyPr/>
        <a:lstStyle/>
        <a:p>
          <a:endParaRPr lang="en-US"/>
        </a:p>
      </dgm:t>
    </dgm:pt>
    <dgm:pt modelId="{B1FE942F-B823-4189-AD6B-31A8DB0B71BB}">
      <dgm:prSet/>
      <dgm:spPr/>
      <dgm:t>
        <a:bodyPr/>
        <a:lstStyle/>
        <a:p>
          <a:r>
            <a:rPr lang="en-US"/>
            <a:t>Exceptions Noted </a:t>
          </a:r>
        </a:p>
      </dgm:t>
    </dgm:pt>
    <dgm:pt modelId="{E982FDB8-EA89-4B94-9DA7-06EFA1B2E215}" type="parTrans" cxnId="{147E7449-9FA4-4CE1-AF41-758F40DB8A6A}">
      <dgm:prSet/>
      <dgm:spPr/>
      <dgm:t>
        <a:bodyPr/>
        <a:lstStyle/>
        <a:p>
          <a:endParaRPr lang="en-US"/>
        </a:p>
      </dgm:t>
    </dgm:pt>
    <dgm:pt modelId="{09E3835E-6BB9-4A74-96ED-08CD8A57EF43}" type="sibTrans" cxnId="{147E7449-9FA4-4CE1-AF41-758F40DB8A6A}">
      <dgm:prSet/>
      <dgm:spPr/>
      <dgm:t>
        <a:bodyPr/>
        <a:lstStyle/>
        <a:p>
          <a:endParaRPr lang="en-US"/>
        </a:p>
      </dgm:t>
    </dgm:pt>
    <dgm:pt modelId="{3D2AD6E9-87E0-43F7-8C2B-DBA8CAF53A5B}">
      <dgm:prSet/>
      <dgm:spPr/>
      <dgm:t>
        <a:bodyPr/>
        <a:lstStyle/>
        <a:p>
          <a:r>
            <a:rPr lang="en-US"/>
            <a:t>Transaction from previous school year reimbursed in July and was not mentioned in the July minutes.</a:t>
          </a:r>
        </a:p>
      </dgm:t>
    </dgm:pt>
    <dgm:pt modelId="{38B28D48-9A28-4B09-B859-EC3403B170AB}" type="parTrans" cxnId="{AC780A43-8FAE-4022-9D5F-2F3A5E8E80CE}">
      <dgm:prSet/>
      <dgm:spPr/>
      <dgm:t>
        <a:bodyPr/>
        <a:lstStyle/>
        <a:p>
          <a:endParaRPr lang="en-US"/>
        </a:p>
      </dgm:t>
    </dgm:pt>
    <dgm:pt modelId="{D7F46746-AC90-4D44-A424-BE185B720DBF}" type="sibTrans" cxnId="{AC780A43-8FAE-4022-9D5F-2F3A5E8E80CE}">
      <dgm:prSet/>
      <dgm:spPr/>
      <dgm:t>
        <a:bodyPr/>
        <a:lstStyle/>
        <a:p>
          <a:endParaRPr lang="en-US"/>
        </a:p>
      </dgm:t>
    </dgm:pt>
    <dgm:pt modelId="{DF32CD03-FA6F-4A37-B420-2F65D7825F7E}">
      <dgm:prSet/>
      <dgm:spPr/>
      <dgm:t>
        <a:bodyPr/>
        <a:lstStyle/>
        <a:p>
          <a:r>
            <a:rPr lang="en-US"/>
            <a:t>One transaction was discussed in minutes but did not see an official vote on it.</a:t>
          </a:r>
        </a:p>
      </dgm:t>
    </dgm:pt>
    <dgm:pt modelId="{42ECEC4F-0AB5-4D05-9280-F0A9E2ABA1D9}" type="parTrans" cxnId="{43FAF956-442E-46CA-9A2B-B26898D0E9C7}">
      <dgm:prSet/>
      <dgm:spPr/>
      <dgm:t>
        <a:bodyPr/>
        <a:lstStyle/>
        <a:p>
          <a:endParaRPr lang="en-US"/>
        </a:p>
      </dgm:t>
    </dgm:pt>
    <dgm:pt modelId="{4E10D235-40FB-4540-863A-17403531FFF9}" type="sibTrans" cxnId="{43FAF956-442E-46CA-9A2B-B26898D0E9C7}">
      <dgm:prSet/>
      <dgm:spPr/>
      <dgm:t>
        <a:bodyPr/>
        <a:lstStyle/>
        <a:p>
          <a:endParaRPr lang="en-US"/>
        </a:p>
      </dgm:t>
    </dgm:pt>
    <dgm:pt modelId="{838E37EB-EC77-4F6E-8EC8-D75477992340}">
      <dgm:prSet/>
      <dgm:spPr/>
      <dgm:t>
        <a:bodyPr/>
        <a:lstStyle/>
        <a:p>
          <a:r>
            <a:rPr lang="en-US"/>
            <a:t>Transactions for coffee were not in minutes, but were informed that it is a separate budget</a:t>
          </a:r>
        </a:p>
      </dgm:t>
    </dgm:pt>
    <dgm:pt modelId="{C78480AB-5F88-4663-9E49-1F72306829A2}" type="parTrans" cxnId="{8D787B5C-BA65-4A90-831C-B090BA5D327E}">
      <dgm:prSet/>
      <dgm:spPr/>
      <dgm:t>
        <a:bodyPr/>
        <a:lstStyle/>
        <a:p>
          <a:endParaRPr lang="en-US"/>
        </a:p>
      </dgm:t>
    </dgm:pt>
    <dgm:pt modelId="{785586A6-A732-470C-A125-C0AB6D81A544}" type="sibTrans" cxnId="{8D787B5C-BA65-4A90-831C-B090BA5D327E}">
      <dgm:prSet/>
      <dgm:spPr/>
      <dgm:t>
        <a:bodyPr/>
        <a:lstStyle/>
        <a:p>
          <a:endParaRPr lang="en-US"/>
        </a:p>
      </dgm:t>
    </dgm:pt>
    <dgm:pt modelId="{A813CFC7-2D18-437D-A9DB-853B64FAB829}" type="pres">
      <dgm:prSet presAssocID="{D149CA01-600B-4BEF-A8EA-142D86422451}" presName="Name0" presStyleCnt="0">
        <dgm:presLayoutVars>
          <dgm:dir/>
          <dgm:animLvl val="lvl"/>
          <dgm:resizeHandles val="exact"/>
        </dgm:presLayoutVars>
      </dgm:prSet>
      <dgm:spPr/>
    </dgm:pt>
    <dgm:pt modelId="{D4F42D36-947D-4A66-8573-426B4B0C8767}" type="pres">
      <dgm:prSet presAssocID="{671A1BE0-36A4-4B47-9FF8-32550C347D88}" presName="linNode" presStyleCnt="0"/>
      <dgm:spPr/>
    </dgm:pt>
    <dgm:pt modelId="{4DE3FF17-8CC3-4961-B1D0-572E83F2F55C}" type="pres">
      <dgm:prSet presAssocID="{671A1BE0-36A4-4B47-9FF8-32550C347D88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C2F92424-CD4F-4960-BBD2-F2C9509661FA}" type="pres">
      <dgm:prSet presAssocID="{671A1BE0-36A4-4B47-9FF8-32550C347D88}" presName="descendantText" presStyleLbl="alignAccFollowNode1" presStyleIdx="0" presStyleCnt="2">
        <dgm:presLayoutVars>
          <dgm:bulletEnabled val="1"/>
        </dgm:presLayoutVars>
      </dgm:prSet>
      <dgm:spPr/>
    </dgm:pt>
    <dgm:pt modelId="{0AD41AD7-8B1D-41F9-9AE5-131940D539BD}" type="pres">
      <dgm:prSet presAssocID="{F61B4381-0A57-45C8-ADD3-C03B2220FD8C}" presName="sp" presStyleCnt="0"/>
      <dgm:spPr/>
    </dgm:pt>
    <dgm:pt modelId="{F7FEA6A1-81E3-4BB9-ABBE-D7480162A11B}" type="pres">
      <dgm:prSet presAssocID="{B1FE942F-B823-4189-AD6B-31A8DB0B71BB}" presName="linNode" presStyleCnt="0"/>
      <dgm:spPr/>
    </dgm:pt>
    <dgm:pt modelId="{5DC6BAA7-6530-40F4-AEFA-07B60EC9918F}" type="pres">
      <dgm:prSet presAssocID="{B1FE942F-B823-4189-AD6B-31A8DB0B71BB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0BE2FFF9-0960-4CDF-B663-FC4F8F78D947}" type="pres">
      <dgm:prSet presAssocID="{B1FE942F-B823-4189-AD6B-31A8DB0B71BB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47E5050C-E182-4440-B187-72996E2CC332}" srcId="{671A1BE0-36A4-4B47-9FF8-32550C347D88}" destId="{F832425F-4865-4765-BD54-A9BCE31C95E0}" srcOrd="0" destOrd="0" parTransId="{E99957B9-D77F-49F5-9D36-F61F481EE90C}" sibTransId="{35267099-B321-41F6-AE71-664210CA2384}"/>
    <dgm:cxn modelId="{1717930C-B251-403F-8954-E2D4C1775BA3}" type="presOf" srcId="{D149CA01-600B-4BEF-A8EA-142D86422451}" destId="{A813CFC7-2D18-437D-A9DB-853B64FAB829}" srcOrd="0" destOrd="0" presId="urn:microsoft.com/office/officeart/2005/8/layout/vList5"/>
    <dgm:cxn modelId="{BB912B1E-1FB5-4A37-B8CC-F04B1FC769C4}" srcId="{671A1BE0-36A4-4B47-9FF8-32550C347D88}" destId="{CBC0759B-2D25-4B58-9168-25A79DB57846}" srcOrd="1" destOrd="0" parTransId="{316904C6-2B47-49B0-AC1F-33F1F2B7536D}" sibTransId="{EFE5FAA8-55DD-4129-B004-8FFA41DC44B7}"/>
    <dgm:cxn modelId="{9C13D12F-9A40-443D-AB40-2B850CB65951}" type="presOf" srcId="{B1FE942F-B823-4189-AD6B-31A8DB0B71BB}" destId="{5DC6BAA7-6530-40F4-AEFA-07B60EC9918F}" srcOrd="0" destOrd="0" presId="urn:microsoft.com/office/officeart/2005/8/layout/vList5"/>
    <dgm:cxn modelId="{9305AE30-BEAF-41A7-9C24-B68907D7EE6F}" type="presOf" srcId="{CDA26D9D-A012-4D3A-A8A1-20FF009FD7F1}" destId="{C2F92424-CD4F-4960-BBD2-F2C9509661FA}" srcOrd="0" destOrd="2" presId="urn:microsoft.com/office/officeart/2005/8/layout/vList5"/>
    <dgm:cxn modelId="{8D787B5C-BA65-4A90-831C-B090BA5D327E}" srcId="{B1FE942F-B823-4189-AD6B-31A8DB0B71BB}" destId="{838E37EB-EC77-4F6E-8EC8-D75477992340}" srcOrd="2" destOrd="0" parTransId="{C78480AB-5F88-4663-9E49-1F72306829A2}" sibTransId="{785586A6-A732-470C-A125-C0AB6D81A544}"/>
    <dgm:cxn modelId="{AC780A43-8FAE-4022-9D5F-2F3A5E8E80CE}" srcId="{B1FE942F-B823-4189-AD6B-31A8DB0B71BB}" destId="{3D2AD6E9-87E0-43F7-8C2B-DBA8CAF53A5B}" srcOrd="0" destOrd="0" parTransId="{38B28D48-9A28-4B09-B859-EC3403B170AB}" sibTransId="{D7F46746-AC90-4D44-A424-BE185B720DBF}"/>
    <dgm:cxn modelId="{147E7449-9FA4-4CE1-AF41-758F40DB8A6A}" srcId="{D149CA01-600B-4BEF-A8EA-142D86422451}" destId="{B1FE942F-B823-4189-AD6B-31A8DB0B71BB}" srcOrd="1" destOrd="0" parTransId="{E982FDB8-EA89-4B94-9DA7-06EFA1B2E215}" sibTransId="{09E3835E-6BB9-4A74-96ED-08CD8A57EF43}"/>
    <dgm:cxn modelId="{0C73C44A-AE62-49BB-AEC4-F7F2EC1A8C1A}" type="presOf" srcId="{838E37EB-EC77-4F6E-8EC8-D75477992340}" destId="{0BE2FFF9-0960-4CDF-B663-FC4F8F78D947}" srcOrd="0" destOrd="2" presId="urn:microsoft.com/office/officeart/2005/8/layout/vList5"/>
    <dgm:cxn modelId="{22C0FE4A-8052-4771-8BBD-71655840D011}" type="presOf" srcId="{CBC0759B-2D25-4B58-9168-25A79DB57846}" destId="{C2F92424-CD4F-4960-BBD2-F2C9509661FA}" srcOrd="0" destOrd="1" presId="urn:microsoft.com/office/officeart/2005/8/layout/vList5"/>
    <dgm:cxn modelId="{D112744C-982A-4640-B9D6-128178281B42}" type="presOf" srcId="{3D2AD6E9-87E0-43F7-8C2B-DBA8CAF53A5B}" destId="{0BE2FFF9-0960-4CDF-B663-FC4F8F78D947}" srcOrd="0" destOrd="0" presId="urn:microsoft.com/office/officeart/2005/8/layout/vList5"/>
    <dgm:cxn modelId="{A510316F-4FBF-4257-9FD2-1D32A6ED43AC}" srcId="{D149CA01-600B-4BEF-A8EA-142D86422451}" destId="{671A1BE0-36A4-4B47-9FF8-32550C347D88}" srcOrd="0" destOrd="0" parTransId="{2DF150A5-D29D-42E6-A95D-57E3E924E758}" sibTransId="{F61B4381-0A57-45C8-ADD3-C03B2220FD8C}"/>
    <dgm:cxn modelId="{43FAF956-442E-46CA-9A2B-B26898D0E9C7}" srcId="{B1FE942F-B823-4189-AD6B-31A8DB0B71BB}" destId="{DF32CD03-FA6F-4A37-B420-2F65D7825F7E}" srcOrd="1" destOrd="0" parTransId="{42ECEC4F-0AB5-4D05-9280-F0A9E2ABA1D9}" sibTransId="{4E10D235-40FB-4540-863A-17403531FFF9}"/>
    <dgm:cxn modelId="{6EAC1181-B932-4A42-B8F0-5E6588DEED51}" type="presOf" srcId="{671A1BE0-36A4-4B47-9FF8-32550C347D88}" destId="{4DE3FF17-8CC3-4961-B1D0-572E83F2F55C}" srcOrd="0" destOrd="0" presId="urn:microsoft.com/office/officeart/2005/8/layout/vList5"/>
    <dgm:cxn modelId="{050E1090-7A88-4EB1-BCA2-28A8640A5745}" type="presOf" srcId="{DF32CD03-FA6F-4A37-B420-2F65D7825F7E}" destId="{0BE2FFF9-0960-4CDF-B663-FC4F8F78D947}" srcOrd="0" destOrd="1" presId="urn:microsoft.com/office/officeart/2005/8/layout/vList5"/>
    <dgm:cxn modelId="{F6B07CA2-5B0E-4CC2-B254-B63C9E927630}" srcId="{671A1BE0-36A4-4B47-9FF8-32550C347D88}" destId="{CDA26D9D-A012-4D3A-A8A1-20FF009FD7F1}" srcOrd="2" destOrd="0" parTransId="{4617FBB9-E6BD-49B2-8233-6E80BA69DC5B}" sibTransId="{E48F3D33-CF30-421D-8822-80B8D40F0534}"/>
    <dgm:cxn modelId="{0D4678CB-98C5-4C10-9261-1CD30D1DD011}" type="presOf" srcId="{F832425F-4865-4765-BD54-A9BCE31C95E0}" destId="{C2F92424-CD4F-4960-BBD2-F2C9509661FA}" srcOrd="0" destOrd="0" presId="urn:microsoft.com/office/officeart/2005/8/layout/vList5"/>
    <dgm:cxn modelId="{46F7EE1E-DFC5-4214-8AE2-F4208DE97FBB}" type="presParOf" srcId="{A813CFC7-2D18-437D-A9DB-853B64FAB829}" destId="{D4F42D36-947D-4A66-8573-426B4B0C8767}" srcOrd="0" destOrd="0" presId="urn:microsoft.com/office/officeart/2005/8/layout/vList5"/>
    <dgm:cxn modelId="{854F805B-32A9-40F5-9BE8-E94A90C699DE}" type="presParOf" srcId="{D4F42D36-947D-4A66-8573-426B4B0C8767}" destId="{4DE3FF17-8CC3-4961-B1D0-572E83F2F55C}" srcOrd="0" destOrd="0" presId="urn:microsoft.com/office/officeart/2005/8/layout/vList5"/>
    <dgm:cxn modelId="{7C25F724-3305-4B6C-99F9-D31929CD5EA9}" type="presParOf" srcId="{D4F42D36-947D-4A66-8573-426B4B0C8767}" destId="{C2F92424-CD4F-4960-BBD2-F2C9509661FA}" srcOrd="1" destOrd="0" presId="urn:microsoft.com/office/officeart/2005/8/layout/vList5"/>
    <dgm:cxn modelId="{0B8DCCF1-1621-4B5C-8577-08F6C1252B97}" type="presParOf" srcId="{A813CFC7-2D18-437D-A9DB-853B64FAB829}" destId="{0AD41AD7-8B1D-41F9-9AE5-131940D539BD}" srcOrd="1" destOrd="0" presId="urn:microsoft.com/office/officeart/2005/8/layout/vList5"/>
    <dgm:cxn modelId="{5522FC95-1FF3-47BE-8672-ACE4B8C6DBF9}" type="presParOf" srcId="{A813CFC7-2D18-437D-A9DB-853B64FAB829}" destId="{F7FEA6A1-81E3-4BB9-ABBE-D7480162A11B}" srcOrd="2" destOrd="0" presId="urn:microsoft.com/office/officeart/2005/8/layout/vList5"/>
    <dgm:cxn modelId="{50124721-2188-414F-BCEB-0E9BD4F9A3F0}" type="presParOf" srcId="{F7FEA6A1-81E3-4BB9-ABBE-D7480162A11B}" destId="{5DC6BAA7-6530-40F4-AEFA-07B60EC9918F}" srcOrd="0" destOrd="0" presId="urn:microsoft.com/office/officeart/2005/8/layout/vList5"/>
    <dgm:cxn modelId="{718AB9F1-33A6-443E-8CED-423CAE4B3EEE}" type="presParOf" srcId="{F7FEA6A1-81E3-4BB9-ABBE-D7480162A11B}" destId="{0BE2FFF9-0960-4CDF-B663-FC4F8F78D94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0948A3-08D1-4EAD-9252-BB1F6185D490}" type="doc">
      <dgm:prSet loTypeId="urn:microsoft.com/office/officeart/2005/8/layout/hList1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55091BD-FBF6-4DC1-97CA-7A47F84EAC43}">
      <dgm:prSet/>
      <dgm:spPr/>
      <dgm:t>
        <a:bodyPr/>
        <a:lstStyle/>
        <a:p>
          <a:r>
            <a:rPr lang="en-US" dirty="0"/>
            <a:t>Confirmed all checks were signed with two signatures </a:t>
          </a:r>
        </a:p>
      </dgm:t>
    </dgm:pt>
    <dgm:pt modelId="{75B4F9C8-10B9-40FB-B5E8-20E644C387B0}" type="parTrans" cxnId="{7C234309-4C3D-4FF3-8001-54038312B6E9}">
      <dgm:prSet/>
      <dgm:spPr/>
      <dgm:t>
        <a:bodyPr/>
        <a:lstStyle/>
        <a:p>
          <a:endParaRPr lang="en-US"/>
        </a:p>
      </dgm:t>
    </dgm:pt>
    <dgm:pt modelId="{D4A7E656-131E-497C-B50C-E6CFEC5D9688}" type="sibTrans" cxnId="{7C234309-4C3D-4FF3-8001-54038312B6E9}">
      <dgm:prSet/>
      <dgm:spPr/>
      <dgm:t>
        <a:bodyPr/>
        <a:lstStyle/>
        <a:p>
          <a:endParaRPr lang="en-US"/>
        </a:p>
      </dgm:t>
    </dgm:pt>
    <dgm:pt modelId="{D7A0E8F6-C404-4D3E-9274-1F69B6C2C508}">
      <dgm:prSet custT="1"/>
      <dgm:spPr/>
      <dgm:t>
        <a:bodyPr/>
        <a:lstStyle/>
        <a:p>
          <a:r>
            <a:rPr lang="en-US" sz="3200" dirty="0"/>
            <a:t>No exceptions noted</a:t>
          </a:r>
        </a:p>
      </dgm:t>
    </dgm:pt>
    <dgm:pt modelId="{B2CE7B1A-2389-4D4F-8141-C1B408E43A83}" type="parTrans" cxnId="{AD8A77F7-8290-4992-9942-0381F4F08F1A}">
      <dgm:prSet/>
      <dgm:spPr/>
      <dgm:t>
        <a:bodyPr/>
        <a:lstStyle/>
        <a:p>
          <a:endParaRPr lang="en-US"/>
        </a:p>
      </dgm:t>
    </dgm:pt>
    <dgm:pt modelId="{7498233B-2CD8-40C9-95FE-922DF6BCF20C}" type="sibTrans" cxnId="{AD8A77F7-8290-4992-9942-0381F4F08F1A}">
      <dgm:prSet/>
      <dgm:spPr/>
      <dgm:t>
        <a:bodyPr/>
        <a:lstStyle/>
        <a:p>
          <a:endParaRPr lang="en-US"/>
        </a:p>
      </dgm:t>
    </dgm:pt>
    <dgm:pt modelId="{50F2B93F-2BBF-471B-B6DF-BD839061BC37}">
      <dgm:prSet/>
      <dgm:spPr/>
      <dgm:t>
        <a:bodyPr/>
        <a:lstStyle/>
        <a:p>
          <a:r>
            <a:rPr lang="en-US"/>
            <a:t>Reviewed the monthly treasurer reports for accurate totals of income and expenses</a:t>
          </a:r>
        </a:p>
      </dgm:t>
    </dgm:pt>
    <dgm:pt modelId="{BD11E677-DA4E-4969-989A-123596963A7C}" type="parTrans" cxnId="{78CEC6B8-8629-4B71-AC46-CA70B1336B48}">
      <dgm:prSet/>
      <dgm:spPr/>
      <dgm:t>
        <a:bodyPr/>
        <a:lstStyle/>
        <a:p>
          <a:endParaRPr lang="en-US"/>
        </a:p>
      </dgm:t>
    </dgm:pt>
    <dgm:pt modelId="{6E4B315F-AB69-42AE-9608-DD96DC75D345}" type="sibTrans" cxnId="{78CEC6B8-8629-4B71-AC46-CA70B1336B48}">
      <dgm:prSet/>
      <dgm:spPr/>
      <dgm:t>
        <a:bodyPr/>
        <a:lstStyle/>
        <a:p>
          <a:endParaRPr lang="en-US"/>
        </a:p>
      </dgm:t>
    </dgm:pt>
    <dgm:pt modelId="{1D071BCB-8714-4290-A0ED-26B4C53E2779}">
      <dgm:prSet custT="1"/>
      <dgm:spPr/>
      <dgm:t>
        <a:bodyPr/>
        <a:lstStyle/>
        <a:p>
          <a:r>
            <a:rPr lang="en-US" sz="3200" dirty="0"/>
            <a:t>No exceptions noted</a:t>
          </a:r>
        </a:p>
      </dgm:t>
    </dgm:pt>
    <dgm:pt modelId="{B6F15ADF-1BC3-4A0F-8C49-CCDD8618C935}" type="parTrans" cxnId="{4EDD24D6-845C-4A72-ADB0-E7D090A7D1EB}">
      <dgm:prSet/>
      <dgm:spPr/>
      <dgm:t>
        <a:bodyPr/>
        <a:lstStyle/>
        <a:p>
          <a:endParaRPr lang="en-US"/>
        </a:p>
      </dgm:t>
    </dgm:pt>
    <dgm:pt modelId="{53232B57-42EE-47DA-94B5-408248CF0509}" type="sibTrans" cxnId="{4EDD24D6-845C-4A72-ADB0-E7D090A7D1EB}">
      <dgm:prSet/>
      <dgm:spPr/>
      <dgm:t>
        <a:bodyPr/>
        <a:lstStyle/>
        <a:p>
          <a:endParaRPr lang="en-US"/>
        </a:p>
      </dgm:t>
    </dgm:pt>
    <dgm:pt modelId="{9ABEF84A-0633-4C6B-85B8-F6D2BFFD66CD}" type="pres">
      <dgm:prSet presAssocID="{450948A3-08D1-4EAD-9252-BB1F6185D490}" presName="Name0" presStyleCnt="0">
        <dgm:presLayoutVars>
          <dgm:dir/>
          <dgm:animLvl val="lvl"/>
          <dgm:resizeHandles val="exact"/>
        </dgm:presLayoutVars>
      </dgm:prSet>
      <dgm:spPr/>
    </dgm:pt>
    <dgm:pt modelId="{C69E6B8B-B6FD-4B20-BE5B-82E93AFF362B}" type="pres">
      <dgm:prSet presAssocID="{D55091BD-FBF6-4DC1-97CA-7A47F84EAC43}" presName="composite" presStyleCnt="0"/>
      <dgm:spPr/>
    </dgm:pt>
    <dgm:pt modelId="{D96F9EB4-C1B2-4139-B1DC-6D0AAE9670D8}" type="pres">
      <dgm:prSet presAssocID="{D55091BD-FBF6-4DC1-97CA-7A47F84EAC4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D5115BB1-5098-4085-988A-4807F37A64EE}" type="pres">
      <dgm:prSet presAssocID="{D55091BD-FBF6-4DC1-97CA-7A47F84EAC43}" presName="desTx" presStyleLbl="alignAccFollowNode1" presStyleIdx="0" presStyleCnt="2">
        <dgm:presLayoutVars>
          <dgm:bulletEnabled val="1"/>
        </dgm:presLayoutVars>
      </dgm:prSet>
      <dgm:spPr/>
    </dgm:pt>
    <dgm:pt modelId="{B834CCB1-807B-49D6-9A0C-84FA522E8A45}" type="pres">
      <dgm:prSet presAssocID="{D4A7E656-131E-497C-B50C-E6CFEC5D9688}" presName="space" presStyleCnt="0"/>
      <dgm:spPr/>
    </dgm:pt>
    <dgm:pt modelId="{78A1ADB4-57EB-4F58-9758-8BAE7D229596}" type="pres">
      <dgm:prSet presAssocID="{50F2B93F-2BBF-471B-B6DF-BD839061BC37}" presName="composite" presStyleCnt="0"/>
      <dgm:spPr/>
    </dgm:pt>
    <dgm:pt modelId="{C1981A8A-9DB7-45AF-AADA-0879E51D3AD1}" type="pres">
      <dgm:prSet presAssocID="{50F2B93F-2BBF-471B-B6DF-BD839061BC3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A75CE1D-086B-4267-89D5-A0F0C305E027}" type="pres">
      <dgm:prSet presAssocID="{50F2B93F-2BBF-471B-B6DF-BD839061BC37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7C234309-4C3D-4FF3-8001-54038312B6E9}" srcId="{450948A3-08D1-4EAD-9252-BB1F6185D490}" destId="{D55091BD-FBF6-4DC1-97CA-7A47F84EAC43}" srcOrd="0" destOrd="0" parTransId="{75B4F9C8-10B9-40FB-B5E8-20E644C387B0}" sibTransId="{D4A7E656-131E-497C-B50C-E6CFEC5D9688}"/>
    <dgm:cxn modelId="{A7D6A85D-2E7A-49C1-A36D-8CC78490B156}" type="presOf" srcId="{D7A0E8F6-C404-4D3E-9274-1F69B6C2C508}" destId="{D5115BB1-5098-4085-988A-4807F37A64EE}" srcOrd="0" destOrd="0" presId="urn:microsoft.com/office/officeart/2005/8/layout/hList1"/>
    <dgm:cxn modelId="{0FCE8A51-97AF-4C7D-A596-EF59BDBAF45C}" type="presOf" srcId="{1D071BCB-8714-4290-A0ED-26B4C53E2779}" destId="{FA75CE1D-086B-4267-89D5-A0F0C305E027}" srcOrd="0" destOrd="0" presId="urn:microsoft.com/office/officeart/2005/8/layout/hList1"/>
    <dgm:cxn modelId="{D5C715AD-5E63-4AD0-929C-D7348B90259D}" type="presOf" srcId="{50F2B93F-2BBF-471B-B6DF-BD839061BC37}" destId="{C1981A8A-9DB7-45AF-AADA-0879E51D3AD1}" srcOrd="0" destOrd="0" presId="urn:microsoft.com/office/officeart/2005/8/layout/hList1"/>
    <dgm:cxn modelId="{78CEC6B8-8629-4B71-AC46-CA70B1336B48}" srcId="{450948A3-08D1-4EAD-9252-BB1F6185D490}" destId="{50F2B93F-2BBF-471B-B6DF-BD839061BC37}" srcOrd="1" destOrd="0" parTransId="{BD11E677-DA4E-4969-989A-123596963A7C}" sibTransId="{6E4B315F-AB69-42AE-9608-DD96DC75D345}"/>
    <dgm:cxn modelId="{4EDD24D6-845C-4A72-ADB0-E7D090A7D1EB}" srcId="{50F2B93F-2BBF-471B-B6DF-BD839061BC37}" destId="{1D071BCB-8714-4290-A0ED-26B4C53E2779}" srcOrd="0" destOrd="0" parTransId="{B6F15ADF-1BC3-4A0F-8C49-CCDD8618C935}" sibTransId="{53232B57-42EE-47DA-94B5-408248CF0509}"/>
    <dgm:cxn modelId="{95473CDF-C355-4778-A725-BDA1345E102D}" type="presOf" srcId="{450948A3-08D1-4EAD-9252-BB1F6185D490}" destId="{9ABEF84A-0633-4C6B-85B8-F6D2BFFD66CD}" srcOrd="0" destOrd="0" presId="urn:microsoft.com/office/officeart/2005/8/layout/hList1"/>
    <dgm:cxn modelId="{6A83DCEF-5E53-4608-B017-4F4FF8DF7693}" type="presOf" srcId="{D55091BD-FBF6-4DC1-97CA-7A47F84EAC43}" destId="{D96F9EB4-C1B2-4139-B1DC-6D0AAE9670D8}" srcOrd="0" destOrd="0" presId="urn:microsoft.com/office/officeart/2005/8/layout/hList1"/>
    <dgm:cxn modelId="{AD8A77F7-8290-4992-9942-0381F4F08F1A}" srcId="{D55091BD-FBF6-4DC1-97CA-7A47F84EAC43}" destId="{D7A0E8F6-C404-4D3E-9274-1F69B6C2C508}" srcOrd="0" destOrd="0" parTransId="{B2CE7B1A-2389-4D4F-8141-C1B408E43A83}" sibTransId="{7498233B-2CD8-40C9-95FE-922DF6BCF20C}"/>
    <dgm:cxn modelId="{FB62FC0F-5E0B-47F0-9E2E-38AA42773BAC}" type="presParOf" srcId="{9ABEF84A-0633-4C6B-85B8-F6D2BFFD66CD}" destId="{C69E6B8B-B6FD-4B20-BE5B-82E93AFF362B}" srcOrd="0" destOrd="0" presId="urn:microsoft.com/office/officeart/2005/8/layout/hList1"/>
    <dgm:cxn modelId="{C523983C-EBC4-4A36-A8F8-ACC1FE202C35}" type="presParOf" srcId="{C69E6B8B-B6FD-4B20-BE5B-82E93AFF362B}" destId="{D96F9EB4-C1B2-4139-B1DC-6D0AAE9670D8}" srcOrd="0" destOrd="0" presId="urn:microsoft.com/office/officeart/2005/8/layout/hList1"/>
    <dgm:cxn modelId="{55B8519B-0121-4B83-8FAC-D58E7F73353C}" type="presParOf" srcId="{C69E6B8B-B6FD-4B20-BE5B-82E93AFF362B}" destId="{D5115BB1-5098-4085-988A-4807F37A64EE}" srcOrd="1" destOrd="0" presId="urn:microsoft.com/office/officeart/2005/8/layout/hList1"/>
    <dgm:cxn modelId="{1FEA34B6-79AA-4D17-91F7-7CC4748CDC60}" type="presParOf" srcId="{9ABEF84A-0633-4C6B-85B8-F6D2BFFD66CD}" destId="{B834CCB1-807B-49D6-9A0C-84FA522E8A45}" srcOrd="1" destOrd="0" presId="urn:microsoft.com/office/officeart/2005/8/layout/hList1"/>
    <dgm:cxn modelId="{D0D1367D-C926-43E4-992B-25C79AC93BEF}" type="presParOf" srcId="{9ABEF84A-0633-4C6B-85B8-F6D2BFFD66CD}" destId="{78A1ADB4-57EB-4F58-9758-8BAE7D229596}" srcOrd="2" destOrd="0" presId="urn:microsoft.com/office/officeart/2005/8/layout/hList1"/>
    <dgm:cxn modelId="{4398ACFB-E571-420A-AAE1-6308D5145C53}" type="presParOf" srcId="{78A1ADB4-57EB-4F58-9758-8BAE7D229596}" destId="{C1981A8A-9DB7-45AF-AADA-0879E51D3AD1}" srcOrd="0" destOrd="0" presId="urn:microsoft.com/office/officeart/2005/8/layout/hList1"/>
    <dgm:cxn modelId="{8CC16257-7A3D-4DE7-BA26-9EF6DBE17CA7}" type="presParOf" srcId="{78A1ADB4-57EB-4F58-9758-8BAE7D229596}" destId="{FA75CE1D-086B-4267-89D5-A0F0C305E02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55A8A3-4AA0-4999-9FE7-4E21DB4010E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2ED9AE2-A844-43D3-BC92-F438B352952F}">
      <dgm:prSet/>
      <dgm:spPr/>
      <dgm:t>
        <a:bodyPr/>
        <a:lstStyle/>
        <a:p>
          <a:r>
            <a:rPr lang="en-US"/>
            <a:t>Board members not reimburse themselves; always use the debit card or a check with two signers </a:t>
          </a:r>
        </a:p>
      </dgm:t>
    </dgm:pt>
    <dgm:pt modelId="{73D457F6-8FD3-46F2-B7FB-DF38AD9D77EF}" type="parTrans" cxnId="{4C37C469-17AE-43E2-AFF1-83DC7C332313}">
      <dgm:prSet/>
      <dgm:spPr/>
      <dgm:t>
        <a:bodyPr/>
        <a:lstStyle/>
        <a:p>
          <a:endParaRPr lang="en-US"/>
        </a:p>
      </dgm:t>
    </dgm:pt>
    <dgm:pt modelId="{216380D7-A99C-416B-BF24-3121F961D865}" type="sibTrans" cxnId="{4C37C469-17AE-43E2-AFF1-83DC7C332313}">
      <dgm:prSet/>
      <dgm:spPr/>
      <dgm:t>
        <a:bodyPr/>
        <a:lstStyle/>
        <a:p>
          <a:endParaRPr lang="en-US"/>
        </a:p>
      </dgm:t>
    </dgm:pt>
    <dgm:pt modelId="{1F8BD08A-7B05-4B60-90A9-9E0B71B42837}">
      <dgm:prSet/>
      <dgm:spPr/>
      <dgm:t>
        <a:bodyPr/>
        <a:lstStyle/>
        <a:p>
          <a:r>
            <a:rPr lang="en-US"/>
            <a:t>House meeting minutes in shared location and have them posted to the website</a:t>
          </a:r>
        </a:p>
      </dgm:t>
    </dgm:pt>
    <dgm:pt modelId="{0B39250A-CD30-4D04-AD75-CE29CE19BD3C}" type="parTrans" cxnId="{CB7B2AB8-27E2-44A7-B856-068F0063EE15}">
      <dgm:prSet/>
      <dgm:spPr/>
      <dgm:t>
        <a:bodyPr/>
        <a:lstStyle/>
        <a:p>
          <a:endParaRPr lang="en-US"/>
        </a:p>
      </dgm:t>
    </dgm:pt>
    <dgm:pt modelId="{88B5E8B4-4A3E-4C32-B8A1-6F84BCCC5F82}" type="sibTrans" cxnId="{CB7B2AB8-27E2-44A7-B856-068F0063EE15}">
      <dgm:prSet/>
      <dgm:spPr/>
      <dgm:t>
        <a:bodyPr/>
        <a:lstStyle/>
        <a:p>
          <a:endParaRPr lang="en-US"/>
        </a:p>
      </dgm:t>
    </dgm:pt>
    <dgm:pt modelId="{4DE5D13F-2F51-44E1-93EF-57802A52BBC6}">
      <dgm:prSet/>
      <dgm:spPr/>
      <dgm:t>
        <a:bodyPr/>
        <a:lstStyle/>
        <a:p>
          <a:r>
            <a:rPr lang="en-US"/>
            <a:t>Treasurer set reminders on his/her calendar to not miss quarterly tax deadline</a:t>
          </a:r>
        </a:p>
      </dgm:t>
    </dgm:pt>
    <dgm:pt modelId="{406427BE-BB35-4F42-8FA3-18AA5024188F}" type="parTrans" cxnId="{95AA37DB-4CE1-49B3-BA07-F4699F19416C}">
      <dgm:prSet/>
      <dgm:spPr/>
      <dgm:t>
        <a:bodyPr/>
        <a:lstStyle/>
        <a:p>
          <a:endParaRPr lang="en-US"/>
        </a:p>
      </dgm:t>
    </dgm:pt>
    <dgm:pt modelId="{BE79D66D-33C7-41E8-9199-92EB79BAC91E}" type="sibTrans" cxnId="{95AA37DB-4CE1-49B3-BA07-F4699F19416C}">
      <dgm:prSet/>
      <dgm:spPr/>
      <dgm:t>
        <a:bodyPr/>
        <a:lstStyle/>
        <a:p>
          <a:endParaRPr lang="en-US"/>
        </a:p>
      </dgm:t>
    </dgm:pt>
    <dgm:pt modelId="{74749D5B-7251-4466-BB00-705744B2E2CD}">
      <dgm:prSet/>
      <dgm:spPr/>
      <dgm:t>
        <a:bodyPr/>
        <a:lstStyle/>
        <a:p>
          <a:r>
            <a:rPr lang="en-US"/>
            <a:t>Add details in ledger for deposits so board and audit committee can easily see where they came from</a:t>
          </a:r>
        </a:p>
      </dgm:t>
    </dgm:pt>
    <dgm:pt modelId="{64C9424F-68DB-4E52-B239-DD760A98F950}" type="parTrans" cxnId="{96A44A93-515C-4721-83DE-9C9963080566}">
      <dgm:prSet/>
      <dgm:spPr/>
      <dgm:t>
        <a:bodyPr/>
        <a:lstStyle/>
        <a:p>
          <a:endParaRPr lang="en-US"/>
        </a:p>
      </dgm:t>
    </dgm:pt>
    <dgm:pt modelId="{95B9ECB3-BC73-4CFE-8961-97627433C61F}" type="sibTrans" cxnId="{96A44A93-515C-4721-83DE-9C9963080566}">
      <dgm:prSet/>
      <dgm:spPr/>
      <dgm:t>
        <a:bodyPr/>
        <a:lstStyle/>
        <a:p>
          <a:endParaRPr lang="en-US"/>
        </a:p>
      </dgm:t>
    </dgm:pt>
    <dgm:pt modelId="{C1912E31-969C-46C2-88CA-50E5064C8F63}">
      <dgm:prSet/>
      <dgm:spPr/>
      <dgm:t>
        <a:bodyPr/>
        <a:lstStyle/>
        <a:p>
          <a:r>
            <a:rPr lang="en-US"/>
            <a:t>Manage donation log so it matches auction website to ensure thank yous and tax receipts are sent to all donors. </a:t>
          </a:r>
        </a:p>
      </dgm:t>
    </dgm:pt>
    <dgm:pt modelId="{07A67355-B7AF-44B5-B440-FC4EE826B0A4}" type="parTrans" cxnId="{CF29E8E2-497F-4801-9BA6-A5AA0993A9B1}">
      <dgm:prSet/>
      <dgm:spPr/>
      <dgm:t>
        <a:bodyPr/>
        <a:lstStyle/>
        <a:p>
          <a:endParaRPr lang="en-US"/>
        </a:p>
      </dgm:t>
    </dgm:pt>
    <dgm:pt modelId="{85828CA2-21D6-476D-8893-D61F9803D6AF}" type="sibTrans" cxnId="{CF29E8E2-497F-4801-9BA6-A5AA0993A9B1}">
      <dgm:prSet/>
      <dgm:spPr/>
      <dgm:t>
        <a:bodyPr/>
        <a:lstStyle/>
        <a:p>
          <a:endParaRPr lang="en-US"/>
        </a:p>
      </dgm:t>
    </dgm:pt>
    <dgm:pt modelId="{6EDDA059-E141-4155-B67C-7DA3839CC960}" type="pres">
      <dgm:prSet presAssocID="{3A55A8A3-4AA0-4999-9FE7-4E21DB4010E5}" presName="root" presStyleCnt="0">
        <dgm:presLayoutVars>
          <dgm:dir/>
          <dgm:resizeHandles val="exact"/>
        </dgm:presLayoutVars>
      </dgm:prSet>
      <dgm:spPr/>
    </dgm:pt>
    <dgm:pt modelId="{0A7044E3-F6CC-492C-9980-5085DE8D2E1C}" type="pres">
      <dgm:prSet presAssocID="{A2ED9AE2-A844-43D3-BC92-F438B352952F}" presName="compNode" presStyleCnt="0"/>
      <dgm:spPr/>
    </dgm:pt>
    <dgm:pt modelId="{6268FEA3-B259-44C8-A1F2-B541BACF7BD1}" type="pres">
      <dgm:prSet presAssocID="{A2ED9AE2-A844-43D3-BC92-F438B352952F}" presName="bgRect" presStyleLbl="bgShp" presStyleIdx="0" presStyleCnt="5"/>
      <dgm:spPr/>
    </dgm:pt>
    <dgm:pt modelId="{D790D4A7-B4EE-4AF5-B10B-7FB06F938B69}" type="pres">
      <dgm:prSet presAssocID="{A2ED9AE2-A844-43D3-BC92-F438B352952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 Check"/>
        </a:ext>
      </dgm:extLst>
    </dgm:pt>
    <dgm:pt modelId="{F7FE6E97-8B7F-4B1D-8426-855604A64FC2}" type="pres">
      <dgm:prSet presAssocID="{A2ED9AE2-A844-43D3-BC92-F438B352952F}" presName="spaceRect" presStyleCnt="0"/>
      <dgm:spPr/>
    </dgm:pt>
    <dgm:pt modelId="{E7E6EE3C-F54F-4C68-B788-03A2FEA94475}" type="pres">
      <dgm:prSet presAssocID="{A2ED9AE2-A844-43D3-BC92-F438B352952F}" presName="parTx" presStyleLbl="revTx" presStyleIdx="0" presStyleCnt="5">
        <dgm:presLayoutVars>
          <dgm:chMax val="0"/>
          <dgm:chPref val="0"/>
        </dgm:presLayoutVars>
      </dgm:prSet>
      <dgm:spPr/>
    </dgm:pt>
    <dgm:pt modelId="{D1F4AEDB-B445-45E0-8913-A06E8A63E073}" type="pres">
      <dgm:prSet presAssocID="{216380D7-A99C-416B-BF24-3121F961D865}" presName="sibTrans" presStyleCnt="0"/>
      <dgm:spPr/>
    </dgm:pt>
    <dgm:pt modelId="{62BA4EE0-AA67-4ADC-88D9-2867EC49CF67}" type="pres">
      <dgm:prSet presAssocID="{1F8BD08A-7B05-4B60-90A9-9E0B71B42837}" presName="compNode" presStyleCnt="0"/>
      <dgm:spPr/>
    </dgm:pt>
    <dgm:pt modelId="{17931A39-E88F-4353-A52B-3FA92D19CDAF}" type="pres">
      <dgm:prSet presAssocID="{1F8BD08A-7B05-4B60-90A9-9E0B71B42837}" presName="bgRect" presStyleLbl="bgShp" presStyleIdx="1" presStyleCnt="5"/>
      <dgm:spPr/>
    </dgm:pt>
    <dgm:pt modelId="{AF390244-69B8-461F-AAA9-F8F525BE48A3}" type="pres">
      <dgm:prSet presAssocID="{1F8BD08A-7B05-4B60-90A9-9E0B71B4283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951658BB-5BCF-4287-AC21-D8C04567D326}" type="pres">
      <dgm:prSet presAssocID="{1F8BD08A-7B05-4B60-90A9-9E0B71B42837}" presName="spaceRect" presStyleCnt="0"/>
      <dgm:spPr/>
    </dgm:pt>
    <dgm:pt modelId="{CFC8D0E1-0A27-4E1C-B2D4-48C57706C342}" type="pres">
      <dgm:prSet presAssocID="{1F8BD08A-7B05-4B60-90A9-9E0B71B42837}" presName="parTx" presStyleLbl="revTx" presStyleIdx="1" presStyleCnt="5">
        <dgm:presLayoutVars>
          <dgm:chMax val="0"/>
          <dgm:chPref val="0"/>
        </dgm:presLayoutVars>
      </dgm:prSet>
      <dgm:spPr/>
    </dgm:pt>
    <dgm:pt modelId="{9F072168-F667-4780-8410-0C2C98E0E05C}" type="pres">
      <dgm:prSet presAssocID="{88B5E8B4-4A3E-4C32-B8A1-6F84BCCC5F82}" presName="sibTrans" presStyleCnt="0"/>
      <dgm:spPr/>
    </dgm:pt>
    <dgm:pt modelId="{F4913AC7-0C82-4DBE-BC18-6072CF22F868}" type="pres">
      <dgm:prSet presAssocID="{4DE5D13F-2F51-44E1-93EF-57802A52BBC6}" presName="compNode" presStyleCnt="0"/>
      <dgm:spPr/>
    </dgm:pt>
    <dgm:pt modelId="{6E46B463-40E7-4781-8095-B67D2AAF9AAE}" type="pres">
      <dgm:prSet presAssocID="{4DE5D13F-2F51-44E1-93EF-57802A52BBC6}" presName="bgRect" presStyleLbl="bgShp" presStyleIdx="2" presStyleCnt="5"/>
      <dgm:spPr/>
    </dgm:pt>
    <dgm:pt modelId="{EE9C7B12-0B78-42CE-9DE1-F815EAD867B5}" type="pres">
      <dgm:prSet presAssocID="{4DE5D13F-2F51-44E1-93EF-57802A52BBC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90340FD1-8A94-4ED8-A7D4-5B27D1FE9FE3}" type="pres">
      <dgm:prSet presAssocID="{4DE5D13F-2F51-44E1-93EF-57802A52BBC6}" presName="spaceRect" presStyleCnt="0"/>
      <dgm:spPr/>
    </dgm:pt>
    <dgm:pt modelId="{1C021359-6990-4AD9-AD03-030B87657F49}" type="pres">
      <dgm:prSet presAssocID="{4DE5D13F-2F51-44E1-93EF-57802A52BBC6}" presName="parTx" presStyleLbl="revTx" presStyleIdx="2" presStyleCnt="5">
        <dgm:presLayoutVars>
          <dgm:chMax val="0"/>
          <dgm:chPref val="0"/>
        </dgm:presLayoutVars>
      </dgm:prSet>
      <dgm:spPr/>
    </dgm:pt>
    <dgm:pt modelId="{EC55941D-C1B2-479C-8787-8FFEDB5FD23B}" type="pres">
      <dgm:prSet presAssocID="{BE79D66D-33C7-41E8-9199-92EB79BAC91E}" presName="sibTrans" presStyleCnt="0"/>
      <dgm:spPr/>
    </dgm:pt>
    <dgm:pt modelId="{BEB57FDB-CD0A-429C-9982-41906DCB9A33}" type="pres">
      <dgm:prSet presAssocID="{74749D5B-7251-4466-BB00-705744B2E2CD}" presName="compNode" presStyleCnt="0"/>
      <dgm:spPr/>
    </dgm:pt>
    <dgm:pt modelId="{E423E0F5-8D05-48D9-A8D5-1A493DC97F63}" type="pres">
      <dgm:prSet presAssocID="{74749D5B-7251-4466-BB00-705744B2E2CD}" presName="bgRect" presStyleLbl="bgShp" presStyleIdx="3" presStyleCnt="5"/>
      <dgm:spPr/>
    </dgm:pt>
    <dgm:pt modelId="{28AA7C20-6D78-46DC-826F-54F8C11C6598}" type="pres">
      <dgm:prSet presAssocID="{74749D5B-7251-4466-BB00-705744B2E2C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318DFD90-6126-40D7-9651-8F0DF33783AA}" type="pres">
      <dgm:prSet presAssocID="{74749D5B-7251-4466-BB00-705744B2E2CD}" presName="spaceRect" presStyleCnt="0"/>
      <dgm:spPr/>
    </dgm:pt>
    <dgm:pt modelId="{181907C6-5A3D-4010-9726-7613AF8B64AE}" type="pres">
      <dgm:prSet presAssocID="{74749D5B-7251-4466-BB00-705744B2E2CD}" presName="parTx" presStyleLbl="revTx" presStyleIdx="3" presStyleCnt="5">
        <dgm:presLayoutVars>
          <dgm:chMax val="0"/>
          <dgm:chPref val="0"/>
        </dgm:presLayoutVars>
      </dgm:prSet>
      <dgm:spPr/>
    </dgm:pt>
    <dgm:pt modelId="{61BC3B97-CFF6-40FB-8634-ABEC0DAC44F4}" type="pres">
      <dgm:prSet presAssocID="{95B9ECB3-BC73-4CFE-8961-97627433C61F}" presName="sibTrans" presStyleCnt="0"/>
      <dgm:spPr/>
    </dgm:pt>
    <dgm:pt modelId="{EBF0ACEF-386C-4C0C-8BBB-8FFC218188F3}" type="pres">
      <dgm:prSet presAssocID="{C1912E31-969C-46C2-88CA-50E5064C8F63}" presName="compNode" presStyleCnt="0"/>
      <dgm:spPr/>
    </dgm:pt>
    <dgm:pt modelId="{E1B8BFC1-11E9-4D73-BC95-8418AF02A573}" type="pres">
      <dgm:prSet presAssocID="{C1912E31-969C-46C2-88CA-50E5064C8F63}" presName="bgRect" presStyleLbl="bgShp" presStyleIdx="4" presStyleCnt="5"/>
      <dgm:spPr/>
    </dgm:pt>
    <dgm:pt modelId="{C898A88A-C3F7-4135-B456-326246A24862}" type="pres">
      <dgm:prSet presAssocID="{C1912E31-969C-46C2-88CA-50E5064C8F6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8184C68F-DA3E-4E09-B754-690C2382E236}" type="pres">
      <dgm:prSet presAssocID="{C1912E31-969C-46C2-88CA-50E5064C8F63}" presName="spaceRect" presStyleCnt="0"/>
      <dgm:spPr/>
    </dgm:pt>
    <dgm:pt modelId="{5C0B366E-280F-4072-9B18-194694F25173}" type="pres">
      <dgm:prSet presAssocID="{C1912E31-969C-46C2-88CA-50E5064C8F6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8A31A06-AE76-4178-9F5F-155E5184A3A6}" type="presOf" srcId="{A2ED9AE2-A844-43D3-BC92-F438B352952F}" destId="{E7E6EE3C-F54F-4C68-B788-03A2FEA94475}" srcOrd="0" destOrd="0" presId="urn:microsoft.com/office/officeart/2018/2/layout/IconVerticalSolidList"/>
    <dgm:cxn modelId="{4C37C469-17AE-43E2-AFF1-83DC7C332313}" srcId="{3A55A8A3-4AA0-4999-9FE7-4E21DB4010E5}" destId="{A2ED9AE2-A844-43D3-BC92-F438B352952F}" srcOrd="0" destOrd="0" parTransId="{73D457F6-8FD3-46F2-B7FB-DF38AD9D77EF}" sibTransId="{216380D7-A99C-416B-BF24-3121F961D865}"/>
    <dgm:cxn modelId="{97F65751-7561-4B7F-8AE8-0ACD73449AA2}" type="presOf" srcId="{4DE5D13F-2F51-44E1-93EF-57802A52BBC6}" destId="{1C021359-6990-4AD9-AD03-030B87657F49}" srcOrd="0" destOrd="0" presId="urn:microsoft.com/office/officeart/2018/2/layout/IconVerticalSolidList"/>
    <dgm:cxn modelId="{5BA9C658-FB01-44BF-85B3-7EB9A9C7C452}" type="presOf" srcId="{C1912E31-969C-46C2-88CA-50E5064C8F63}" destId="{5C0B366E-280F-4072-9B18-194694F25173}" srcOrd="0" destOrd="0" presId="urn:microsoft.com/office/officeart/2018/2/layout/IconVerticalSolidList"/>
    <dgm:cxn modelId="{DCF7F090-D76D-4ADD-A4A5-B2D874A18256}" type="presOf" srcId="{1F8BD08A-7B05-4B60-90A9-9E0B71B42837}" destId="{CFC8D0E1-0A27-4E1C-B2D4-48C57706C342}" srcOrd="0" destOrd="0" presId="urn:microsoft.com/office/officeart/2018/2/layout/IconVerticalSolidList"/>
    <dgm:cxn modelId="{96A44A93-515C-4721-83DE-9C9963080566}" srcId="{3A55A8A3-4AA0-4999-9FE7-4E21DB4010E5}" destId="{74749D5B-7251-4466-BB00-705744B2E2CD}" srcOrd="3" destOrd="0" parTransId="{64C9424F-68DB-4E52-B239-DD760A98F950}" sibTransId="{95B9ECB3-BC73-4CFE-8961-97627433C61F}"/>
    <dgm:cxn modelId="{CB7B2AB8-27E2-44A7-B856-068F0063EE15}" srcId="{3A55A8A3-4AA0-4999-9FE7-4E21DB4010E5}" destId="{1F8BD08A-7B05-4B60-90A9-9E0B71B42837}" srcOrd="1" destOrd="0" parTransId="{0B39250A-CD30-4D04-AD75-CE29CE19BD3C}" sibTransId="{88B5E8B4-4A3E-4C32-B8A1-6F84BCCC5F82}"/>
    <dgm:cxn modelId="{95AA37DB-4CE1-49B3-BA07-F4699F19416C}" srcId="{3A55A8A3-4AA0-4999-9FE7-4E21DB4010E5}" destId="{4DE5D13F-2F51-44E1-93EF-57802A52BBC6}" srcOrd="2" destOrd="0" parTransId="{406427BE-BB35-4F42-8FA3-18AA5024188F}" sibTransId="{BE79D66D-33C7-41E8-9199-92EB79BAC91E}"/>
    <dgm:cxn modelId="{CF29E8E2-497F-4801-9BA6-A5AA0993A9B1}" srcId="{3A55A8A3-4AA0-4999-9FE7-4E21DB4010E5}" destId="{C1912E31-969C-46C2-88CA-50E5064C8F63}" srcOrd="4" destOrd="0" parTransId="{07A67355-B7AF-44B5-B440-FC4EE826B0A4}" sibTransId="{85828CA2-21D6-476D-8893-D61F9803D6AF}"/>
    <dgm:cxn modelId="{49D059FC-6E94-47AC-A340-0EE1790B0784}" type="presOf" srcId="{3A55A8A3-4AA0-4999-9FE7-4E21DB4010E5}" destId="{6EDDA059-E141-4155-B67C-7DA3839CC960}" srcOrd="0" destOrd="0" presId="urn:microsoft.com/office/officeart/2018/2/layout/IconVerticalSolidList"/>
    <dgm:cxn modelId="{AFDCCFFC-F030-4203-A545-D8699A8BC45C}" type="presOf" srcId="{74749D5B-7251-4466-BB00-705744B2E2CD}" destId="{181907C6-5A3D-4010-9726-7613AF8B64AE}" srcOrd="0" destOrd="0" presId="urn:microsoft.com/office/officeart/2018/2/layout/IconVerticalSolidList"/>
    <dgm:cxn modelId="{4C60DFA6-3BBA-4302-B706-8740181C56AA}" type="presParOf" srcId="{6EDDA059-E141-4155-B67C-7DA3839CC960}" destId="{0A7044E3-F6CC-492C-9980-5085DE8D2E1C}" srcOrd="0" destOrd="0" presId="urn:microsoft.com/office/officeart/2018/2/layout/IconVerticalSolidList"/>
    <dgm:cxn modelId="{328E80B6-0FD1-4953-8973-E62FF777044B}" type="presParOf" srcId="{0A7044E3-F6CC-492C-9980-5085DE8D2E1C}" destId="{6268FEA3-B259-44C8-A1F2-B541BACF7BD1}" srcOrd="0" destOrd="0" presId="urn:microsoft.com/office/officeart/2018/2/layout/IconVerticalSolidList"/>
    <dgm:cxn modelId="{8320EB93-B659-4D54-8873-975455512320}" type="presParOf" srcId="{0A7044E3-F6CC-492C-9980-5085DE8D2E1C}" destId="{D790D4A7-B4EE-4AF5-B10B-7FB06F938B69}" srcOrd="1" destOrd="0" presId="urn:microsoft.com/office/officeart/2018/2/layout/IconVerticalSolidList"/>
    <dgm:cxn modelId="{E6AFE653-A9B5-43B5-8A90-91EBA81E637D}" type="presParOf" srcId="{0A7044E3-F6CC-492C-9980-5085DE8D2E1C}" destId="{F7FE6E97-8B7F-4B1D-8426-855604A64FC2}" srcOrd="2" destOrd="0" presId="urn:microsoft.com/office/officeart/2018/2/layout/IconVerticalSolidList"/>
    <dgm:cxn modelId="{514D9268-5A7E-4735-8DC3-829D06EF5D99}" type="presParOf" srcId="{0A7044E3-F6CC-492C-9980-5085DE8D2E1C}" destId="{E7E6EE3C-F54F-4C68-B788-03A2FEA94475}" srcOrd="3" destOrd="0" presId="urn:microsoft.com/office/officeart/2018/2/layout/IconVerticalSolidList"/>
    <dgm:cxn modelId="{E1DF96E5-0076-4A9D-AD6F-7A408757C9A8}" type="presParOf" srcId="{6EDDA059-E141-4155-B67C-7DA3839CC960}" destId="{D1F4AEDB-B445-45E0-8913-A06E8A63E073}" srcOrd="1" destOrd="0" presId="urn:microsoft.com/office/officeart/2018/2/layout/IconVerticalSolidList"/>
    <dgm:cxn modelId="{7E917E5C-94C8-405E-9C66-8B1A8616E8D0}" type="presParOf" srcId="{6EDDA059-E141-4155-B67C-7DA3839CC960}" destId="{62BA4EE0-AA67-4ADC-88D9-2867EC49CF67}" srcOrd="2" destOrd="0" presId="urn:microsoft.com/office/officeart/2018/2/layout/IconVerticalSolidList"/>
    <dgm:cxn modelId="{CB3A569E-2535-408D-9188-7F74A8972A8E}" type="presParOf" srcId="{62BA4EE0-AA67-4ADC-88D9-2867EC49CF67}" destId="{17931A39-E88F-4353-A52B-3FA92D19CDAF}" srcOrd="0" destOrd="0" presId="urn:microsoft.com/office/officeart/2018/2/layout/IconVerticalSolidList"/>
    <dgm:cxn modelId="{AAC317AA-C61E-45AE-B694-8FCFF331CEB0}" type="presParOf" srcId="{62BA4EE0-AA67-4ADC-88D9-2867EC49CF67}" destId="{AF390244-69B8-461F-AAA9-F8F525BE48A3}" srcOrd="1" destOrd="0" presId="urn:microsoft.com/office/officeart/2018/2/layout/IconVerticalSolidList"/>
    <dgm:cxn modelId="{D58D9891-4A4D-463B-BA92-0EE599F45603}" type="presParOf" srcId="{62BA4EE0-AA67-4ADC-88D9-2867EC49CF67}" destId="{951658BB-5BCF-4287-AC21-D8C04567D326}" srcOrd="2" destOrd="0" presId="urn:microsoft.com/office/officeart/2018/2/layout/IconVerticalSolidList"/>
    <dgm:cxn modelId="{7B69E2D2-9EBE-4992-A148-83C6480A9306}" type="presParOf" srcId="{62BA4EE0-AA67-4ADC-88D9-2867EC49CF67}" destId="{CFC8D0E1-0A27-4E1C-B2D4-48C57706C342}" srcOrd="3" destOrd="0" presId="urn:microsoft.com/office/officeart/2018/2/layout/IconVerticalSolidList"/>
    <dgm:cxn modelId="{79C881FD-5E85-4341-9E9C-6A649346E877}" type="presParOf" srcId="{6EDDA059-E141-4155-B67C-7DA3839CC960}" destId="{9F072168-F667-4780-8410-0C2C98E0E05C}" srcOrd="3" destOrd="0" presId="urn:microsoft.com/office/officeart/2018/2/layout/IconVerticalSolidList"/>
    <dgm:cxn modelId="{92DA2250-B2D2-49AA-948D-7EA87F249D96}" type="presParOf" srcId="{6EDDA059-E141-4155-B67C-7DA3839CC960}" destId="{F4913AC7-0C82-4DBE-BC18-6072CF22F868}" srcOrd="4" destOrd="0" presId="urn:microsoft.com/office/officeart/2018/2/layout/IconVerticalSolidList"/>
    <dgm:cxn modelId="{0582C803-3FAD-4184-AF59-F86F897C53A1}" type="presParOf" srcId="{F4913AC7-0C82-4DBE-BC18-6072CF22F868}" destId="{6E46B463-40E7-4781-8095-B67D2AAF9AAE}" srcOrd="0" destOrd="0" presId="urn:microsoft.com/office/officeart/2018/2/layout/IconVerticalSolidList"/>
    <dgm:cxn modelId="{7C15491B-237A-4F00-A05E-2C2B99DE8667}" type="presParOf" srcId="{F4913AC7-0C82-4DBE-BC18-6072CF22F868}" destId="{EE9C7B12-0B78-42CE-9DE1-F815EAD867B5}" srcOrd="1" destOrd="0" presId="urn:microsoft.com/office/officeart/2018/2/layout/IconVerticalSolidList"/>
    <dgm:cxn modelId="{B776EC21-219B-4EE0-AF5D-3B0A84897BA1}" type="presParOf" srcId="{F4913AC7-0C82-4DBE-BC18-6072CF22F868}" destId="{90340FD1-8A94-4ED8-A7D4-5B27D1FE9FE3}" srcOrd="2" destOrd="0" presId="urn:microsoft.com/office/officeart/2018/2/layout/IconVerticalSolidList"/>
    <dgm:cxn modelId="{FC9B09B1-CCC0-498A-80E8-C23F23E6D57A}" type="presParOf" srcId="{F4913AC7-0C82-4DBE-BC18-6072CF22F868}" destId="{1C021359-6990-4AD9-AD03-030B87657F49}" srcOrd="3" destOrd="0" presId="urn:microsoft.com/office/officeart/2018/2/layout/IconVerticalSolidList"/>
    <dgm:cxn modelId="{240DFC52-06F9-4463-99F5-4556AA524ACD}" type="presParOf" srcId="{6EDDA059-E141-4155-B67C-7DA3839CC960}" destId="{EC55941D-C1B2-479C-8787-8FFEDB5FD23B}" srcOrd="5" destOrd="0" presId="urn:microsoft.com/office/officeart/2018/2/layout/IconVerticalSolidList"/>
    <dgm:cxn modelId="{28C3AA39-151A-4DA8-9401-2EE64934CA2E}" type="presParOf" srcId="{6EDDA059-E141-4155-B67C-7DA3839CC960}" destId="{BEB57FDB-CD0A-429C-9982-41906DCB9A33}" srcOrd="6" destOrd="0" presId="urn:microsoft.com/office/officeart/2018/2/layout/IconVerticalSolidList"/>
    <dgm:cxn modelId="{A693A9E4-2968-4EB8-AB2A-FD335A900FE1}" type="presParOf" srcId="{BEB57FDB-CD0A-429C-9982-41906DCB9A33}" destId="{E423E0F5-8D05-48D9-A8D5-1A493DC97F63}" srcOrd="0" destOrd="0" presId="urn:microsoft.com/office/officeart/2018/2/layout/IconVerticalSolidList"/>
    <dgm:cxn modelId="{8CF86F5F-A019-4569-B81C-1AFCC45254E1}" type="presParOf" srcId="{BEB57FDB-CD0A-429C-9982-41906DCB9A33}" destId="{28AA7C20-6D78-46DC-826F-54F8C11C6598}" srcOrd="1" destOrd="0" presId="urn:microsoft.com/office/officeart/2018/2/layout/IconVerticalSolidList"/>
    <dgm:cxn modelId="{DEEFE688-3210-4BD9-9AF9-4698CEFD7ACA}" type="presParOf" srcId="{BEB57FDB-CD0A-429C-9982-41906DCB9A33}" destId="{318DFD90-6126-40D7-9651-8F0DF33783AA}" srcOrd="2" destOrd="0" presId="urn:microsoft.com/office/officeart/2018/2/layout/IconVerticalSolidList"/>
    <dgm:cxn modelId="{F5FB2A06-7409-4B37-956A-2411AA0490DE}" type="presParOf" srcId="{BEB57FDB-CD0A-429C-9982-41906DCB9A33}" destId="{181907C6-5A3D-4010-9726-7613AF8B64AE}" srcOrd="3" destOrd="0" presId="urn:microsoft.com/office/officeart/2018/2/layout/IconVerticalSolidList"/>
    <dgm:cxn modelId="{60A24A8D-069B-4F5A-B58D-E4D714FA154E}" type="presParOf" srcId="{6EDDA059-E141-4155-B67C-7DA3839CC960}" destId="{61BC3B97-CFF6-40FB-8634-ABEC0DAC44F4}" srcOrd="7" destOrd="0" presId="urn:microsoft.com/office/officeart/2018/2/layout/IconVerticalSolidList"/>
    <dgm:cxn modelId="{D230D332-6419-4598-8FA4-B157998E3F46}" type="presParOf" srcId="{6EDDA059-E141-4155-B67C-7DA3839CC960}" destId="{EBF0ACEF-386C-4C0C-8BBB-8FFC218188F3}" srcOrd="8" destOrd="0" presId="urn:microsoft.com/office/officeart/2018/2/layout/IconVerticalSolidList"/>
    <dgm:cxn modelId="{7A8E9976-56E2-422E-B7CB-2C15F8C2EC30}" type="presParOf" srcId="{EBF0ACEF-386C-4C0C-8BBB-8FFC218188F3}" destId="{E1B8BFC1-11E9-4D73-BC95-8418AF02A573}" srcOrd="0" destOrd="0" presId="urn:microsoft.com/office/officeart/2018/2/layout/IconVerticalSolidList"/>
    <dgm:cxn modelId="{C3732957-3796-4924-A72C-8FF38403262F}" type="presParOf" srcId="{EBF0ACEF-386C-4C0C-8BBB-8FFC218188F3}" destId="{C898A88A-C3F7-4135-B456-326246A24862}" srcOrd="1" destOrd="0" presId="urn:microsoft.com/office/officeart/2018/2/layout/IconVerticalSolidList"/>
    <dgm:cxn modelId="{0563738C-DB97-4500-82C9-7C66A63E1D0F}" type="presParOf" srcId="{EBF0ACEF-386C-4C0C-8BBB-8FFC218188F3}" destId="{8184C68F-DA3E-4E09-B754-690C2382E236}" srcOrd="2" destOrd="0" presId="urn:microsoft.com/office/officeart/2018/2/layout/IconVerticalSolidList"/>
    <dgm:cxn modelId="{AE9C9DFA-08AA-45E2-9C74-1482DEFDFA39}" type="presParOf" srcId="{EBF0ACEF-386C-4C0C-8BBB-8FFC218188F3}" destId="{5C0B366E-280F-4072-9B18-194694F2517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6ACAC-6EEF-4B13-9603-04202167AAF9}">
      <dsp:nvSpPr>
        <dsp:cNvPr id="0" name=""/>
        <dsp:cNvSpPr/>
      </dsp:nvSpPr>
      <dsp:spPr>
        <a:xfrm>
          <a:off x="0" y="17351"/>
          <a:ext cx="11360800" cy="1698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During the FY23-24 school year, the PSO generated a total of 98 transactions. </a:t>
          </a:r>
        </a:p>
      </dsp:txBody>
      <dsp:txXfrm>
        <a:off x="82931" y="100282"/>
        <a:ext cx="11194938" cy="1532978"/>
      </dsp:txXfrm>
    </dsp:sp>
    <dsp:sp modelId="{04E5240A-CC57-470E-86F3-7D287B86B608}">
      <dsp:nvSpPr>
        <dsp:cNvPr id="0" name=""/>
        <dsp:cNvSpPr/>
      </dsp:nvSpPr>
      <dsp:spPr>
        <a:xfrm>
          <a:off x="0" y="1808352"/>
          <a:ext cx="11360800" cy="1698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We selected a sample of 20 transactions that included the highest total deposit and withdrawal amounts as well as a transaction a month.</a:t>
          </a:r>
        </a:p>
      </dsp:txBody>
      <dsp:txXfrm>
        <a:off x="82931" y="1891283"/>
        <a:ext cx="11194938" cy="1532978"/>
      </dsp:txXfrm>
    </dsp:sp>
    <dsp:sp modelId="{E32F051B-A8BF-4ED3-A153-4745C5E60D21}">
      <dsp:nvSpPr>
        <dsp:cNvPr id="0" name=""/>
        <dsp:cNvSpPr/>
      </dsp:nvSpPr>
      <dsp:spPr>
        <a:xfrm>
          <a:off x="0" y="3507192"/>
          <a:ext cx="11360800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705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7 transactions were deposits and 13 were withdrawals.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The 13 withdrawals accounted for 72% of the PSO’s total spend.</a:t>
          </a:r>
        </a:p>
      </dsp:txBody>
      <dsp:txXfrm>
        <a:off x="0" y="3507192"/>
        <a:ext cx="11360800" cy="828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7D1B94-DB54-448D-B7D8-122664930E0B}">
      <dsp:nvSpPr>
        <dsp:cNvPr id="0" name=""/>
        <dsp:cNvSpPr/>
      </dsp:nvSpPr>
      <dsp:spPr>
        <a:xfrm>
          <a:off x="2386400" y="349764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1C1BB-DABA-44C1-86F1-14B9824F3FCF}">
      <dsp:nvSpPr>
        <dsp:cNvPr id="0" name=""/>
        <dsp:cNvSpPr/>
      </dsp:nvSpPr>
      <dsp:spPr>
        <a:xfrm>
          <a:off x="982400" y="201884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/>
            <a:t>The vendor and total listed on the register matched the bank statement.</a:t>
          </a:r>
        </a:p>
      </dsp:txBody>
      <dsp:txXfrm>
        <a:off x="982400" y="2018844"/>
        <a:ext cx="4320000" cy="648000"/>
      </dsp:txXfrm>
    </dsp:sp>
    <dsp:sp modelId="{029FCF1E-F3F5-455D-9F49-57E0FF049D2B}">
      <dsp:nvSpPr>
        <dsp:cNvPr id="0" name=""/>
        <dsp:cNvSpPr/>
      </dsp:nvSpPr>
      <dsp:spPr>
        <a:xfrm>
          <a:off x="982400" y="2739904"/>
          <a:ext cx="4320000" cy="1262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CE15D0-6D37-4693-8E12-A19482F9ED5B}">
      <dsp:nvSpPr>
        <dsp:cNvPr id="0" name=""/>
        <dsp:cNvSpPr/>
      </dsp:nvSpPr>
      <dsp:spPr>
        <a:xfrm>
          <a:off x="7462400" y="349764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8F9743-E6C7-41E1-A665-06F593621FE7}">
      <dsp:nvSpPr>
        <dsp:cNvPr id="0" name=""/>
        <dsp:cNvSpPr/>
      </dsp:nvSpPr>
      <dsp:spPr>
        <a:xfrm>
          <a:off x="6058400" y="201884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 dirty="0"/>
            <a:t>Slight Exception Noted</a:t>
          </a:r>
        </a:p>
      </dsp:txBody>
      <dsp:txXfrm>
        <a:off x="6058400" y="2018844"/>
        <a:ext cx="4320000" cy="648000"/>
      </dsp:txXfrm>
    </dsp:sp>
    <dsp:sp modelId="{F10CA988-D849-42C8-937F-F4A7265CD401}">
      <dsp:nvSpPr>
        <dsp:cNvPr id="0" name=""/>
        <dsp:cNvSpPr/>
      </dsp:nvSpPr>
      <dsp:spPr>
        <a:xfrm>
          <a:off x="6058400" y="2739904"/>
          <a:ext cx="4320000" cy="1262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Deposit receipts were kept except for two deposits and no details were added to the ledger to describe the donations.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Able to go into Chase and Giving account (Benevity) to find transaction details</a:t>
          </a:r>
        </a:p>
      </dsp:txBody>
      <dsp:txXfrm>
        <a:off x="6058400" y="2739904"/>
        <a:ext cx="4320000" cy="12628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F92424-CD4F-4960-BBD2-F2C9509661FA}">
      <dsp:nvSpPr>
        <dsp:cNvPr id="0" name=""/>
        <dsp:cNvSpPr/>
      </dsp:nvSpPr>
      <dsp:spPr>
        <a:xfrm rot="5400000">
          <a:off x="6876087" y="-2573832"/>
          <a:ext cx="1698512" cy="72709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Prior approval was obtained during a board meeting prior to purchase.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 request for reimbursement was provided for each corresponding request.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Two signatures were present on all checks that were cashed.</a:t>
          </a:r>
        </a:p>
      </dsp:txBody>
      <dsp:txXfrm rot="-5400000">
        <a:off x="4089888" y="295282"/>
        <a:ext cx="7187997" cy="1532682"/>
      </dsp:txXfrm>
    </dsp:sp>
    <dsp:sp modelId="{4DE3FF17-8CC3-4961-B1D0-572E83F2F55C}">
      <dsp:nvSpPr>
        <dsp:cNvPr id="0" name=""/>
        <dsp:cNvSpPr/>
      </dsp:nvSpPr>
      <dsp:spPr>
        <a:xfrm>
          <a:off x="0" y="53"/>
          <a:ext cx="4089888" cy="2123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Reviewed each transaction to verify:</a:t>
          </a:r>
        </a:p>
      </dsp:txBody>
      <dsp:txXfrm>
        <a:off x="103643" y="103696"/>
        <a:ext cx="3882602" cy="1915854"/>
      </dsp:txXfrm>
    </dsp:sp>
    <dsp:sp modelId="{0BE2FFF9-0960-4CDF-B663-FC4F8F78D947}">
      <dsp:nvSpPr>
        <dsp:cNvPr id="0" name=""/>
        <dsp:cNvSpPr/>
      </dsp:nvSpPr>
      <dsp:spPr>
        <a:xfrm rot="5400000">
          <a:off x="6876087" y="-344535"/>
          <a:ext cx="1698512" cy="72709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Transaction from previous school year reimbursed in July and was not mentioned in the July minutes.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One transaction was discussed in minutes but did not see an official vote on it.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Transactions for coffee were not in minutes, but were informed that it is a separate budget</a:t>
          </a:r>
        </a:p>
      </dsp:txBody>
      <dsp:txXfrm rot="-5400000">
        <a:off x="4089888" y="2524579"/>
        <a:ext cx="7187997" cy="1532682"/>
      </dsp:txXfrm>
    </dsp:sp>
    <dsp:sp modelId="{5DC6BAA7-6530-40F4-AEFA-07B60EC9918F}">
      <dsp:nvSpPr>
        <dsp:cNvPr id="0" name=""/>
        <dsp:cNvSpPr/>
      </dsp:nvSpPr>
      <dsp:spPr>
        <a:xfrm>
          <a:off x="0" y="2229350"/>
          <a:ext cx="4089888" cy="2123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Exceptions Noted </a:t>
          </a:r>
        </a:p>
      </dsp:txBody>
      <dsp:txXfrm>
        <a:off x="103643" y="2332993"/>
        <a:ext cx="3882602" cy="19158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F9EB4-C1B2-4139-B1DC-6D0AAE9670D8}">
      <dsp:nvSpPr>
        <dsp:cNvPr id="0" name=""/>
        <dsp:cNvSpPr/>
      </dsp:nvSpPr>
      <dsp:spPr>
        <a:xfrm>
          <a:off x="55" y="391352"/>
          <a:ext cx="5308733" cy="20765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Confirmed all checks were signed with two signatures </a:t>
          </a:r>
        </a:p>
      </dsp:txBody>
      <dsp:txXfrm>
        <a:off x="55" y="391352"/>
        <a:ext cx="5308733" cy="2076559"/>
      </dsp:txXfrm>
    </dsp:sp>
    <dsp:sp modelId="{D5115BB1-5098-4085-988A-4807F37A64EE}">
      <dsp:nvSpPr>
        <dsp:cNvPr id="0" name=""/>
        <dsp:cNvSpPr/>
      </dsp:nvSpPr>
      <dsp:spPr>
        <a:xfrm>
          <a:off x="55" y="2467911"/>
          <a:ext cx="5308733" cy="14932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No exceptions noted</a:t>
          </a:r>
        </a:p>
      </dsp:txBody>
      <dsp:txXfrm>
        <a:off x="55" y="2467911"/>
        <a:ext cx="5308733" cy="1493279"/>
      </dsp:txXfrm>
    </dsp:sp>
    <dsp:sp modelId="{C1981A8A-9DB7-45AF-AADA-0879E51D3AD1}">
      <dsp:nvSpPr>
        <dsp:cNvPr id="0" name=""/>
        <dsp:cNvSpPr/>
      </dsp:nvSpPr>
      <dsp:spPr>
        <a:xfrm>
          <a:off x="6052011" y="391352"/>
          <a:ext cx="5308733" cy="20765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Reviewed the monthly treasurer reports for accurate totals of income and expenses</a:t>
          </a:r>
        </a:p>
      </dsp:txBody>
      <dsp:txXfrm>
        <a:off x="6052011" y="391352"/>
        <a:ext cx="5308733" cy="2076559"/>
      </dsp:txXfrm>
    </dsp:sp>
    <dsp:sp modelId="{FA75CE1D-086B-4267-89D5-A0F0C305E027}">
      <dsp:nvSpPr>
        <dsp:cNvPr id="0" name=""/>
        <dsp:cNvSpPr/>
      </dsp:nvSpPr>
      <dsp:spPr>
        <a:xfrm>
          <a:off x="6052011" y="2467911"/>
          <a:ext cx="5308733" cy="14932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No exceptions noted</a:t>
          </a:r>
        </a:p>
      </dsp:txBody>
      <dsp:txXfrm>
        <a:off x="6052011" y="2467911"/>
        <a:ext cx="5308733" cy="14932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68FEA3-B259-44C8-A1F2-B541BACF7BD1}">
      <dsp:nvSpPr>
        <dsp:cNvPr id="0" name=""/>
        <dsp:cNvSpPr/>
      </dsp:nvSpPr>
      <dsp:spPr>
        <a:xfrm>
          <a:off x="0" y="3400"/>
          <a:ext cx="11360800" cy="72429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90D4A7-B4EE-4AF5-B10B-7FB06F938B69}">
      <dsp:nvSpPr>
        <dsp:cNvPr id="0" name=""/>
        <dsp:cNvSpPr/>
      </dsp:nvSpPr>
      <dsp:spPr>
        <a:xfrm>
          <a:off x="219097" y="166365"/>
          <a:ext cx="398359" cy="3983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E6EE3C-F54F-4C68-B788-03A2FEA94475}">
      <dsp:nvSpPr>
        <dsp:cNvPr id="0" name=""/>
        <dsp:cNvSpPr/>
      </dsp:nvSpPr>
      <dsp:spPr>
        <a:xfrm>
          <a:off x="836555" y="3400"/>
          <a:ext cx="10524244" cy="72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54" tIns="76654" rIns="76654" bIns="7665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Board members not reimburse themselves; always use the debit card or a check with two signers </a:t>
          </a:r>
        </a:p>
      </dsp:txBody>
      <dsp:txXfrm>
        <a:off x="836555" y="3400"/>
        <a:ext cx="10524244" cy="724290"/>
      </dsp:txXfrm>
    </dsp:sp>
    <dsp:sp modelId="{17931A39-E88F-4353-A52B-3FA92D19CDAF}">
      <dsp:nvSpPr>
        <dsp:cNvPr id="0" name=""/>
        <dsp:cNvSpPr/>
      </dsp:nvSpPr>
      <dsp:spPr>
        <a:xfrm>
          <a:off x="0" y="908763"/>
          <a:ext cx="11360800" cy="72429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390244-69B8-461F-AAA9-F8F525BE48A3}">
      <dsp:nvSpPr>
        <dsp:cNvPr id="0" name=""/>
        <dsp:cNvSpPr/>
      </dsp:nvSpPr>
      <dsp:spPr>
        <a:xfrm>
          <a:off x="219097" y="1071728"/>
          <a:ext cx="398359" cy="3983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8D0E1-0A27-4E1C-B2D4-48C57706C342}">
      <dsp:nvSpPr>
        <dsp:cNvPr id="0" name=""/>
        <dsp:cNvSpPr/>
      </dsp:nvSpPr>
      <dsp:spPr>
        <a:xfrm>
          <a:off x="836555" y="908763"/>
          <a:ext cx="10524244" cy="72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54" tIns="76654" rIns="76654" bIns="7665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House meeting minutes in shared location and have them posted to the website</a:t>
          </a:r>
        </a:p>
      </dsp:txBody>
      <dsp:txXfrm>
        <a:off x="836555" y="908763"/>
        <a:ext cx="10524244" cy="724290"/>
      </dsp:txXfrm>
    </dsp:sp>
    <dsp:sp modelId="{6E46B463-40E7-4781-8095-B67D2AAF9AAE}">
      <dsp:nvSpPr>
        <dsp:cNvPr id="0" name=""/>
        <dsp:cNvSpPr/>
      </dsp:nvSpPr>
      <dsp:spPr>
        <a:xfrm>
          <a:off x="0" y="1814126"/>
          <a:ext cx="11360800" cy="72429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C7B12-0B78-42CE-9DE1-F815EAD867B5}">
      <dsp:nvSpPr>
        <dsp:cNvPr id="0" name=""/>
        <dsp:cNvSpPr/>
      </dsp:nvSpPr>
      <dsp:spPr>
        <a:xfrm>
          <a:off x="219097" y="1977092"/>
          <a:ext cx="398359" cy="3983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21359-6990-4AD9-AD03-030B87657F49}">
      <dsp:nvSpPr>
        <dsp:cNvPr id="0" name=""/>
        <dsp:cNvSpPr/>
      </dsp:nvSpPr>
      <dsp:spPr>
        <a:xfrm>
          <a:off x="836555" y="1814126"/>
          <a:ext cx="10524244" cy="72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54" tIns="76654" rIns="76654" bIns="7665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Treasurer set reminders on his/her calendar to not miss quarterly tax deadline</a:t>
          </a:r>
        </a:p>
      </dsp:txBody>
      <dsp:txXfrm>
        <a:off x="836555" y="1814126"/>
        <a:ext cx="10524244" cy="724290"/>
      </dsp:txXfrm>
    </dsp:sp>
    <dsp:sp modelId="{E423E0F5-8D05-48D9-A8D5-1A493DC97F63}">
      <dsp:nvSpPr>
        <dsp:cNvPr id="0" name=""/>
        <dsp:cNvSpPr/>
      </dsp:nvSpPr>
      <dsp:spPr>
        <a:xfrm>
          <a:off x="0" y="2719489"/>
          <a:ext cx="11360800" cy="72429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AA7C20-6D78-46DC-826F-54F8C11C6598}">
      <dsp:nvSpPr>
        <dsp:cNvPr id="0" name=""/>
        <dsp:cNvSpPr/>
      </dsp:nvSpPr>
      <dsp:spPr>
        <a:xfrm>
          <a:off x="219097" y="2882455"/>
          <a:ext cx="398359" cy="3983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1907C6-5A3D-4010-9726-7613AF8B64AE}">
      <dsp:nvSpPr>
        <dsp:cNvPr id="0" name=""/>
        <dsp:cNvSpPr/>
      </dsp:nvSpPr>
      <dsp:spPr>
        <a:xfrm>
          <a:off x="836555" y="2719489"/>
          <a:ext cx="10524244" cy="72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54" tIns="76654" rIns="76654" bIns="7665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Add details in ledger for deposits so board and audit committee can easily see where they came from</a:t>
          </a:r>
        </a:p>
      </dsp:txBody>
      <dsp:txXfrm>
        <a:off x="836555" y="2719489"/>
        <a:ext cx="10524244" cy="724290"/>
      </dsp:txXfrm>
    </dsp:sp>
    <dsp:sp modelId="{E1B8BFC1-11E9-4D73-BC95-8418AF02A573}">
      <dsp:nvSpPr>
        <dsp:cNvPr id="0" name=""/>
        <dsp:cNvSpPr/>
      </dsp:nvSpPr>
      <dsp:spPr>
        <a:xfrm>
          <a:off x="0" y="3624853"/>
          <a:ext cx="11360800" cy="72429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8A88A-C3F7-4135-B456-326246A24862}">
      <dsp:nvSpPr>
        <dsp:cNvPr id="0" name=""/>
        <dsp:cNvSpPr/>
      </dsp:nvSpPr>
      <dsp:spPr>
        <a:xfrm>
          <a:off x="219097" y="3787818"/>
          <a:ext cx="398359" cy="39835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B366E-280F-4072-9B18-194694F25173}">
      <dsp:nvSpPr>
        <dsp:cNvPr id="0" name=""/>
        <dsp:cNvSpPr/>
      </dsp:nvSpPr>
      <dsp:spPr>
        <a:xfrm>
          <a:off x="836555" y="3624853"/>
          <a:ext cx="10524244" cy="72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54" tIns="76654" rIns="76654" bIns="7665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Manage donation log so it matches auction website to ensure thank yous and tax receipts are sent to all donors. </a:t>
          </a:r>
        </a:p>
      </dsp:txBody>
      <dsp:txXfrm>
        <a:off x="836555" y="3624853"/>
        <a:ext cx="10524244" cy="724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4T22:42:43.8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3,'205'-3,"215"6,-381 1,0 1,73 22,-76-22,1 0,0-2,-1 0,62-7,-13 1,303 3,-364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90DA0-1E30-499D-A28B-258B27C3F66A}" type="datetimeFigureOut"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48704-99DC-4E95-A703-08F33226AA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6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43260544b0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43260544b0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507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43260544b0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43260544b0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43260544b0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43260544b0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452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43260544b0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43260544b0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912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43260544b0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43260544b0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0052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43260544b0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43260544b0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6793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43260544b0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43260544b0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3849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48704-99DC-4E95-A703-08F33226AA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98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2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03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70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41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00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11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88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83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3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75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24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37" r:id="rId5"/>
    <p:sldLayoutId id="2147483742" r:id="rId6"/>
    <p:sldLayoutId id="2147483738" r:id="rId7"/>
    <p:sldLayoutId id="2147483739" r:id="rId8"/>
    <p:sldLayoutId id="2147483740" r:id="rId9"/>
    <p:sldLayoutId id="2147483741" r:id="rId10"/>
    <p:sldLayoutId id="214748374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customXml" Target="../ink/ink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41BFA31-6544-45C2-9DA0-9E1C5E0B1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7DB65D-5EFD-43C1-976E-763AAA2A6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2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FBDBD30-F250-4D5E-925B-4796AFC99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4144434"/>
            <a:ext cx="105918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528F2B78-5E10-0776-D51C-609BA32F1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28" r="2" b="2"/>
          <a:stretch/>
        </p:blipFill>
        <p:spPr>
          <a:xfrm>
            <a:off x="800100" y="727189"/>
            <a:ext cx="5295900" cy="3070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E735E-48FC-060F-E171-8E17633C2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60" r="-45260"/>
          <a:stretch/>
        </p:blipFill>
        <p:spPr>
          <a:xfrm>
            <a:off x="6096000" y="727189"/>
            <a:ext cx="5295900" cy="30709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7EFB02-5025-C179-0BCE-F5BB3244C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4296095"/>
            <a:ext cx="10782299" cy="9620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solidFill>
                  <a:schemeClr val="bg1"/>
                </a:solidFill>
              </a:rPr>
              <a:t>1st general pSo Meeting</a:t>
            </a:r>
            <a:br>
              <a:rPr lang="en-US" sz="1800">
                <a:solidFill>
                  <a:schemeClr val="bg1"/>
                </a:solidFill>
              </a:rPr>
            </a:br>
            <a:br>
              <a:rPr lang="en-US" sz="1800">
                <a:solidFill>
                  <a:schemeClr val="bg1"/>
                </a:solidFill>
              </a:rPr>
            </a:b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11ED5-3229-6865-7059-9F7079A0F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5526418"/>
            <a:ext cx="9972675" cy="543505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September 6, 2024</a:t>
            </a:r>
          </a:p>
        </p:txBody>
      </p:sp>
    </p:spTree>
    <p:extLst>
      <p:ext uri="{BB962C8B-B14F-4D97-AF65-F5344CB8AC3E}">
        <p14:creationId xmlns:p14="http://schemas.microsoft.com/office/powerpoint/2010/main" val="282537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578EB459-3385-4BF6-A9E1-154CBA251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DC20223-0542-4FF7-8F2F-136889161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standing in a room&#10;&#10;Description automatically generated">
            <a:extLst>
              <a:ext uri="{FF2B5EF4-FFF2-40B4-BE49-F238E27FC236}">
                <a16:creationId xmlns:a16="http://schemas.microsoft.com/office/drawing/2014/main" id="{BA3CADFF-50C9-735B-E8EF-471CB59A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22" r="34045" b="3"/>
          <a:stretch/>
        </p:blipFill>
        <p:spPr>
          <a:xfrm rot="5400000">
            <a:off x="5517001" y="-155952"/>
            <a:ext cx="3048001" cy="3359905"/>
          </a:xfrm>
          <a:prstGeom prst="rect">
            <a:avLst/>
          </a:prstGeom>
        </p:spPr>
      </p:pic>
      <p:pic>
        <p:nvPicPr>
          <p:cNvPr id="6" name="Picture 5" descr="A group of small animals in a tank&#10;&#10;Description automatically generated">
            <a:extLst>
              <a:ext uri="{FF2B5EF4-FFF2-40B4-BE49-F238E27FC236}">
                <a16:creationId xmlns:a16="http://schemas.microsoft.com/office/drawing/2014/main" id="{BD855762-0FE1-DCCB-3222-5F87F7727E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340" r="2" b="23750"/>
          <a:stretch/>
        </p:blipFill>
        <p:spPr>
          <a:xfrm>
            <a:off x="8720470" y="10"/>
            <a:ext cx="3471533" cy="3029272"/>
          </a:xfrm>
          <a:prstGeom prst="rect">
            <a:avLst/>
          </a:prstGeom>
        </p:spPr>
      </p:pic>
      <p:pic>
        <p:nvPicPr>
          <p:cNvPr id="5" name="Picture 4" descr="A fish tank with plants in it&#10;&#10;Description automatically generated">
            <a:extLst>
              <a:ext uri="{FF2B5EF4-FFF2-40B4-BE49-F238E27FC236}">
                <a16:creationId xmlns:a16="http://schemas.microsoft.com/office/drawing/2014/main" id="{DB2FAA3C-4B10-AFD4-A960-BABCE430F2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804" b="29942"/>
          <a:stretch/>
        </p:blipFill>
        <p:spPr>
          <a:xfrm>
            <a:off x="5360564" y="2819400"/>
            <a:ext cx="6831431" cy="403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E1B589-4053-C82D-536B-617576A3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0667"/>
            <a:ext cx="3985731" cy="13167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/>
              <a:t>Donated $500  to student council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257323-7D5D-E250-D9E6-C848DD52EA24}"/>
              </a:ext>
            </a:extLst>
          </p:cNvPr>
          <p:cNvSpPr txBox="1"/>
          <p:nvPr/>
        </p:nvSpPr>
        <p:spPr>
          <a:xfrm>
            <a:off x="704088" y="2227403"/>
            <a:ext cx="3985732" cy="393409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STUCO asked for part of their donation to be used to provide a new home for "Waddle the Axolotl". 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Waddle is the beloved class pet of Mr. Stapleton and needed a larger tank. 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We purchased a new 40 gallon tank, tank stand, and a water filter on their behalf. </a:t>
            </a:r>
          </a:p>
        </p:txBody>
      </p:sp>
    </p:spTree>
    <p:extLst>
      <p:ext uri="{BB962C8B-B14F-4D97-AF65-F5344CB8AC3E}">
        <p14:creationId xmlns:p14="http://schemas.microsoft.com/office/powerpoint/2010/main" val="3414517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F16592-21F5-F1C9-3683-3F6EADCD8E03}"/>
              </a:ext>
            </a:extLst>
          </p:cNvPr>
          <p:cNvSpPr txBox="1">
            <a:spLocks/>
          </p:cNvSpPr>
          <p:nvPr/>
        </p:nvSpPr>
        <p:spPr>
          <a:xfrm>
            <a:off x="746849" y="746268"/>
            <a:ext cx="4646514" cy="70366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Financial report</a:t>
            </a:r>
          </a:p>
        </p:txBody>
      </p:sp>
      <p:pic>
        <p:nvPicPr>
          <p:cNvPr id="8" name="Picture 7" descr="A table with numbers and text&#10;&#10;Description automatically generated">
            <a:extLst>
              <a:ext uri="{FF2B5EF4-FFF2-40B4-BE49-F238E27FC236}">
                <a16:creationId xmlns:a16="http://schemas.microsoft.com/office/drawing/2014/main" id="{0B6DA6B7-F0C1-9CB2-4419-9B7FDF803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87" y="1949626"/>
            <a:ext cx="4461209" cy="29677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E8CD9B-906D-52D8-C67F-5065C31C6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051" y="1373983"/>
            <a:ext cx="512663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03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300"/>
              <a:t>FCA FM PSO </a:t>
            </a:r>
            <a:br>
              <a:rPr lang="en" sz="5300"/>
            </a:br>
            <a:r>
              <a:rPr lang="en" sz="5300"/>
              <a:t>Audit Report</a:t>
            </a:r>
            <a:endParaRPr sz="5300"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67"/>
              <a:t>September 2024</a:t>
            </a:r>
            <a:endParaRPr sz="2667"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4294967295"/>
          </p:nvPr>
        </p:nvSpPr>
        <p:spPr>
          <a:xfrm>
            <a:off x="831850" y="5324475"/>
            <a:ext cx="11360150" cy="105568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endParaRPr lang="en"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0726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en" sz="3500">
                <a:solidFill>
                  <a:schemeClr val="dk1"/>
                </a:solidFill>
              </a:rPr>
              <a:t>Methodology</a:t>
            </a:r>
          </a:p>
        </p:txBody>
      </p:sp>
      <p:graphicFrame>
        <p:nvGraphicFramePr>
          <p:cNvPr id="73" name="Text Placeholder 1">
            <a:extLst>
              <a:ext uri="{FF2B5EF4-FFF2-40B4-BE49-F238E27FC236}">
                <a16:creationId xmlns:a16="http://schemas.microsoft.com/office/drawing/2014/main" id="{F59DBC7C-64C2-EC0F-0294-764D0C4299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4748356"/>
              </p:ext>
            </p:extLst>
          </p:nvPr>
        </p:nvGraphicFramePr>
        <p:xfrm>
          <a:off x="415600" y="1547467"/>
          <a:ext cx="113608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7159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 idx="4294967295"/>
          </p:nvPr>
        </p:nvSpPr>
        <p:spPr>
          <a:xfrm>
            <a:off x="0" y="593725"/>
            <a:ext cx="11360150" cy="763588"/>
          </a:xfr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500">
                <a:solidFill>
                  <a:schemeClr val="dk1"/>
                </a:solidFill>
              </a:rPr>
              <a:t>Comparison of Deposits to Bank Statements</a:t>
            </a:r>
          </a:p>
        </p:txBody>
      </p:sp>
      <p:graphicFrame>
        <p:nvGraphicFramePr>
          <p:cNvPr id="69" name="Text Placeholder 1">
            <a:extLst>
              <a:ext uri="{FF2B5EF4-FFF2-40B4-BE49-F238E27FC236}">
                <a16:creationId xmlns:a16="http://schemas.microsoft.com/office/drawing/2014/main" id="{61AAB07D-9203-8D9E-5359-9AFA5EFEB4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8141654"/>
              </p:ext>
            </p:extLst>
          </p:nvPr>
        </p:nvGraphicFramePr>
        <p:xfrm>
          <a:off x="415600" y="1547467"/>
          <a:ext cx="113608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8710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" sz="3400">
                <a:solidFill>
                  <a:schemeClr val="dk1"/>
                </a:solidFill>
              </a:rPr>
              <a:t>Confirmation that disbursements were properly approved</a:t>
            </a:r>
          </a:p>
        </p:txBody>
      </p:sp>
      <p:graphicFrame>
        <p:nvGraphicFramePr>
          <p:cNvPr id="71" name="Text Placeholder 1">
            <a:extLst>
              <a:ext uri="{FF2B5EF4-FFF2-40B4-BE49-F238E27FC236}">
                <a16:creationId xmlns:a16="http://schemas.microsoft.com/office/drawing/2014/main" id="{2953B381-D499-70A4-0F5D-0868BA03D4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216103"/>
              </p:ext>
            </p:extLst>
          </p:nvPr>
        </p:nvGraphicFramePr>
        <p:xfrm>
          <a:off x="415600" y="1547467"/>
          <a:ext cx="113608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7304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 idx="4294967295"/>
          </p:nvPr>
        </p:nvSpPr>
        <p:spPr>
          <a:xfrm>
            <a:off x="704088" y="914400"/>
            <a:ext cx="10687812" cy="798194"/>
          </a:xfrm>
        </p:spPr>
        <p:txBody>
          <a:bodyPr spcFirstLastPara="1" vert="horz" lIns="91440" tIns="45720" rIns="91440" bIns="4572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500" cap="all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Confirmed that disbursements have been properly documented with an invoice or receipt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173EC2-6903-1DC8-AC8B-B49D8E63037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200899" y="1237630"/>
            <a:ext cx="4191001" cy="4139626"/>
          </a:xfrm>
        </p:spPr>
        <p:txBody>
          <a:bodyPr spcFirstLastPara="1" vert="horz" lIns="91440" tIns="45720" rIns="91440" bIns="4572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Exception Noted – Check #2225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1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Check to reimburse a member of the board for the 32auctions website did not have receipt or reimbursement request that could be found</a:t>
            </a:r>
          </a:p>
          <a:p>
            <a:pPr marL="0" lvl="1" indent="0">
              <a:lnSpc>
                <a:spcPct val="110000"/>
              </a:lnSpc>
              <a:spcAft>
                <a:spcPts val="600"/>
              </a:spcAft>
              <a:buNone/>
            </a:pP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1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expenditure was approved in meeting minutes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3900"/>
            <a:ext cx="1058875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check&#10;&#10;Description automatically generated">
            <a:extLst>
              <a:ext uri="{FF2B5EF4-FFF2-40B4-BE49-F238E27FC236}">
                <a16:creationId xmlns:a16="http://schemas.microsoft.com/office/drawing/2014/main" id="{4E7FD5B0-945B-84DD-F5F9-E3F0E2ABE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820" b="-5820"/>
          <a:stretch/>
        </p:blipFill>
        <p:spPr>
          <a:xfrm>
            <a:off x="800100" y="2890731"/>
            <a:ext cx="6072188" cy="3118333"/>
          </a:xfrm>
          <a:prstGeom prst="rect">
            <a:avLst/>
          </a:prstGeom>
          <a:noFill/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E0104E4-99BC-494F-8342-F250828E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9065" y="6145599"/>
            <a:ext cx="105828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353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en" sz="3500">
                <a:solidFill>
                  <a:schemeClr val="dk1"/>
                </a:solidFill>
              </a:rPr>
              <a:t>Confirm Check and Reporting Procedures</a:t>
            </a:r>
          </a:p>
        </p:txBody>
      </p:sp>
      <p:graphicFrame>
        <p:nvGraphicFramePr>
          <p:cNvPr id="75" name="Text Placeholder 1">
            <a:extLst>
              <a:ext uri="{FF2B5EF4-FFF2-40B4-BE49-F238E27FC236}">
                <a16:creationId xmlns:a16="http://schemas.microsoft.com/office/drawing/2014/main" id="{99339307-EC1E-D4FA-7012-CCA26EAF08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6704659"/>
              </p:ext>
            </p:extLst>
          </p:nvPr>
        </p:nvGraphicFramePr>
        <p:xfrm>
          <a:off x="415600" y="1547467"/>
          <a:ext cx="113608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84333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640EB-15D6-0658-F6A9-3AF6AE28B8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0664" y="766762"/>
            <a:ext cx="8558784" cy="763588"/>
          </a:xfr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dirty="0"/>
              <a:t>Monthly treasurer report balances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3473B-DC53-9979-927F-457C8F350D1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12648" y="1368658"/>
            <a:ext cx="10747502" cy="4722579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 indent="0">
              <a:buNone/>
            </a:pPr>
            <a:r>
              <a:rPr lang="en-US" sz="2400" i="0" dirty="0">
                <a:solidFill>
                  <a:srgbClr val="000000"/>
                </a:solidFill>
                <a:effectLst/>
                <a:latin typeface="+mj-lt"/>
              </a:rPr>
              <a:t>Review the monthly treasurer reports to verify that correct ending balances are correctly forwarded as beginning balances on subsequent reports. </a:t>
            </a:r>
          </a:p>
          <a:p>
            <a:pPr marL="152396" indent="0">
              <a:buNone/>
            </a:pPr>
            <a:endParaRPr lang="en-US" sz="1600" i="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b="1" dirty="0">
                <a:solidFill>
                  <a:srgbClr val="000000"/>
                </a:solidFill>
                <a:latin typeface="+mj-lt"/>
              </a:rPr>
              <a:t>Exception Noted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+mj-lt"/>
              </a:rPr>
              <a:t>Starting balance from the budget did not match the balance in the Chase account or ledger at the beginning of the year, therefore ending monthly balances were incorrect.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+mj-lt"/>
              </a:rPr>
              <a:t>Chase stated $20,925.99 and the budget to start was $20,826</a:t>
            </a:r>
            <a:endParaRPr lang="en-US" dirty="0">
              <a:latin typeface="+mj-lt"/>
            </a:endParaRPr>
          </a:p>
        </p:txBody>
      </p:sp>
      <p:pic>
        <p:nvPicPr>
          <p:cNvPr id="5" name="Picture 4" descr="A screenshot of a spreadsheet&#10;&#10;Description automatically generated">
            <a:extLst>
              <a:ext uri="{FF2B5EF4-FFF2-40B4-BE49-F238E27FC236}">
                <a16:creationId xmlns:a16="http://schemas.microsoft.com/office/drawing/2014/main" id="{01239552-55D1-5FE8-921F-F5521A8C7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002" y="3813969"/>
            <a:ext cx="2235315" cy="2108308"/>
          </a:xfrm>
          <a:prstGeom prst="rect">
            <a:avLst/>
          </a:prstGeom>
        </p:spPr>
      </p:pic>
      <p:pic>
        <p:nvPicPr>
          <p:cNvPr id="7" name="Picture 6" descr="A close-up of a business card&#10;&#10;Description automatically generated">
            <a:extLst>
              <a:ext uri="{FF2B5EF4-FFF2-40B4-BE49-F238E27FC236}">
                <a16:creationId xmlns:a16="http://schemas.microsoft.com/office/drawing/2014/main" id="{FD8B0652-A97C-361F-CCA8-594778985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974" y="3855190"/>
            <a:ext cx="6460399" cy="16341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6A6D3D0-1308-4127-17B3-90C31C325603}"/>
                  </a:ext>
                </a:extLst>
              </p14:cNvPr>
              <p14:cNvContentPartPr/>
              <p14:nvPr/>
            </p14:nvContentPartPr>
            <p14:xfrm>
              <a:off x="2797677" y="5788106"/>
              <a:ext cx="560640" cy="19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6A6D3D0-1308-4127-17B3-90C31C3256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3665" y="5682677"/>
                <a:ext cx="668303" cy="23018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272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 idx="4294967295"/>
          </p:nvPr>
        </p:nvSpPr>
        <p:spPr>
          <a:xfrm>
            <a:off x="662474" y="757433"/>
            <a:ext cx="8640147" cy="76358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dirty="0"/>
              <a:t>Review of </a:t>
            </a:r>
            <a:r>
              <a:rPr lang="en-US" sz="3200" dirty="0"/>
              <a:t>PSO</a:t>
            </a:r>
            <a:r>
              <a:rPr lang="en" sz="3200" dirty="0"/>
              <a:t>-related financial accounts 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173EC2-6903-1DC8-AC8B-B49D8E63037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37117" y="1734052"/>
            <a:ext cx="10618237" cy="3564132"/>
          </a:xfr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400" indent="0">
              <a:lnSpc>
                <a:spcPct val="114999"/>
              </a:lnSpc>
              <a:buNone/>
            </a:pPr>
            <a:r>
              <a:rPr lang="en-US" sz="3200" dirty="0"/>
              <a:t>Reviewed account information for the external websites utilized by the PSO to verify account owner information.</a:t>
            </a:r>
          </a:p>
          <a:p>
            <a:pPr marL="152400" indent="0">
              <a:lnSpc>
                <a:spcPct val="114999"/>
              </a:lnSpc>
              <a:buNone/>
            </a:pPr>
            <a:r>
              <a:rPr lang="en-US" sz="3200" dirty="0"/>
              <a:t> </a:t>
            </a:r>
            <a:endParaRPr lang="en-US" dirty="0"/>
          </a:p>
          <a:p>
            <a:pPr marL="1252855" lvl="1" indent="-457200">
              <a:lnSpc>
                <a:spcPct val="114999"/>
              </a:lnSpc>
              <a:buFont typeface="Wingdings" panose="05000000000000000000" pitchFamily="2" charset="2"/>
              <a:buChar char="Ø"/>
            </a:pPr>
            <a:r>
              <a:rPr lang="en-US" sz="2650" dirty="0">
                <a:solidFill>
                  <a:schemeClr val="tx1"/>
                </a:solidFill>
              </a:rPr>
              <a:t>Amazon account was recovered so EIN number is now not tied to previous board's accounts. </a:t>
            </a:r>
          </a:p>
          <a:p>
            <a:pPr marL="1252855" lvl="1" indent="-457200">
              <a:lnSpc>
                <a:spcPct val="114999"/>
              </a:lnSpc>
              <a:buFont typeface="Wingdings" panose="05000000000000000000" pitchFamily="2" charset="2"/>
              <a:buChar char="Ø"/>
            </a:pPr>
            <a:r>
              <a:rPr lang="en-US" sz="2650" dirty="0"/>
              <a:t>PayPal account still has previous treasurer’s social security number tied to it.</a:t>
            </a:r>
            <a:endParaRPr lang="en-US" dirty="0"/>
          </a:p>
          <a:p>
            <a:pPr marL="608965" indent="-456565">
              <a:lnSpc>
                <a:spcPct val="114999"/>
              </a:lnSpc>
            </a:pPr>
            <a:endParaRPr lang="en-US" sz="3733" dirty="0"/>
          </a:p>
          <a:p>
            <a:pPr marL="608965" indent="-456565">
              <a:lnSpc>
                <a:spcPct val="114999"/>
              </a:lnSpc>
            </a:pPr>
            <a:endParaRPr lang="en-US" sz="2667" b="1" dirty="0"/>
          </a:p>
          <a:p>
            <a:pPr marL="608965" indent="-456565">
              <a:lnSpc>
                <a:spcPct val="114999"/>
              </a:lnSpc>
            </a:pPr>
            <a:endParaRPr lang="en-US" sz="2933" dirty="0"/>
          </a:p>
          <a:p>
            <a:pPr marL="1828165" lvl="2" indent="-422910">
              <a:lnSpc>
                <a:spcPct val="114999"/>
              </a:lnSpc>
            </a:pPr>
            <a:endParaRPr lang="en-US" sz="2400" dirty="0"/>
          </a:p>
          <a:p>
            <a:pPr marL="1828165" lvl="2" indent="-422910">
              <a:lnSpc>
                <a:spcPct val="114999"/>
              </a:lnSpc>
            </a:pPr>
            <a:endParaRPr lang="en-US" dirty="0"/>
          </a:p>
          <a:p>
            <a:pPr marL="1218565" lvl="1" indent="-422910">
              <a:lnSpc>
                <a:spcPct val="114999"/>
              </a:lnSpc>
            </a:pPr>
            <a:endParaRPr lang="en-US" sz="2400" dirty="0"/>
          </a:p>
          <a:p>
            <a:pPr marL="1218565" lvl="1" indent="-422910">
              <a:lnSpc>
                <a:spcPct val="114999"/>
              </a:lnSpc>
            </a:pPr>
            <a:endParaRPr lang="en-US" sz="2400" dirty="0"/>
          </a:p>
          <a:p>
            <a:pPr marL="1218565" lvl="1" indent="-422910">
              <a:lnSpc>
                <a:spcPct val="114999"/>
              </a:lnSpc>
            </a:pPr>
            <a:endParaRPr lang="en-US" sz="1467" dirty="0"/>
          </a:p>
          <a:p>
            <a:pPr marL="608965" indent="-456565"/>
            <a:endParaRPr lang="en-US" sz="1467" dirty="0"/>
          </a:p>
          <a:p>
            <a:pPr marL="608965" indent="-456565">
              <a:lnSpc>
                <a:spcPct val="114999"/>
              </a:lnSpc>
            </a:pPr>
            <a:endParaRPr lang="en-US" sz="1467" dirty="0"/>
          </a:p>
          <a:p>
            <a:pPr marL="608965" indent="-456565">
              <a:lnSpc>
                <a:spcPct val="114999"/>
              </a:lnSpc>
            </a:pPr>
            <a:endParaRPr lang="en-US" sz="2667" dirty="0"/>
          </a:p>
          <a:p>
            <a:pPr marL="608965" indent="-456565">
              <a:lnSpc>
                <a:spcPct val="114999"/>
              </a:lnSpc>
            </a:pP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3690509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492FE-2098-010C-DD3A-AC67634C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753488"/>
            <a:ext cx="10691265" cy="645447"/>
          </a:xfrm>
        </p:spPr>
        <p:txBody>
          <a:bodyPr>
            <a:normAutofit fontScale="90000"/>
          </a:bodyPr>
          <a:lstStyle/>
          <a:p>
            <a:r>
              <a:rPr lang="en-US"/>
              <a:t>Agenda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A5F0AE9-CE47-E320-0D07-17A3641E5E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794389"/>
              </p:ext>
            </p:extLst>
          </p:nvPr>
        </p:nvGraphicFramePr>
        <p:xfrm>
          <a:off x="820396" y="1324599"/>
          <a:ext cx="11022370" cy="4884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123">
                  <a:extLst>
                    <a:ext uri="{9D8B030D-6E8A-4147-A177-3AD203B41FA5}">
                      <a16:colId xmlns:a16="http://schemas.microsoft.com/office/drawing/2014/main" val="3596049110"/>
                    </a:ext>
                  </a:extLst>
                </a:gridCol>
                <a:gridCol w="4443704">
                  <a:extLst>
                    <a:ext uri="{9D8B030D-6E8A-4147-A177-3AD203B41FA5}">
                      <a16:colId xmlns:a16="http://schemas.microsoft.com/office/drawing/2014/main" val="2093668786"/>
                    </a:ext>
                  </a:extLst>
                </a:gridCol>
                <a:gridCol w="2904543">
                  <a:extLst>
                    <a:ext uri="{9D8B030D-6E8A-4147-A177-3AD203B41FA5}">
                      <a16:colId xmlns:a16="http://schemas.microsoft.com/office/drawing/2014/main" val="2674486487"/>
                    </a:ext>
                  </a:extLst>
                </a:gridCol>
              </a:tblGrid>
              <a:tr h="393226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/>
                          </a:solidFill>
                        </a:rPr>
                        <a:t>7:00 pm – 7:05 pm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Assembly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Mr. Holloway / Ms. Nied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794093"/>
                  </a:ext>
                </a:extLst>
              </a:tr>
              <a:tr h="538099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Pledge of Allegiance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School Moto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447004"/>
                  </a:ext>
                </a:extLst>
              </a:tr>
              <a:tr h="393226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/>
                          </a:solidFill>
                        </a:rPr>
                        <a:t>7:05 pm – 7:10 pm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Meeting call to order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Karen Smith - President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0804732"/>
                  </a:ext>
                </a:extLst>
              </a:tr>
              <a:tr h="1014111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Introduce Student Council President : Maggie Gardner</a:t>
                      </a:r>
                    </a:p>
                    <a:p>
                      <a:pPr lvl="0"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Introduce PSO</a:t>
                      </a:r>
                    </a:p>
                    <a:p>
                      <a:pPr lvl="0"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029147"/>
                  </a:ext>
                </a:extLst>
              </a:tr>
              <a:tr h="393226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/>
                          </a:solidFill>
                        </a:rPr>
                        <a:t>7:10 pm – 7:15 pm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Headmaster Remarks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Mr. Holloway / Ms. Nied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1429"/>
                  </a:ext>
                </a:extLst>
              </a:tr>
              <a:tr h="393226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/>
                          </a:solidFill>
                        </a:rPr>
                        <a:t>7:15 pm – 7:20 pm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Fall Fest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Kylee Lipsky-Snyder - Fundraising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3658299"/>
                  </a:ext>
                </a:extLst>
              </a:tr>
              <a:tr h="393226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/>
                          </a:solidFill>
                        </a:rPr>
                        <a:t>7:20 pm – 7:30 pm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Accomplishments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Kate Wallis - VP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823887"/>
                  </a:ext>
                </a:extLst>
              </a:tr>
              <a:tr h="755409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/>
                          </a:solidFill>
                        </a:rPr>
                        <a:t>7:30 pm – 7:45pm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Audit Results &amp; </a:t>
                      </a:r>
                    </a:p>
                    <a:p>
                      <a:pPr lvl="0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Monthly Financial Review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Jamie Lamb - Treasurer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848385"/>
                  </a:ext>
                </a:extLst>
              </a:tr>
              <a:tr h="610536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/>
                          </a:solidFill>
                        </a:rPr>
                        <a:t>7:45 pm – 8:00 pm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Q&amp;A and Carline Raffle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PSO Board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4857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675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F4CF4-9E72-755B-833F-991EE46A9D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850" y="843107"/>
            <a:ext cx="1558212" cy="763588"/>
          </a:xfr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dirty="0"/>
              <a:t>Taxes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3B962-22C5-8AD3-A479-B00F0854C49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19882" y="1527499"/>
            <a:ext cx="10640267" cy="4554538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 indent="0">
              <a:buNone/>
            </a:pPr>
            <a:r>
              <a:rPr lang="en-US" b="1" dirty="0"/>
              <a:t>Reviewed that federal and state taxes were filed on time</a:t>
            </a:r>
          </a:p>
          <a:p>
            <a:endParaRPr lang="en-US" dirty="0"/>
          </a:p>
          <a:p>
            <a:r>
              <a:rPr lang="en-US" dirty="0"/>
              <a:t>Exception Noted</a:t>
            </a:r>
          </a:p>
          <a:p>
            <a:pPr marL="0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Quarterly state taxes were filed 4 times, but three times they were late resulting in a $52 fee each time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EBEF5-5AFA-AF7F-B656-5EF5413CB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567" y="4209852"/>
            <a:ext cx="8594108" cy="104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86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95339-488D-27E8-7C54-8A8B2D21CA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4087" y="559063"/>
            <a:ext cx="3306747" cy="5256025"/>
          </a:xfrm>
        </p:spPr>
        <p:txBody>
          <a:bodyPr vert="horz" lIns="91440" tIns="45720" rIns="91440" bIns="4572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ct val="0"/>
              </a:spcBef>
            </a:pPr>
            <a:r>
              <a:rPr lang="en-US" sz="36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Fall Fest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E0BCD-44B3-7C5F-5A63-16734D89BDD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78971" y="1510779"/>
            <a:ext cx="6844892" cy="3352591"/>
          </a:xfrm>
        </p:spPr>
        <p:txBody>
          <a:bodyPr vert="horz" lIns="91440" tIns="45720" rIns="91440" bIns="45720" rtlCol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Reviewed inventory of silent auction items on 32auctions and PSO donation log.</a:t>
            </a:r>
          </a:p>
          <a:p>
            <a:pPr marL="152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08965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 a few unsold items that were donated to the school</a:t>
            </a:r>
          </a:p>
          <a:p>
            <a:pPr marL="152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08965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Exception Noted</a:t>
            </a:r>
          </a:p>
          <a:p>
            <a:pPr marL="1332865" lvl="1" indent="-3429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checking PSO donation log, there were 14 items missing from log that were on the auction site and sold.</a:t>
            </a:r>
          </a:p>
          <a:p>
            <a:pPr marL="152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52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FF0B6C-73E2-4B40-9280-938C14922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223541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440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en" sz="3500">
                <a:solidFill>
                  <a:schemeClr val="dk1"/>
                </a:solidFill>
              </a:rPr>
              <a:t>Recommendations</a:t>
            </a:r>
          </a:p>
        </p:txBody>
      </p:sp>
      <p:graphicFrame>
        <p:nvGraphicFramePr>
          <p:cNvPr id="71" name="Text Placeholder 1">
            <a:extLst>
              <a:ext uri="{FF2B5EF4-FFF2-40B4-BE49-F238E27FC236}">
                <a16:creationId xmlns:a16="http://schemas.microsoft.com/office/drawing/2014/main" id="{09CF8321-79B6-4162-6C23-94B8A11032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0045426"/>
              </p:ext>
            </p:extLst>
          </p:nvPr>
        </p:nvGraphicFramePr>
        <p:xfrm>
          <a:off x="415600" y="1547467"/>
          <a:ext cx="113608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0068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EF92653-5D6D-47E6-8744-0DAF76E04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E99FF03-DD5A-4DE5-9633-AA461D9BB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19B865-C642-B3C9-6E81-CC8765DD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941" y="511685"/>
            <a:ext cx="6404238" cy="56224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600"/>
              <a:t>Q &amp; 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A98CE3-81A7-4FFE-A047-9AA65998D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6169" y="723900"/>
            <a:ext cx="0" cy="53340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180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B892B8-69FE-ADAB-0E26-F1DAA8E37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252" y="1123528"/>
            <a:ext cx="3373016" cy="46048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3C2D4A7-7AE1-227E-0227-D85E83FB6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03" y="1165643"/>
            <a:ext cx="3537345" cy="452056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116B993-782E-33AD-430C-9A3005305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340" y="1123528"/>
            <a:ext cx="3465111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32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508B8-A4D8-5816-2A29-5E6D21B6E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577238" cy="56002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/>
              <a:t>PSO</a:t>
            </a:r>
            <a:r>
              <a:rPr lang="en-US" sz="4000" kern="1200" cap="all" spc="30" baseline="0">
                <a:latin typeface="+mj-lt"/>
                <a:ea typeface="+mj-ea"/>
                <a:cs typeface="+mj-cs"/>
              </a:rPr>
              <a:t> Introduction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5ECDF1-A64B-DFEC-348F-000AF8B28D43}"/>
              </a:ext>
            </a:extLst>
          </p:cNvPr>
          <p:cNvSpPr txBox="1"/>
          <p:nvPr/>
        </p:nvSpPr>
        <p:spPr>
          <a:xfrm>
            <a:off x="859455" y="2102272"/>
            <a:ext cx="4215180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/>
              <a:t>President: Karen Anne Smith</a:t>
            </a:r>
          </a:p>
          <a:p>
            <a:endParaRPr lang="en-US" sz="1600"/>
          </a:p>
          <a:p>
            <a:r>
              <a:rPr lang="en-US" sz="1600"/>
              <a:t>Vice President: Kate Wallis</a:t>
            </a:r>
          </a:p>
          <a:p>
            <a:endParaRPr lang="en-US" sz="1600"/>
          </a:p>
          <a:p>
            <a:r>
              <a:rPr lang="en-US" sz="1600"/>
              <a:t>Treasurer: Jamie Lamb</a:t>
            </a:r>
          </a:p>
          <a:p>
            <a:endParaRPr lang="en-US" sz="1600"/>
          </a:p>
          <a:p>
            <a:r>
              <a:rPr lang="en-US" sz="1600"/>
              <a:t>Volunteer Coordinator: Elle Rivera</a:t>
            </a:r>
          </a:p>
          <a:p>
            <a:endParaRPr lang="en-US" sz="1600"/>
          </a:p>
          <a:p>
            <a:r>
              <a:rPr lang="en-US" sz="1600"/>
              <a:t>Recording Secretary: Tonya Morris</a:t>
            </a:r>
          </a:p>
          <a:p>
            <a:endParaRPr lang="en-US" sz="1600"/>
          </a:p>
          <a:p>
            <a:r>
              <a:rPr lang="en-US" sz="1600"/>
              <a:t>Communications: Natalie O'Donnell</a:t>
            </a:r>
          </a:p>
          <a:p>
            <a:endParaRPr 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EFFC23-FC65-CBF1-F722-3D43FAD1B245}"/>
              </a:ext>
            </a:extLst>
          </p:cNvPr>
          <p:cNvSpPr txBox="1"/>
          <p:nvPr/>
        </p:nvSpPr>
        <p:spPr>
          <a:xfrm>
            <a:off x="5650356" y="2102272"/>
            <a:ext cx="421518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/>
              <a:t>Community Outreach: Lisa Walker</a:t>
            </a:r>
          </a:p>
          <a:p>
            <a:endParaRPr lang="en-US" sz="1600"/>
          </a:p>
          <a:p>
            <a:r>
              <a:rPr lang="en-US" sz="1600"/>
              <a:t>Fundraising Chair: Kylee Lipensky-Snyder</a:t>
            </a:r>
          </a:p>
          <a:p>
            <a:endParaRPr lang="en-US" sz="1600"/>
          </a:p>
          <a:p>
            <a:r>
              <a:rPr lang="en-US" sz="1600"/>
              <a:t>Hospitality Chair: Nina Zonta</a:t>
            </a:r>
          </a:p>
          <a:p>
            <a:endParaRPr lang="en-US" sz="16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DF5DE8-EF26-A6B3-EBBB-16AB5A9242B1}"/>
              </a:ext>
            </a:extLst>
          </p:cNvPr>
          <p:cNvSpPr txBox="1">
            <a:spLocks/>
          </p:cNvSpPr>
          <p:nvPr/>
        </p:nvSpPr>
        <p:spPr>
          <a:xfrm>
            <a:off x="5650356" y="1639629"/>
            <a:ext cx="4577238" cy="56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Standing committees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B3956C-B721-6FB0-3E99-A38316B0419B}"/>
              </a:ext>
            </a:extLst>
          </p:cNvPr>
          <p:cNvSpPr txBox="1">
            <a:spLocks/>
          </p:cNvSpPr>
          <p:nvPr/>
        </p:nvSpPr>
        <p:spPr>
          <a:xfrm>
            <a:off x="859455" y="1639630"/>
            <a:ext cx="4577238" cy="56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Elected executive board</a:t>
            </a:r>
          </a:p>
        </p:txBody>
      </p:sp>
    </p:spTree>
    <p:extLst>
      <p:ext uri="{BB962C8B-B14F-4D97-AF65-F5344CB8AC3E}">
        <p14:creationId xmlns:p14="http://schemas.microsoft.com/office/powerpoint/2010/main" val="993084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C94F9-80D1-9BCE-792C-DC875E9C6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00" y="899025"/>
            <a:ext cx="4917754" cy="37929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Headmaster Remarks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97051-F6B4-8BF7-28B0-02B608213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1688" y="4778479"/>
            <a:ext cx="4435882" cy="1101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>
                <a:solidFill>
                  <a:schemeClr val="tx1"/>
                </a:solidFill>
              </a:rPr>
              <a:t>Mr. Holloway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76813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BF2B36B-4D1C-9E0A-B17B-23D805AEC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7681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DEB6917-9F39-6569-C6DC-BF72C712D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9" r="-3" b="178"/>
          <a:stretch/>
        </p:blipFill>
        <p:spPr>
          <a:xfrm>
            <a:off x="6217920" y="723901"/>
            <a:ext cx="524445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90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F16592-21F5-F1C9-3683-3F6EADCD8E03}"/>
              </a:ext>
            </a:extLst>
          </p:cNvPr>
          <p:cNvSpPr txBox="1">
            <a:spLocks/>
          </p:cNvSpPr>
          <p:nvPr/>
        </p:nvSpPr>
        <p:spPr>
          <a:xfrm>
            <a:off x="746849" y="746268"/>
            <a:ext cx="3990616" cy="7615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Fall fest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9C88FD-BCCF-B2F3-A04D-63711E788B87}"/>
              </a:ext>
            </a:extLst>
          </p:cNvPr>
          <p:cNvSpPr txBox="1"/>
          <p:nvPr/>
        </p:nvSpPr>
        <p:spPr>
          <a:xfrm>
            <a:off x="746850" y="1448961"/>
            <a:ext cx="3990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Sponsorship and Auction Donation requests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80850E-E3CA-FE52-A0F4-72E48B58C0CF}"/>
              </a:ext>
            </a:extLst>
          </p:cNvPr>
          <p:cNvSpPr txBox="1"/>
          <p:nvPr/>
        </p:nvSpPr>
        <p:spPr>
          <a:xfrm>
            <a:off x="746849" y="1954062"/>
            <a:ext cx="4166374" cy="38692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Arial"/>
                <a:ea typeface="Arial" panose="020B0604020202020204" pitchFamily="34" charset="0"/>
                <a:cs typeface="Arial"/>
              </a:rPr>
              <a:t>Aurum Sponsorship </a:t>
            </a:r>
            <a:r>
              <a:rPr lang="en-US" sz="1200" b="1" dirty="0">
                <a:latin typeface="Arial"/>
                <a:ea typeface="Arial" panose="020B0604020202020204" pitchFamily="34" charset="0"/>
                <a:cs typeface="Arial"/>
              </a:rPr>
              <a:t>- $500 </a:t>
            </a:r>
            <a:endParaRPr lang="en-US" b="1" dirty="0"/>
          </a:p>
          <a:p>
            <a:pPr marL="342900" indent="-342900">
              <a:lnSpc>
                <a:spcPct val="114999"/>
              </a:lnSpc>
              <a:buFont typeface="Symbol" panose="05050102010706020507" pitchFamily="18" charset="2"/>
              <a:buChar char="-"/>
            </a:pPr>
            <a:r>
              <a:rPr lang="en-US" sz="1200" u="none" strike="noStrike" dirty="0">
                <a:effectLst/>
                <a:latin typeface="Arial"/>
                <a:ea typeface="Arial" panose="020B0604020202020204" pitchFamily="34" charset="0"/>
                <a:cs typeface="Arial"/>
              </a:rPr>
              <a:t>Logo and link added to </a:t>
            </a:r>
            <a:r>
              <a:rPr lang="en-US" sz="1200" dirty="0">
                <a:latin typeface="Arial"/>
                <a:ea typeface="Arial" panose="020B0604020202020204" pitchFamily="34" charset="0"/>
                <a:cs typeface="Arial"/>
              </a:rPr>
              <a:t>auction site</a:t>
            </a:r>
            <a:endParaRPr lang="en-US" dirty="0"/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200" u="none" strike="noStrike" dirty="0">
                <a:effectLst/>
                <a:latin typeface="Arial"/>
                <a:ea typeface="Arial" panose="020B0604020202020204" pitchFamily="34" charset="0"/>
                <a:cs typeface="Arial"/>
              </a:rPr>
              <a:t>Invite to participate in person at event with a booth/trunk display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200" u="none" strike="noStrike" dirty="0">
                <a:effectLst/>
                <a:latin typeface="Arial"/>
                <a:ea typeface="Arial" panose="020B0604020202020204" pitchFamily="34" charset="0"/>
                <a:cs typeface="Arial"/>
              </a:rPr>
              <a:t>Thank you sponsor signs at event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200" u="none" strike="noStrike" dirty="0">
                <a:effectLst/>
                <a:latin typeface="Arial"/>
                <a:ea typeface="Arial" panose="020B0604020202020204" pitchFamily="34" charset="0"/>
                <a:cs typeface="Arial"/>
              </a:rPr>
              <a:t>PSO website (</a:t>
            </a:r>
            <a:r>
              <a:rPr lang="en-US" sz="1200" dirty="0">
                <a:latin typeface="Arial"/>
                <a:ea typeface="Arial" panose="020B0604020202020204" pitchFamily="34" charset="0"/>
                <a:cs typeface="Arial"/>
              </a:rPr>
              <a:t>fcafm-pso</a:t>
            </a:r>
            <a:r>
              <a:rPr lang="en-US" sz="1200" u="none" strike="noStrike" dirty="0">
                <a:effectLst/>
                <a:latin typeface="Arial"/>
                <a:ea typeface="Arial" panose="020B0604020202020204" pitchFamily="34" charset="0"/>
                <a:cs typeface="Arial"/>
              </a:rPr>
              <a:t>.org) &amp; social media mentions before and after events.</a:t>
            </a:r>
          </a:p>
          <a:p>
            <a:pPr marL="342900" indent="-342900">
              <a:lnSpc>
                <a:spcPct val="114999"/>
              </a:lnSpc>
              <a:buFont typeface="Symbol" panose="05050102010706020507" pitchFamily="18" charset="2"/>
              <a:buChar char="-"/>
            </a:pPr>
            <a:endParaRPr lang="en-US" sz="1200" dirty="0">
              <a:latin typeface="Arial"/>
              <a:ea typeface="Arial" panose="020B0604020202020204" pitchFamily="34" charset="0"/>
              <a:cs typeface="Arial"/>
            </a:endParaRPr>
          </a:p>
          <a:p>
            <a:r>
              <a:rPr lang="en-US" sz="1200" b="1" dirty="0">
                <a:latin typeface="Arial"/>
                <a:ea typeface="Arial" panose="020B0604020202020204" pitchFamily="34" charset="0"/>
                <a:cs typeface="Arial"/>
              </a:rPr>
              <a:t>Argentum Sponsorship - $250</a:t>
            </a:r>
            <a:endParaRPr lang="en-US" sz="1200" dirty="0">
              <a:latin typeface="Arial"/>
              <a:ea typeface="Arial" panose="020B0604020202020204" pitchFamily="34" charset="0"/>
              <a:cs typeface="Arial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-"/>
            </a:pPr>
            <a:r>
              <a:rPr lang="en-US" sz="1200" u="none" strike="noStrike" dirty="0">
                <a:effectLst/>
                <a:latin typeface="Arial"/>
                <a:ea typeface="Arial" panose="020B0604020202020204" pitchFamily="34" charset="0"/>
                <a:cs typeface="Arial"/>
              </a:rPr>
              <a:t>Logo and link added to </a:t>
            </a:r>
            <a:r>
              <a:rPr lang="en-US" sz="1200" dirty="0">
                <a:latin typeface="Arial"/>
                <a:ea typeface="Arial" panose="020B0604020202020204" pitchFamily="34" charset="0"/>
                <a:cs typeface="Arial"/>
              </a:rPr>
              <a:t>auction website</a:t>
            </a:r>
            <a:endParaRPr lang="en-US" sz="1200" u="none" strike="noStrike" dirty="0">
              <a:effectLst/>
              <a:latin typeface="Arial"/>
              <a:ea typeface="Arial" panose="020B0604020202020204" pitchFamily="34" charset="0"/>
              <a:cs typeface="Arial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200" u="none" strike="noStrike" dirty="0">
                <a:effectLst/>
                <a:latin typeface="Arial"/>
                <a:ea typeface="Arial" panose="020B0604020202020204" pitchFamily="34" charset="0"/>
                <a:cs typeface="Arial"/>
              </a:rPr>
              <a:t>Invite to participate in person at event with a booth/trunk display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-"/>
            </a:pPr>
            <a:r>
              <a:rPr lang="en-US" sz="1200" u="none" strike="noStrike" dirty="0">
                <a:effectLst/>
                <a:latin typeface="Arial"/>
                <a:ea typeface="Arial" panose="020B0604020202020204" pitchFamily="34" charset="0"/>
                <a:cs typeface="Arial"/>
              </a:rPr>
              <a:t>Thank you sponsor signs at </a:t>
            </a:r>
            <a:r>
              <a:rPr lang="en-US" sz="1200" dirty="0">
                <a:latin typeface="Arial"/>
                <a:ea typeface="Arial" panose="020B0604020202020204" pitchFamily="34" charset="0"/>
                <a:cs typeface="Arial"/>
              </a:rPr>
              <a:t>event</a:t>
            </a:r>
            <a:endParaRPr lang="en-US" dirty="0">
              <a:latin typeface="Calisto MT"/>
              <a:ea typeface="Arial" panose="020B0604020202020204" pitchFamily="34" charset="0"/>
              <a:cs typeface="Arial"/>
            </a:endParaRPr>
          </a:p>
          <a:p>
            <a:pPr>
              <a:lnSpc>
                <a:spcPct val="114999"/>
              </a:lnSpc>
            </a:pPr>
            <a:endParaRPr lang="en-US" sz="1200" dirty="0">
              <a:latin typeface="Arial"/>
              <a:ea typeface="Arial" panose="020B0604020202020204" pitchFamily="34" charset="0"/>
              <a:cs typeface="Arial"/>
            </a:endParaRPr>
          </a:p>
          <a:p>
            <a:pPr marR="0" lv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</a:pPr>
            <a:r>
              <a:rPr lang="en-US" sz="1200" b="1" dirty="0" err="1">
                <a:latin typeface="Arial"/>
                <a:ea typeface="Arial" panose="020B0604020202020204" pitchFamily="34" charset="0"/>
                <a:cs typeface="Arial"/>
              </a:rPr>
              <a:t>Aereum</a:t>
            </a:r>
            <a:r>
              <a:rPr lang="en-US" sz="1200" b="1" dirty="0">
                <a:latin typeface="Arial"/>
                <a:ea typeface="Arial" panose="020B0604020202020204" pitchFamily="34" charset="0"/>
                <a:cs typeface="Arial"/>
              </a:rPr>
              <a:t> Sponsorship - $100 </a:t>
            </a:r>
            <a:endParaRPr lang="en-US" b="1" dirty="0"/>
          </a:p>
          <a:p>
            <a:pPr marL="342900" indent="-342900">
              <a:lnSpc>
                <a:spcPct val="114999"/>
              </a:lnSpc>
              <a:buFont typeface="Symbol" panose="05050102010706020507" pitchFamily="18" charset="2"/>
              <a:buChar char="-"/>
            </a:pPr>
            <a:r>
              <a:rPr lang="en-US" sz="1200" u="none" strike="noStrike" dirty="0">
                <a:effectLst/>
                <a:latin typeface="Arial"/>
                <a:ea typeface="Arial" panose="020B0604020202020204" pitchFamily="34" charset="0"/>
                <a:cs typeface="Arial"/>
              </a:rPr>
              <a:t>Logo and link added </a:t>
            </a:r>
            <a:r>
              <a:rPr lang="en-US" sz="1200" dirty="0">
                <a:latin typeface="Arial"/>
                <a:ea typeface="Arial" panose="020B0604020202020204" pitchFamily="34" charset="0"/>
                <a:cs typeface="Arial"/>
              </a:rPr>
              <a:t>to auction website</a:t>
            </a:r>
            <a:endParaRPr lang="en-US" sz="1200" u="none" strike="noStrike" dirty="0">
              <a:effectLst/>
              <a:latin typeface="Arial"/>
              <a:ea typeface="Arial" panose="020B0604020202020204" pitchFamily="34" charset="0"/>
              <a:cs typeface="Arial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200" u="none" strike="noStrike" dirty="0">
                <a:effectLst/>
                <a:latin typeface="Arial"/>
                <a:ea typeface="Arial" panose="020B0604020202020204" pitchFamily="34" charset="0"/>
                <a:cs typeface="Arial"/>
              </a:rPr>
              <a:t>Invite to participate in person at event with a trunk display</a:t>
            </a:r>
          </a:p>
        </p:txBody>
      </p:sp>
      <p:pic>
        <p:nvPicPr>
          <p:cNvPr id="2" name="Picture 1" descr="A poster with text and leaves&#10;&#10;Description automatically generated">
            <a:extLst>
              <a:ext uri="{FF2B5EF4-FFF2-40B4-BE49-F238E27FC236}">
                <a16:creationId xmlns:a16="http://schemas.microsoft.com/office/drawing/2014/main" id="{77A8BF6D-58C3-2754-7E9E-66801021C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172" y="991525"/>
            <a:ext cx="3776708" cy="488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08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B4D3E-851D-3985-AF1F-673CE540C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909637"/>
            <a:ext cx="6400800" cy="1307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PSO in 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55F35C-A50F-BD92-7E5C-727DC078E3C9}"/>
              </a:ext>
            </a:extLst>
          </p:cNvPr>
          <p:cNvSpPr txBox="1"/>
          <p:nvPr/>
        </p:nvSpPr>
        <p:spPr>
          <a:xfrm>
            <a:off x="700088" y="2221992"/>
            <a:ext cx="6400800" cy="373989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600" b="1"/>
              <a:t>Meet the Teacher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800"/>
              <a:t>Decorated the cafeteria 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800"/>
              <a:t>Provided lunch for Upper and Lower school teachers and staff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800"/>
              <a:t>Welcomed in new families and invited them to join the PSO!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813B4C-6731-0B72-5252-A79AB0E20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3900"/>
            <a:ext cx="1058875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standing next to a table full of food&#10;&#10;Description automatically generated">
            <a:extLst>
              <a:ext uri="{FF2B5EF4-FFF2-40B4-BE49-F238E27FC236}">
                <a16:creationId xmlns:a16="http://schemas.microsoft.com/office/drawing/2014/main" id="{43134A47-411C-FE2C-14C1-764CC815C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464" y="890873"/>
            <a:ext cx="2391435" cy="511536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E0E8146-6E65-2E6C-0C86-547E3C925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9065" y="6145599"/>
            <a:ext cx="105828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136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341BFA31-6544-45C2-9DA0-9E1C5E0B1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8D737F3-8F18-4C8D-93C1-A11245916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549A30D-3ED6-4206-B9AD-0DE7E15F0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white cart with a group of balls on it&#10;&#10;Description automatically generated">
            <a:extLst>
              <a:ext uri="{FF2B5EF4-FFF2-40B4-BE49-F238E27FC236}">
                <a16:creationId xmlns:a16="http://schemas.microsoft.com/office/drawing/2014/main" id="{94E3A7B9-E3DE-21F7-709B-46E0BBC82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36253" y="1657349"/>
            <a:ext cx="4724400" cy="3543300"/>
          </a:xfrm>
          <a:prstGeom prst="rect">
            <a:avLst/>
          </a:prstGeom>
        </p:spPr>
      </p:pic>
      <p:pic>
        <p:nvPicPr>
          <p:cNvPr id="4" name="Picture 3" descr="A person holding a bag of football and a bag of balls&#10;&#10;Description automatically generated">
            <a:extLst>
              <a:ext uri="{FF2B5EF4-FFF2-40B4-BE49-F238E27FC236}">
                <a16:creationId xmlns:a16="http://schemas.microsoft.com/office/drawing/2014/main" id="{D0E35817-461C-69D1-4D3B-8D77FDC24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68629" y="3852753"/>
            <a:ext cx="2215368" cy="1661526"/>
          </a:xfrm>
          <a:prstGeom prst="rect">
            <a:avLst/>
          </a:prstGeom>
        </p:spPr>
      </p:pic>
      <p:pic>
        <p:nvPicPr>
          <p:cNvPr id="3" name="Picture 2" descr="A person holding a ball&#10;&#10;Description automatically generated">
            <a:extLst>
              <a:ext uri="{FF2B5EF4-FFF2-40B4-BE49-F238E27FC236}">
                <a16:creationId xmlns:a16="http://schemas.microsoft.com/office/drawing/2014/main" id="{9B597549-0D3A-43B0-A5C9-C486C3CAA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93189" y="1340211"/>
            <a:ext cx="2187298" cy="1640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D6135D-46EE-FE89-707A-39580FBC3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060" y="1183341"/>
            <a:ext cx="4042298" cy="2961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/>
              <a:t>Refreshed the playground cart</a:t>
            </a:r>
          </a:p>
        </p:txBody>
      </p:sp>
    </p:spTree>
    <p:extLst>
      <p:ext uri="{BB962C8B-B14F-4D97-AF65-F5344CB8AC3E}">
        <p14:creationId xmlns:p14="http://schemas.microsoft.com/office/powerpoint/2010/main" val="3987090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41BFA31-6544-45C2-9DA0-9E1C5E0B1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7594EFD-13B0-401C-9650-853A2EAE9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EC41E46-FD55-45CE-BBBB-673BDF020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standing next to a box&#10;&#10;Description automatically generated">
            <a:extLst>
              <a:ext uri="{FF2B5EF4-FFF2-40B4-BE49-F238E27FC236}">
                <a16:creationId xmlns:a16="http://schemas.microsoft.com/office/drawing/2014/main" id="{4907C25E-E3CD-7E20-A621-2EB2EFF0A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618210" y="1815837"/>
            <a:ext cx="4308070" cy="3231052"/>
          </a:xfrm>
          <a:prstGeom prst="rect">
            <a:avLst/>
          </a:prstGeom>
        </p:spPr>
      </p:pic>
      <p:pic>
        <p:nvPicPr>
          <p:cNvPr id="5" name="Picture 4" descr="A person holding a box&#10;&#10;Description automatically generated">
            <a:extLst>
              <a:ext uri="{FF2B5EF4-FFF2-40B4-BE49-F238E27FC236}">
                <a16:creationId xmlns:a16="http://schemas.microsoft.com/office/drawing/2014/main" id="{F135BE28-79F0-AB8D-0088-FF31513EC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35767" y="1832974"/>
            <a:ext cx="4267642" cy="32007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94D8F8-F9AF-AF05-5D5A-F77706343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24" y="1532964"/>
            <a:ext cx="3744211" cy="256058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Provided $100 worth of supplies to Each new teacher</a:t>
            </a:r>
          </a:p>
        </p:txBody>
      </p:sp>
    </p:spTree>
    <p:extLst>
      <p:ext uri="{BB962C8B-B14F-4D97-AF65-F5344CB8AC3E}">
        <p14:creationId xmlns:p14="http://schemas.microsoft.com/office/powerpoint/2010/main" val="4162913750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66C46F630C6842994D06441D3C685B" ma:contentTypeVersion="11" ma:contentTypeDescription="Create a new document." ma:contentTypeScope="" ma:versionID="fed29017e7a613280af06669c78fc291">
  <xsd:schema xmlns:xsd="http://www.w3.org/2001/XMLSchema" xmlns:xs="http://www.w3.org/2001/XMLSchema" xmlns:p="http://schemas.microsoft.com/office/2006/metadata/properties" xmlns:ns2="3ec20d18-3e1e-479a-8d63-c8e776b366eb" xmlns:ns3="b8c46c7e-b0b8-4a17-8072-a0f35971e1e2" targetNamespace="http://schemas.microsoft.com/office/2006/metadata/properties" ma:root="true" ma:fieldsID="0627375f8c8335d8572c2e82636cca69" ns2:_="" ns3:_="">
    <xsd:import namespace="3ec20d18-3e1e-479a-8d63-c8e776b366eb"/>
    <xsd:import namespace="b8c46c7e-b0b8-4a17-8072-a0f35971e1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c20d18-3e1e-479a-8d63-c8e776b366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8e1d1d0-4948-4db9-a0ad-27c6771140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c46c7e-b0b8-4a17-8072-a0f35971e1e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e2d81d3-451f-4615-a669-5bd0f1d1a718}" ma:internalName="TaxCatchAll" ma:showField="CatchAllData" ma:web="b8c46c7e-b0b8-4a17-8072-a0f35971e1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c20d18-3e1e-479a-8d63-c8e776b366eb">
      <Terms xmlns="http://schemas.microsoft.com/office/infopath/2007/PartnerControls"/>
    </lcf76f155ced4ddcb4097134ff3c332f>
    <TaxCatchAll xmlns="b8c46c7e-b0b8-4a17-8072-a0f35971e1e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9D7084-7B29-4F15-8891-90BA6416375D}">
  <ds:schemaRefs>
    <ds:schemaRef ds:uri="3ec20d18-3e1e-479a-8d63-c8e776b366eb"/>
    <ds:schemaRef ds:uri="b8c46c7e-b0b8-4a17-8072-a0f35971e1e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897CB6A-83D6-4F06-9206-FDC79B12DEAD}">
  <ds:schemaRefs>
    <ds:schemaRef ds:uri="3ec20d18-3e1e-479a-8d63-c8e776b366eb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b8c46c7e-b0b8-4a17-8072-a0f35971e1e2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5DA41AF-46FC-4433-9686-32F37B072DF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260df36-bc43-424c-8f44-c85226657b01}" enabled="0" method="" siteId="{f260df36-bc43-424c-8f44-c85226657b0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985</Words>
  <Application>Microsoft Office PowerPoint</Application>
  <PresentationFormat>Widescreen</PresentationFormat>
  <Paragraphs>154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Calisto MT</vt:lpstr>
      <vt:lpstr>Roboto</vt:lpstr>
      <vt:lpstr>Symbol</vt:lpstr>
      <vt:lpstr>Univers Condensed</vt:lpstr>
      <vt:lpstr>Wingdings</vt:lpstr>
      <vt:lpstr>ChronicleVTI</vt:lpstr>
      <vt:lpstr>Simple Light</vt:lpstr>
      <vt:lpstr>1st general pSo Meeting  </vt:lpstr>
      <vt:lpstr>Agenda</vt:lpstr>
      <vt:lpstr>PowerPoint Presentation</vt:lpstr>
      <vt:lpstr>PSO Introduction</vt:lpstr>
      <vt:lpstr>Headmaster Remarks</vt:lpstr>
      <vt:lpstr>PowerPoint Presentation</vt:lpstr>
      <vt:lpstr>PSO in action</vt:lpstr>
      <vt:lpstr>Refreshed the playground cart</vt:lpstr>
      <vt:lpstr>Provided $100 worth of supplies to Each new teacher</vt:lpstr>
      <vt:lpstr>Donated $500  to student council </vt:lpstr>
      <vt:lpstr>PowerPoint Presentation</vt:lpstr>
      <vt:lpstr>FCA FM PSO  Audit Report</vt:lpstr>
      <vt:lpstr>Methodology</vt:lpstr>
      <vt:lpstr>Comparison of Deposits to Bank Statements</vt:lpstr>
      <vt:lpstr>Confirmation that disbursements were properly approved</vt:lpstr>
      <vt:lpstr>Confirmed that disbursements have been properly documented with an invoice or receipt</vt:lpstr>
      <vt:lpstr>Confirm Check and Reporting Procedures</vt:lpstr>
      <vt:lpstr>Monthly treasurer report balances</vt:lpstr>
      <vt:lpstr>Review of PSO-related financial accounts </vt:lpstr>
      <vt:lpstr>Taxes</vt:lpstr>
      <vt:lpstr>Fall Fest</vt:lpstr>
      <vt:lpstr>Recommendations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2nd general pto Meeting</dc:title>
  <dc:creator>Karen Smith</dc:creator>
  <cp:lastModifiedBy>Karen Smith</cp:lastModifiedBy>
  <cp:revision>16</cp:revision>
  <dcterms:created xsi:type="dcterms:W3CDTF">2023-02-09T17:06:38Z</dcterms:created>
  <dcterms:modified xsi:type="dcterms:W3CDTF">2024-09-06T19:11:41Z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0x010100CA66C46F630C6842994D06441D3C685B</vt:lpwstr>
  </property>
  <property fmtid="{D5CDD505-2E9C-101B-9397-08002B2CF9AE}" pid="3" name="MediaServiceImageTags">
    <vt:lpwstr/>
  </property>
</Properties>
</file>