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909"/>
    <a:srgbClr val="D29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405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48A66-5D4B-47B1-AEA6-FCD8C4851D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5FBD7-C2F9-4C41-B3DE-F71D75A2EA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CDCD9-8BEC-4883-8203-006543FA9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DB274-112D-4E67-8FD0-595A66A5B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55113-1E04-4B34-A91E-6987D7981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73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2D6D5-CEDA-49FF-AA53-0A69FEF05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86AB92-2315-48D8-A2E2-4ED81F1A9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BF746-DD37-46C2-8050-4E6079731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AD8AA-7CC4-4499-9C7C-72280C419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DA17B-F5E8-43A2-AF73-00828E116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89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D8837E-02C9-41D3-B6D8-F04CB2EA1E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27F39-880B-435C-8767-C5383BFA8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2B588-FF43-432C-A6EC-7B26AA55B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49B7F-FC11-47A9-A371-A2A97E30D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8589A-7B2A-4D6D-BAE0-90906B98B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19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0B311-7C23-4848-AF6F-A3BB3ED84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CE1B1-EA88-43D1-B448-80433C45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5333CD-ED37-4BB1-A067-A1594D2D4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CE9D9-879D-4AD0-B9C9-5F14FF80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85EAE-4494-4745-8BBD-7223E21EE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91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45C61-AB1B-4E81-B893-4F37C7C8B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972CC-BC1A-47A1-A048-E55AF9482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CE30CE-BFF4-4FED-AED0-838C590C4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991DFA-9FAB-44D6-AFD7-D9C9BDF27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B4A4A-2F25-455F-BDAC-4C2846684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70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D7EA-ABF7-43A7-AE65-5497D21E9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541ED-E4F8-4F97-81DF-4E7F3BDA9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5B6834-738E-401F-B8D0-ACBDD480E4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187C94-4B7E-4DBB-9EC4-250254A68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DB54E-2066-4828-BE51-A002C15B9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5F0C25-31D1-405D-BFF0-5997B3EF4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5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1B9EF-7053-4D64-8A99-93C2221BA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D12D51-DA06-4016-BA0D-BF205217E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2AEED4-5224-4665-A8CF-0F5B0D287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ADE34A-47BA-4E58-AEB9-66611DA1E3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C5795A-5A4B-4790-94C5-60E553D604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8811B3-5C55-4219-9EF3-1B23A2AFE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933C57-55CE-44CE-B540-D55E2AF0A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9EFCA8-F9CF-4D1A-B4C4-8CCDA86BC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0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09E7C-A7D8-4D73-990A-3E6F24636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4A9138-3D1A-44C1-8ADC-F290FD791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21B905-F273-4720-9DC6-1F8C6DBA9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34083D-F497-4DE3-AE81-CEE8E0ADD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97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92DA04-4892-4197-948C-177CD3F82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82A12B-E7AC-4B4B-812B-217C158BF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BBCD2-1B57-4696-83A0-16E0A8503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6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09EA3-9451-4FC7-8971-45BD43227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1AED1-3E7F-467A-B2A7-E92C1300B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F47A90-118C-4E2E-82DC-70E4D1112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F6A149-6B1F-4FEC-AB16-7888F2E9E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EB22C9-650F-4F88-A449-8B367E526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2B6878-AC7F-4556-A4FE-01FD1587A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51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83D06-B2E4-45B8-80F7-60520D213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B3AC3A-8B04-4226-9548-DC37F276BD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35B05F-F8BF-41ED-92D6-23410DDD2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BF1E20-8487-4310-8D5A-2F8DB88E7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BDF2AB-9B0E-49AB-AC86-ED479BA4A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1D0825-3FDA-4226-819E-23FB41C6E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56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84624E-E964-4B71-ADAE-928160D35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8B08B-6CB4-4403-B70B-4A3BC6702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B91CB-9C35-4439-BE0E-359C879C6C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CCFAE-787C-4FC0-80FB-FB859B1B27CA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A2DE0-D569-42C2-AEE7-6607B37269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D09D0-E2CA-40A6-BEEB-311F49380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92BBD-3819-4EE2-8A0D-00ADF7D4A0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7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E487B73-7ECE-47A0-9FE3-11BEB14A8E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" y="0"/>
            <a:ext cx="4077051" cy="44386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BF852CB-D785-4493-88C1-06DB57169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5075"/>
            <a:ext cx="4077051" cy="43529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E973D95-3066-4731-B50E-B72C5C1EE7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448" y="0"/>
            <a:ext cx="4077051" cy="44386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1D8B111-E1E2-4D66-983D-64F7EB68FB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444" y="2505075"/>
            <a:ext cx="4077051" cy="435292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178C387-0490-4F33-A668-29E92AEED6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495" y="0"/>
            <a:ext cx="4043501" cy="44386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7AA4CD2-6C09-4F93-B580-C777E0ED2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8491" y="2505075"/>
            <a:ext cx="4043501" cy="4352925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BE494B4-6956-4260-9506-EEA9ED20E68B}"/>
              </a:ext>
            </a:extLst>
          </p:cNvPr>
          <p:cNvSpPr/>
          <p:nvPr/>
        </p:nvSpPr>
        <p:spPr>
          <a:xfrm>
            <a:off x="261455" y="270545"/>
            <a:ext cx="3514987" cy="5262508"/>
          </a:xfrm>
          <a:prstGeom prst="rect">
            <a:avLst/>
          </a:prstGeom>
          <a:solidFill>
            <a:srgbClr val="FF0000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BA6B2C-14B7-41C4-96EC-07E66463FDDF}"/>
              </a:ext>
            </a:extLst>
          </p:cNvPr>
          <p:cNvSpPr/>
          <p:nvPr/>
        </p:nvSpPr>
        <p:spPr>
          <a:xfrm>
            <a:off x="4338506" y="270545"/>
            <a:ext cx="3514987" cy="5262508"/>
          </a:xfrm>
          <a:prstGeom prst="rect">
            <a:avLst/>
          </a:prstGeom>
          <a:solidFill>
            <a:srgbClr val="FF0000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494FD6A-0E7D-410E-AF72-9A649CFAD50E}"/>
              </a:ext>
            </a:extLst>
          </p:cNvPr>
          <p:cNvSpPr/>
          <p:nvPr/>
        </p:nvSpPr>
        <p:spPr>
          <a:xfrm>
            <a:off x="8409946" y="270545"/>
            <a:ext cx="3514987" cy="5262508"/>
          </a:xfrm>
          <a:prstGeom prst="rect">
            <a:avLst/>
          </a:prstGeom>
          <a:solidFill>
            <a:srgbClr val="FF0000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13F7823D-5D9B-412E-B493-AEDC7683413E}"/>
              </a:ext>
            </a:extLst>
          </p:cNvPr>
          <p:cNvSpPr txBox="1"/>
          <p:nvPr/>
        </p:nvSpPr>
        <p:spPr>
          <a:xfrm>
            <a:off x="340090" y="929912"/>
            <a:ext cx="3514987" cy="30686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900" b="1" dirty="0">
              <a:ln w="12700" cap="flat" cmpd="sng" algn="ctr">
                <a:solidFill>
                  <a:srgbClr val="D29600"/>
                </a:solidFill>
                <a:prstDash val="solid"/>
                <a:round/>
              </a:ln>
              <a:solidFill>
                <a:srgbClr val="FFB909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Stencil" panose="040409050D0802020404" pitchFamily="8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½ LB Pork Butt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sweet roll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 and Cheese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Baked beans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Coleslaw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 err="1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Bbqusion</a:t>
            </a: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bbq</a:t>
            </a: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Sauce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n>
                  <a:solidFill>
                    <a:srgbClr val="D29600"/>
                  </a:solidFill>
                </a:ln>
                <a:solidFill>
                  <a:srgbClr val="FFB90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ln>
                <a:solidFill>
                  <a:srgbClr val="D29600"/>
                </a:solidFill>
              </a:ln>
              <a:solidFill>
                <a:srgbClr val="FFB909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Text Box 3">
            <a:extLst>
              <a:ext uri="{FF2B5EF4-FFF2-40B4-BE49-F238E27FC236}">
                <a16:creationId xmlns:a16="http://schemas.microsoft.com/office/drawing/2014/main" id="{50EB8213-DB51-4210-B1B0-B2D520FA93BE}"/>
              </a:ext>
            </a:extLst>
          </p:cNvPr>
          <p:cNvSpPr txBox="1"/>
          <p:nvPr/>
        </p:nvSpPr>
        <p:spPr>
          <a:xfrm>
            <a:off x="4381926" y="795449"/>
            <a:ext cx="3514987" cy="28774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2200" b="1" dirty="0">
              <a:ln w="12700" cap="flat" cmpd="sng" algn="ctr">
                <a:solidFill>
                  <a:srgbClr val="D29600"/>
                </a:solidFill>
                <a:prstDash val="solid"/>
                <a:round/>
              </a:ln>
              <a:solidFill>
                <a:srgbClr val="FFB909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Stencil" panose="040409050D0802020404" pitchFamily="8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¼ LB Burnt ends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¼ LB Brisket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Sweet roll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 and cheese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Baked beans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Coleslaw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 err="1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Bbqusion</a:t>
            </a: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bbq</a:t>
            </a: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Sauce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Text Box 3">
            <a:extLst>
              <a:ext uri="{FF2B5EF4-FFF2-40B4-BE49-F238E27FC236}">
                <a16:creationId xmlns:a16="http://schemas.microsoft.com/office/drawing/2014/main" id="{AE7BF5A9-C90B-45FE-9D0C-F4E53F295F7F}"/>
              </a:ext>
            </a:extLst>
          </p:cNvPr>
          <p:cNvSpPr txBox="1"/>
          <p:nvPr/>
        </p:nvSpPr>
        <p:spPr>
          <a:xfrm>
            <a:off x="8449450" y="749761"/>
            <a:ext cx="3514987" cy="28774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900" b="1" dirty="0">
              <a:ln w="12700" cap="flat" cmpd="sng" algn="ctr">
                <a:solidFill>
                  <a:srgbClr val="D29600"/>
                </a:solidFill>
                <a:prstDash val="solid"/>
                <a:round/>
              </a:ln>
              <a:solidFill>
                <a:srgbClr val="FFB909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Stencil" panose="040409050D0802020404" pitchFamily="8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¼ LB Burnt ends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¼ LB Brisket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½ </a:t>
            </a:r>
            <a:r>
              <a:rPr lang="en-US" sz="1900" b="1" dirty="0" err="1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lb</a:t>
            </a: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Pork Butt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Sweet roll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 and cheese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Baked beans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Coleslaw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900" b="1" dirty="0" err="1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Bbqusion</a:t>
            </a: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900" b="1" dirty="0" err="1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bbq</a:t>
            </a:r>
            <a:r>
              <a:rPr lang="en-US" sz="1900" b="1" dirty="0">
                <a:ln w="12700" cap="flat" cmpd="sng" algn="ctr">
                  <a:solidFill>
                    <a:srgbClr val="D29600"/>
                  </a:solidFill>
                  <a:prstDash val="solid"/>
                  <a:round/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Sauce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n>
                  <a:solidFill>
                    <a:srgbClr val="D29600"/>
                  </a:solidFill>
                </a:ln>
                <a:solidFill>
                  <a:srgbClr val="FFB90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ln>
                <a:solidFill>
                  <a:srgbClr val="D29600"/>
                </a:solidFill>
              </a:ln>
              <a:solidFill>
                <a:srgbClr val="FFB909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6073B7E-19F2-4912-B50A-DA46EF6049A5}"/>
              </a:ext>
            </a:extLst>
          </p:cNvPr>
          <p:cNvSpPr/>
          <p:nvPr/>
        </p:nvSpPr>
        <p:spPr>
          <a:xfrm>
            <a:off x="358771" y="4077478"/>
            <a:ext cx="3309132" cy="695677"/>
          </a:xfrm>
          <a:prstGeom prst="rect">
            <a:avLst/>
          </a:prstGeom>
          <a:solidFill>
            <a:srgbClr val="FFB909"/>
          </a:solidFill>
          <a:ln w="28575">
            <a:solidFill>
              <a:srgbClr val="D29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 Box 3">
            <a:extLst>
              <a:ext uri="{FF2B5EF4-FFF2-40B4-BE49-F238E27FC236}">
                <a16:creationId xmlns:a16="http://schemas.microsoft.com/office/drawing/2014/main" id="{3597AD8D-D38A-4DE7-8792-852D399D3929}"/>
              </a:ext>
            </a:extLst>
          </p:cNvPr>
          <p:cNvSpPr txBox="1"/>
          <p:nvPr/>
        </p:nvSpPr>
        <p:spPr>
          <a:xfrm>
            <a:off x="206205" y="4052330"/>
            <a:ext cx="3614264" cy="20268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ln w="12700" cap="flat" cmpd="sng" algn="ctr">
                  <a:solidFill>
                    <a:schemeClr val="bg1"/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$20 </a:t>
            </a:r>
            <a:r>
              <a:rPr lang="en-US" sz="2300" b="1" dirty="0">
                <a:ln w="12700" cap="flat" cmpd="sng" algn="ctr">
                  <a:solidFill>
                    <a:srgbClr val="C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 guest</a:t>
            </a:r>
            <a:endParaRPr lang="en-US" sz="2300" dirty="0">
              <a:ln w="12700" cap="flat" cmpd="sng" algn="ctr">
                <a:solidFill>
                  <a:srgbClr val="C00000"/>
                </a:solidFill>
                <a:prstDash val="solid"/>
                <a:round/>
              </a:ln>
              <a:solidFill>
                <a:srgbClr val="FF0000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8A7F2C6-C662-4A37-B7C8-B2DA2C698C3E}"/>
              </a:ext>
            </a:extLst>
          </p:cNvPr>
          <p:cNvSpPr/>
          <p:nvPr/>
        </p:nvSpPr>
        <p:spPr>
          <a:xfrm>
            <a:off x="4435818" y="4077479"/>
            <a:ext cx="3309132" cy="709068"/>
          </a:xfrm>
          <a:prstGeom prst="rect">
            <a:avLst/>
          </a:prstGeom>
          <a:solidFill>
            <a:srgbClr val="FFB909"/>
          </a:solidFill>
          <a:ln w="28575">
            <a:solidFill>
              <a:srgbClr val="D29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 Box 3">
            <a:extLst>
              <a:ext uri="{FF2B5EF4-FFF2-40B4-BE49-F238E27FC236}">
                <a16:creationId xmlns:a16="http://schemas.microsoft.com/office/drawing/2014/main" id="{4FE3115A-8CA9-4DE5-BF5B-130A7758F249}"/>
              </a:ext>
            </a:extLst>
          </p:cNvPr>
          <p:cNvSpPr txBox="1"/>
          <p:nvPr/>
        </p:nvSpPr>
        <p:spPr>
          <a:xfrm>
            <a:off x="4264351" y="4052330"/>
            <a:ext cx="3614264" cy="20268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b="1" dirty="0">
                <a:ln w="12700" cap="flat" cmpd="sng" algn="ctr">
                  <a:solidFill>
                    <a:schemeClr val="bg1"/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$25 </a:t>
            </a:r>
            <a:r>
              <a:rPr lang="en-US" sz="2300" b="1" dirty="0">
                <a:ln w="12700" cap="flat" cmpd="sng" algn="ctr">
                  <a:solidFill>
                    <a:srgbClr val="C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 guest</a:t>
            </a:r>
            <a:endParaRPr lang="en-US" sz="2300" dirty="0">
              <a:ln w="12700" cap="flat" cmpd="sng" algn="ctr">
                <a:solidFill>
                  <a:srgbClr val="C00000"/>
                </a:solidFill>
                <a:prstDash val="solid"/>
                <a:round/>
              </a:ln>
              <a:solidFill>
                <a:srgbClr val="FF0000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207C3F2-281B-4326-BC50-09A75B4F4FC3}"/>
              </a:ext>
            </a:extLst>
          </p:cNvPr>
          <p:cNvSpPr/>
          <p:nvPr/>
        </p:nvSpPr>
        <p:spPr>
          <a:xfrm>
            <a:off x="8475375" y="4096884"/>
            <a:ext cx="3389736" cy="710363"/>
          </a:xfrm>
          <a:prstGeom prst="rect">
            <a:avLst/>
          </a:prstGeom>
          <a:solidFill>
            <a:srgbClr val="FFB909"/>
          </a:solidFill>
          <a:ln w="28575">
            <a:solidFill>
              <a:srgbClr val="D29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 Box 3">
            <a:extLst>
              <a:ext uri="{FF2B5EF4-FFF2-40B4-BE49-F238E27FC236}">
                <a16:creationId xmlns:a16="http://schemas.microsoft.com/office/drawing/2014/main" id="{28CE3910-6004-499D-B316-4F79ADD47641}"/>
              </a:ext>
            </a:extLst>
          </p:cNvPr>
          <p:cNvSpPr txBox="1"/>
          <p:nvPr/>
        </p:nvSpPr>
        <p:spPr>
          <a:xfrm>
            <a:off x="8383373" y="4081344"/>
            <a:ext cx="3558390" cy="202689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000" b="1">
                <a:ln w="12700" cap="flat" cmpd="sng" algn="ctr">
                  <a:solidFill>
                    <a:schemeClr val="bg1"/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$30</a:t>
            </a:r>
            <a:r>
              <a:rPr lang="en-US" sz="2000" b="1">
                <a:ln w="12700" cap="flat" cmpd="sng" algn="ctr">
                  <a:solidFill>
                    <a:schemeClr val="bg1"/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300" b="1" dirty="0">
                <a:ln w="12700" cap="flat" cmpd="sng" algn="ctr">
                  <a:solidFill>
                    <a:srgbClr val="C00000"/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 guest</a:t>
            </a:r>
            <a:endParaRPr lang="en-US" sz="2300" dirty="0">
              <a:ln w="12700" cap="flat" cmpd="sng" algn="ctr">
                <a:solidFill>
                  <a:srgbClr val="C00000"/>
                </a:solidFill>
                <a:prstDash val="solid"/>
                <a:round/>
              </a:ln>
              <a:solidFill>
                <a:srgbClr val="FF0000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01C908C-E7BE-407B-A76C-361C8E447BB5}"/>
              </a:ext>
            </a:extLst>
          </p:cNvPr>
          <p:cNvSpPr/>
          <p:nvPr/>
        </p:nvSpPr>
        <p:spPr>
          <a:xfrm>
            <a:off x="8512873" y="356270"/>
            <a:ext cx="3309132" cy="604881"/>
          </a:xfrm>
          <a:prstGeom prst="rect">
            <a:avLst/>
          </a:prstGeom>
          <a:solidFill>
            <a:srgbClr val="FFB909"/>
          </a:solidFill>
          <a:ln w="28575">
            <a:solidFill>
              <a:srgbClr val="D29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Box 3">
            <a:extLst>
              <a:ext uri="{FF2B5EF4-FFF2-40B4-BE49-F238E27FC236}">
                <a16:creationId xmlns:a16="http://schemas.microsoft.com/office/drawing/2014/main" id="{7D7AA778-AB91-43E0-A4FA-CEE84EEC38B5}"/>
              </a:ext>
            </a:extLst>
          </p:cNvPr>
          <p:cNvSpPr txBox="1"/>
          <p:nvPr/>
        </p:nvSpPr>
        <p:spPr>
          <a:xfrm>
            <a:off x="8290931" y="419208"/>
            <a:ext cx="3531074" cy="13654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Plain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500" b="1" dirty="0">
                <a:ln w="12700" cap="flat" cmpd="sng" algn="ctr">
                  <a:solidFill>
                    <a:schemeClr val="bg1"/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“the whole deal”</a:t>
            </a:r>
            <a:endParaRPr lang="en-US" sz="2500" dirty="0">
              <a:ln w="12700" cap="flat" cmpd="sng" algn="ctr">
                <a:solidFill>
                  <a:schemeClr val="bg1"/>
                </a:solidFill>
                <a:prstDash val="solid"/>
                <a:round/>
              </a:ln>
              <a:solidFill>
                <a:schemeClr val="tx1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C17C8E7-69EC-46F9-9028-1A1FEAADA49F}"/>
              </a:ext>
            </a:extLst>
          </p:cNvPr>
          <p:cNvSpPr/>
          <p:nvPr/>
        </p:nvSpPr>
        <p:spPr>
          <a:xfrm>
            <a:off x="4458207" y="344070"/>
            <a:ext cx="3309132" cy="604881"/>
          </a:xfrm>
          <a:prstGeom prst="rect">
            <a:avLst/>
          </a:prstGeom>
          <a:solidFill>
            <a:srgbClr val="FFB909"/>
          </a:solidFill>
          <a:ln w="28575">
            <a:solidFill>
              <a:srgbClr val="D29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Box 3">
            <a:extLst>
              <a:ext uri="{FF2B5EF4-FFF2-40B4-BE49-F238E27FC236}">
                <a16:creationId xmlns:a16="http://schemas.microsoft.com/office/drawing/2014/main" id="{8ADFFFD0-46FA-4E99-BE66-3EC54C4FD40A}"/>
              </a:ext>
            </a:extLst>
          </p:cNvPr>
          <p:cNvSpPr txBox="1"/>
          <p:nvPr/>
        </p:nvSpPr>
        <p:spPr>
          <a:xfrm>
            <a:off x="4021802" y="422197"/>
            <a:ext cx="3495407" cy="13470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Plain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500" b="1" dirty="0">
                <a:ln w="12700" cap="flat" cmpd="sng" algn="ctr">
                  <a:solidFill>
                    <a:schemeClr val="bg1"/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“Brisket”</a:t>
            </a:r>
            <a:endParaRPr lang="en-US" sz="2500" dirty="0">
              <a:ln w="12700" cap="flat" cmpd="sng" algn="ctr">
                <a:solidFill>
                  <a:schemeClr val="bg1"/>
                </a:solidFill>
                <a:prstDash val="solid"/>
                <a:round/>
              </a:ln>
              <a:solidFill>
                <a:schemeClr val="tx1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FDBDCF0-B4E4-45C9-AE55-DC9B97847416}"/>
              </a:ext>
            </a:extLst>
          </p:cNvPr>
          <p:cNvSpPr/>
          <p:nvPr/>
        </p:nvSpPr>
        <p:spPr>
          <a:xfrm>
            <a:off x="330317" y="332913"/>
            <a:ext cx="3377261" cy="604881"/>
          </a:xfrm>
          <a:prstGeom prst="rect">
            <a:avLst/>
          </a:prstGeom>
          <a:solidFill>
            <a:srgbClr val="FFB909"/>
          </a:solidFill>
          <a:ln w="28575">
            <a:solidFill>
              <a:srgbClr val="D29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Box 3">
            <a:extLst>
              <a:ext uri="{FF2B5EF4-FFF2-40B4-BE49-F238E27FC236}">
                <a16:creationId xmlns:a16="http://schemas.microsoft.com/office/drawing/2014/main" id="{6DDCF5D5-2CEE-46B9-BEB3-58DFFC87D2B7}"/>
              </a:ext>
            </a:extLst>
          </p:cNvPr>
          <p:cNvSpPr txBox="1"/>
          <p:nvPr/>
        </p:nvSpPr>
        <p:spPr>
          <a:xfrm>
            <a:off x="192240" y="447450"/>
            <a:ext cx="3493288" cy="10034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Plain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500" b="1" kern="1200" dirty="0">
                <a:ln w="12700" cap="flat" cmpd="sng" algn="ctr">
                  <a:solidFill>
                    <a:schemeClr val="bg1"/>
                  </a:solidFill>
                  <a:prstDash val="solid"/>
                  <a:round/>
                </a:ln>
                <a:solidFill>
                  <a:schemeClr val="tx1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“Pork combo”     </a:t>
            </a:r>
            <a:endParaRPr lang="en-US" sz="2500" dirty="0">
              <a:ln w="12700" cap="flat" cmpd="sng" algn="ctr">
                <a:solidFill>
                  <a:schemeClr val="bg1"/>
                </a:solidFill>
                <a:prstDash val="solid"/>
                <a:round/>
              </a:ln>
              <a:solidFill>
                <a:schemeClr val="tx1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 Box 3">
            <a:extLst>
              <a:ext uri="{FF2B5EF4-FFF2-40B4-BE49-F238E27FC236}">
                <a16:creationId xmlns:a16="http://schemas.microsoft.com/office/drawing/2014/main" id="{39F2332F-040C-4278-B8CD-3D3945A590B8}"/>
              </a:ext>
            </a:extLst>
          </p:cNvPr>
          <p:cNvSpPr txBox="1"/>
          <p:nvPr/>
        </p:nvSpPr>
        <p:spPr>
          <a:xfrm>
            <a:off x="264947" y="4771323"/>
            <a:ext cx="3514987" cy="181589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n>
                  <a:solidFill>
                    <a:srgbClr val="D29600"/>
                  </a:solidFill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15 guest minimum</a:t>
            </a:r>
          </a:p>
        </p:txBody>
      </p:sp>
      <p:sp>
        <p:nvSpPr>
          <p:cNvPr id="33" name="Text Box 3">
            <a:extLst>
              <a:ext uri="{FF2B5EF4-FFF2-40B4-BE49-F238E27FC236}">
                <a16:creationId xmlns:a16="http://schemas.microsoft.com/office/drawing/2014/main" id="{5319C6A2-15A0-453C-AEF5-C915EB169C88}"/>
              </a:ext>
            </a:extLst>
          </p:cNvPr>
          <p:cNvSpPr txBox="1"/>
          <p:nvPr/>
        </p:nvSpPr>
        <p:spPr>
          <a:xfrm>
            <a:off x="4335010" y="5065778"/>
            <a:ext cx="3525467" cy="181589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n>
                  <a:solidFill>
                    <a:srgbClr val="D29600"/>
                  </a:solidFill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EXTRA MEAT: $6 Per guest </a:t>
            </a:r>
          </a:p>
        </p:txBody>
      </p:sp>
      <p:sp>
        <p:nvSpPr>
          <p:cNvPr id="34" name="Text Box 3">
            <a:extLst>
              <a:ext uri="{FF2B5EF4-FFF2-40B4-BE49-F238E27FC236}">
                <a16:creationId xmlns:a16="http://schemas.microsoft.com/office/drawing/2014/main" id="{69A36737-2CC4-40E2-84BA-519CF7F37946}"/>
              </a:ext>
            </a:extLst>
          </p:cNvPr>
          <p:cNvSpPr txBox="1"/>
          <p:nvPr/>
        </p:nvSpPr>
        <p:spPr>
          <a:xfrm>
            <a:off x="8398025" y="5122538"/>
            <a:ext cx="3514987" cy="39952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n>
                  <a:solidFill>
                    <a:srgbClr val="D29600"/>
                  </a:solidFill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EXTRA MEAT: $8 Per GUEST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6F45B2E-7654-425D-9F1F-B4AB8AFBF23E}"/>
              </a:ext>
            </a:extLst>
          </p:cNvPr>
          <p:cNvSpPr/>
          <p:nvPr/>
        </p:nvSpPr>
        <p:spPr>
          <a:xfrm>
            <a:off x="835755" y="5906472"/>
            <a:ext cx="10608906" cy="646513"/>
          </a:xfrm>
          <a:prstGeom prst="rect">
            <a:avLst/>
          </a:prstGeom>
          <a:solidFill>
            <a:srgbClr val="FFB909"/>
          </a:solidFill>
          <a:ln w="28575">
            <a:solidFill>
              <a:srgbClr val="D29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 Box 3">
            <a:extLst>
              <a:ext uri="{FF2B5EF4-FFF2-40B4-BE49-F238E27FC236}">
                <a16:creationId xmlns:a16="http://schemas.microsoft.com/office/drawing/2014/main" id="{F612C6C8-A691-4860-AD82-2D76721FFADD}"/>
              </a:ext>
            </a:extLst>
          </p:cNvPr>
          <p:cNvSpPr txBox="1"/>
          <p:nvPr/>
        </p:nvSpPr>
        <p:spPr>
          <a:xfrm>
            <a:off x="276116" y="5934744"/>
            <a:ext cx="11632730" cy="5465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dirty="0">
                <a:ln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Everything that we sell is scratch made with the freshest ingredients. We will be happy to do our best to accommodate any special requests or alterations. </a:t>
            </a:r>
          </a:p>
        </p:txBody>
      </p:sp>
      <p:sp>
        <p:nvSpPr>
          <p:cNvPr id="37" name="Text Box 3">
            <a:extLst>
              <a:ext uri="{FF2B5EF4-FFF2-40B4-BE49-F238E27FC236}">
                <a16:creationId xmlns:a16="http://schemas.microsoft.com/office/drawing/2014/main" id="{A9B627CA-FF3B-4FD2-B825-58BE514E7FD7}"/>
              </a:ext>
            </a:extLst>
          </p:cNvPr>
          <p:cNvSpPr txBox="1"/>
          <p:nvPr/>
        </p:nvSpPr>
        <p:spPr>
          <a:xfrm>
            <a:off x="250237" y="5065778"/>
            <a:ext cx="3514987" cy="3232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n>
                  <a:solidFill>
                    <a:srgbClr val="D29600"/>
                  </a:solidFill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EXTRA MEAT: $4 Per GUEST</a:t>
            </a:r>
          </a:p>
        </p:txBody>
      </p:sp>
      <p:sp>
        <p:nvSpPr>
          <p:cNvPr id="38" name="Text Box 3">
            <a:extLst>
              <a:ext uri="{FF2B5EF4-FFF2-40B4-BE49-F238E27FC236}">
                <a16:creationId xmlns:a16="http://schemas.microsoft.com/office/drawing/2014/main" id="{F7969824-B2D2-405D-92A2-6830BAB9BE7F}"/>
              </a:ext>
            </a:extLst>
          </p:cNvPr>
          <p:cNvSpPr txBox="1"/>
          <p:nvPr/>
        </p:nvSpPr>
        <p:spPr>
          <a:xfrm>
            <a:off x="4313990" y="4790125"/>
            <a:ext cx="3514987" cy="34153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n>
                  <a:solidFill>
                    <a:srgbClr val="D29600"/>
                  </a:solidFill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15 guest minimum</a:t>
            </a:r>
          </a:p>
        </p:txBody>
      </p:sp>
      <p:sp>
        <p:nvSpPr>
          <p:cNvPr id="39" name="Text Box 3">
            <a:extLst>
              <a:ext uri="{FF2B5EF4-FFF2-40B4-BE49-F238E27FC236}">
                <a16:creationId xmlns:a16="http://schemas.microsoft.com/office/drawing/2014/main" id="{6954B2A6-59C2-43D1-A288-F1B4D75EA085}"/>
              </a:ext>
            </a:extLst>
          </p:cNvPr>
          <p:cNvSpPr txBox="1"/>
          <p:nvPr/>
        </p:nvSpPr>
        <p:spPr>
          <a:xfrm>
            <a:off x="8393859" y="4816113"/>
            <a:ext cx="3514987" cy="3531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ln>
                  <a:solidFill>
                    <a:srgbClr val="D29600"/>
                  </a:solidFill>
                </a:ln>
                <a:solidFill>
                  <a:srgbClr val="FFB909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Stencil" panose="040409050D0802020404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15 guest minimum</a:t>
            </a:r>
          </a:p>
        </p:txBody>
      </p:sp>
    </p:spTree>
    <p:extLst>
      <p:ext uri="{BB962C8B-B14F-4D97-AF65-F5344CB8AC3E}">
        <p14:creationId xmlns:p14="http://schemas.microsoft.com/office/powerpoint/2010/main" val="492653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145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Elephant</vt:lpstr>
      <vt:lpstr>Stencil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Lucker, Jamie</dc:creator>
  <cp:lastModifiedBy>Peter Hengst</cp:lastModifiedBy>
  <cp:revision>19</cp:revision>
  <dcterms:created xsi:type="dcterms:W3CDTF">2018-04-03T00:37:34Z</dcterms:created>
  <dcterms:modified xsi:type="dcterms:W3CDTF">2025-12-16T20:48:07Z</dcterms:modified>
</cp:coreProperties>
</file>