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89"/>
  </p:notesMasterIdLst>
  <p:sldIdLst>
    <p:sldId id="886" r:id="rId3"/>
    <p:sldId id="887" r:id="rId4"/>
    <p:sldId id="888" r:id="rId5"/>
    <p:sldId id="890" r:id="rId6"/>
    <p:sldId id="892" r:id="rId7"/>
    <p:sldId id="893" r:id="rId8"/>
    <p:sldId id="894" r:id="rId9"/>
    <p:sldId id="895" r:id="rId10"/>
    <p:sldId id="896" r:id="rId11"/>
    <p:sldId id="897" r:id="rId12"/>
    <p:sldId id="898" r:id="rId13"/>
    <p:sldId id="899" r:id="rId14"/>
    <p:sldId id="918" r:id="rId15"/>
    <p:sldId id="919" r:id="rId16"/>
    <p:sldId id="920" r:id="rId17"/>
    <p:sldId id="921" r:id="rId18"/>
    <p:sldId id="922" r:id="rId19"/>
    <p:sldId id="923" r:id="rId20"/>
    <p:sldId id="928" r:id="rId21"/>
    <p:sldId id="929" r:id="rId22"/>
    <p:sldId id="930" r:id="rId23"/>
    <p:sldId id="931" r:id="rId24"/>
    <p:sldId id="932" r:id="rId25"/>
    <p:sldId id="933" r:id="rId26"/>
    <p:sldId id="934" r:id="rId27"/>
    <p:sldId id="935" r:id="rId28"/>
    <p:sldId id="936" r:id="rId29"/>
    <p:sldId id="937" r:id="rId30"/>
    <p:sldId id="938" r:id="rId31"/>
    <p:sldId id="939" r:id="rId32"/>
    <p:sldId id="940" r:id="rId33"/>
    <p:sldId id="941" r:id="rId34"/>
    <p:sldId id="942" r:id="rId35"/>
    <p:sldId id="943" r:id="rId36"/>
    <p:sldId id="944" r:id="rId37"/>
    <p:sldId id="945" r:id="rId38"/>
    <p:sldId id="946" r:id="rId39"/>
    <p:sldId id="947" r:id="rId40"/>
    <p:sldId id="948" r:id="rId41"/>
    <p:sldId id="949" r:id="rId42"/>
    <p:sldId id="950" r:id="rId43"/>
    <p:sldId id="951" r:id="rId44"/>
    <p:sldId id="952" r:id="rId45"/>
    <p:sldId id="953" r:id="rId46"/>
    <p:sldId id="954" r:id="rId47"/>
    <p:sldId id="955" r:id="rId48"/>
    <p:sldId id="956" r:id="rId49"/>
    <p:sldId id="957" r:id="rId50"/>
    <p:sldId id="958" r:id="rId51"/>
    <p:sldId id="959" r:id="rId52"/>
    <p:sldId id="960" r:id="rId53"/>
    <p:sldId id="961" r:id="rId54"/>
    <p:sldId id="962" r:id="rId55"/>
    <p:sldId id="963" r:id="rId56"/>
    <p:sldId id="964" r:id="rId57"/>
    <p:sldId id="965" r:id="rId58"/>
    <p:sldId id="966" r:id="rId59"/>
    <p:sldId id="967" r:id="rId60"/>
    <p:sldId id="968" r:id="rId61"/>
    <p:sldId id="969" r:id="rId62"/>
    <p:sldId id="970" r:id="rId63"/>
    <p:sldId id="971" r:id="rId64"/>
    <p:sldId id="972" r:id="rId65"/>
    <p:sldId id="973" r:id="rId66"/>
    <p:sldId id="974" r:id="rId67"/>
    <p:sldId id="975" r:id="rId68"/>
    <p:sldId id="976" r:id="rId69"/>
    <p:sldId id="977" r:id="rId70"/>
    <p:sldId id="978" r:id="rId71"/>
    <p:sldId id="979" r:id="rId72"/>
    <p:sldId id="980" r:id="rId73"/>
    <p:sldId id="981" r:id="rId74"/>
    <p:sldId id="982" r:id="rId75"/>
    <p:sldId id="983" r:id="rId76"/>
    <p:sldId id="984" r:id="rId77"/>
    <p:sldId id="985" r:id="rId78"/>
    <p:sldId id="986" r:id="rId79"/>
    <p:sldId id="987" r:id="rId80"/>
    <p:sldId id="988" r:id="rId81"/>
    <p:sldId id="989" r:id="rId82"/>
    <p:sldId id="990" r:id="rId83"/>
    <p:sldId id="991" r:id="rId84"/>
    <p:sldId id="1041" r:id="rId85"/>
    <p:sldId id="1034" r:id="rId86"/>
    <p:sldId id="1002" r:id="rId87"/>
    <p:sldId id="845" r:id="rId88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133FD-39A5-48D6-9AA0-5960C0332515}" type="datetimeFigureOut">
              <a:rPr lang="es-CO" smtClean="0"/>
              <a:t>20/11/2025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17193-C5F0-4487-A892-F77DD5F7CF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3352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116B-24D7-4DC2-9995-83E9FE6A22FA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F605-D4C6-402F-8201-7B609DFAE69E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EA351-C2C3-4987-A49C-C0FE16E115AF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E94E-2D9E-4BC3-8957-2BCA1757EEDD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68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B68C6-0DE8-4F4E-AC87-FE1E3F13557B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12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A40-9AF1-484D-93EC-9C95BFC8FAC8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4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9AB6-979C-435F-BB95-AC4A8C5DF7C6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08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C931-9A61-4C64-9E6E-22D0ECF59DFC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27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F7A40-4111-4C5D-93B4-C4224669E1D1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48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75F47-99EA-4ECF-9619-8A590DDDD3A6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93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AB7E-BAE1-484E-9D60-1D11956E3E2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5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856B7-8B34-4201-AFFE-3F3ED712A378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730C6-2093-4805-8C8F-687C9460B00A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69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CB23-BB2A-4299-B675-8D99C84009AB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3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0CC92-7AF2-4225-9EA9-90EC69BA196A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B315-C987-4F8E-8ABA-A921807963C8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C172-E8C3-434F-B82A-2B1712D6A0D5}" type="datetime1">
              <a:rPr lang="es-CO" smtClean="0"/>
              <a:t>20/11/2025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78C1F-3ECA-4DA4-8E8B-6B95C6A92BB1}" type="datetime1">
              <a:rPr lang="es-CO" smtClean="0"/>
              <a:t>20/11/2025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635-7642-4E10-981F-F1E341AFB9CF}" type="datetime1">
              <a:rPr lang="es-CO" smtClean="0"/>
              <a:t>20/11/2025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48F1B-ACC9-4759-9287-E3A568ADD288}" type="datetime1">
              <a:rPr lang="es-CO" smtClean="0"/>
              <a:t>20/11/2025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2674-EC61-4986-9564-C3ECC9E871C5}" type="datetime1">
              <a:rPr lang="es-CO" smtClean="0"/>
              <a:t>20/11/2025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2BF4-B0F3-4519-8999-DCA7F9B9A0CF}" type="datetime1">
              <a:rPr lang="es-CO" smtClean="0"/>
              <a:t>20/11/2025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6FCE9-C625-4B1B-A91E-02A3D6A719F2}" type="datetime1">
              <a:rPr lang="es-CO" smtClean="0"/>
              <a:t>20/11/2025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/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D34B3-059E-4B24-BB14-646DCF5A5BD0}" type="slidenum">
              <a:rPr lang="es-CO" smtClean="0"/>
              <a:pPr/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79655-06D7-4D7A-AD42-D9AADCA0D46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t>20/11/2025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D34B3-059E-4B24-BB14-646DCF5A5BD0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8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MANIFESTACIONES FISICAS 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400" b="1" dirty="0">
                <a:solidFill>
                  <a:srgbClr val="7030A0"/>
                </a:solidFill>
              </a:rPr>
              <a:t>DE LOS ANGELES</a:t>
            </a:r>
            <a:endParaRPr lang="es-CO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84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6258" name="Picture 2" descr="C:\Users\MARTA\AppData\Local\Microsoft\Windows\Temporary Internet Files\Content.Outlook\JFKOIKWZ\IMG00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4000496" cy="4643470"/>
          </a:xfrm>
          <a:prstGeom prst="rect">
            <a:avLst/>
          </a:prstGeom>
          <a:noFill/>
        </p:spPr>
      </p:pic>
      <p:pic>
        <p:nvPicPr>
          <p:cNvPr id="96259" name="Picture 3" descr="C:\Users\MARTA\AppData\Local\Microsoft\Windows\Temporary Internet Files\Content.Outlook\JFKOIKWZ\IMG005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12"/>
            <a:ext cx="4038600" cy="4572032"/>
          </a:xfrm>
          <a:prstGeom prst="rect">
            <a:avLst/>
          </a:prstGeom>
          <a:noFill/>
        </p:spPr>
      </p:pic>
      <p:pic>
        <p:nvPicPr>
          <p:cNvPr id="6146" name="Picture 2" descr="C:\Users\MARTA\Documents\ANGELITOS CONSULTORIO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35" y="255293"/>
            <a:ext cx="1204389" cy="120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92065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 descr="C:\Users\MARTA\Pictures\2012-05-27 27 mayo 2012\27 mayo 2012 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993933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2" name="Picture 2" descr="C:\Users\MARTA\Pictures\2012-05-27 27 mayo 2012\27 mayo 2012 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90932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" y="5416550"/>
            <a:ext cx="14414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62812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 descr="C:\Users\MARTA\Pictures\2012-02-05 5 febrero 2012\5 febrero 2012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22160"/>
            <a:ext cx="7191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559565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 descr="C:\Users\MARTA\Pictures\2012-02-05 5 febrero 2012\5 febrero 2012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438769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 descr="C:\Users\MARTA\Pictures\2012-02-05 5 febrero 2012\5 febrero 2012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5538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00824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 descr="C:\Users\MARTA\Pictures\2012-02-05 5 febrero 2012\5 febrero 2012 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" y="97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402354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C:\Users\MARTA\Pictures\2012-02-05 5 febrero 2012\5 febrero 2012 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2708920"/>
            <a:ext cx="10096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95854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C:\Users\MARTA\Pictures\2012-02-05 5 febrero 2012\5 febrero 2012 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48455"/>
            <a:ext cx="961090" cy="96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102225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008399" cy="600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60629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ARCO IRIS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1506" name="Picture 2" descr="C:\Users\MARTA\Documents\ANGELITOS CONSULTORIO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29000"/>
            <a:ext cx="28829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698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-1129172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57" y="-6508104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344"/>
            <a:ext cx="8616957" cy="646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67553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943894"/>
            <a:ext cx="38385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52401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Picture 2" descr="http://farm5.static.flickr.com/4006/4650281868_57265cd13b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14356"/>
            <a:ext cx="2809852" cy="2428860"/>
          </a:xfrm>
          <a:prstGeom prst="rect">
            <a:avLst/>
          </a:prstGeom>
          <a:noFill/>
        </p:spPr>
      </p:pic>
      <p:pic>
        <p:nvPicPr>
          <p:cNvPr id="6" name="Picture 6" descr="http://farm2.static.flickr.com/1179/529864856_661166699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357562"/>
            <a:ext cx="1888134" cy="2835036"/>
          </a:xfrm>
          <a:prstGeom prst="rect">
            <a:avLst/>
          </a:prstGeom>
          <a:noFill/>
        </p:spPr>
      </p:pic>
      <p:pic>
        <p:nvPicPr>
          <p:cNvPr id="7" name="Picture 4" descr="ace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500174"/>
            <a:ext cx="2857500" cy="1895475"/>
          </a:xfrm>
          <a:prstGeom prst="rect">
            <a:avLst/>
          </a:prstGeom>
          <a:noFill/>
        </p:spPr>
      </p:pic>
      <p:pic>
        <p:nvPicPr>
          <p:cNvPr id="8" name="Picture 2" descr="aceite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90"/>
            <a:ext cx="2857500" cy="1895476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85863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97282" name="Picture 2" descr="C:\Users\MARTA\AppData\Local\Microsoft\Windows\Temporary Internet Files\Content.Outlook\JFKOIKWZ\IMG005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038600" cy="3028950"/>
          </a:xfrm>
          <a:prstGeom prst="rect">
            <a:avLst/>
          </a:prstGeom>
          <a:noFill/>
        </p:spPr>
      </p:pic>
      <p:pic>
        <p:nvPicPr>
          <p:cNvPr id="97283" name="Picture 3" descr="C:\Users\MARTA\AppData\Local\Microsoft\Windows\Temporary Internet Files\Content.Outlook\JFKOIKWZ\IMG005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357562"/>
            <a:ext cx="4038600" cy="3028950"/>
          </a:xfrm>
          <a:prstGeom prst="rect">
            <a:avLst/>
          </a:prstGeom>
          <a:noFill/>
        </p:spPr>
      </p:pic>
      <p:pic>
        <p:nvPicPr>
          <p:cNvPr id="97284" name="Picture 4" descr="C:\Users\MARTA\AppData\Local\Microsoft\Windows\Temporary Internet Files\Content.Outlook\JFKOIKWZ\IMG00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428736"/>
            <a:ext cx="4714876" cy="3786214"/>
          </a:xfrm>
          <a:prstGeom prst="rect">
            <a:avLst/>
          </a:prstGeom>
          <a:noFill/>
        </p:spPr>
      </p:pic>
      <p:pic>
        <p:nvPicPr>
          <p:cNvPr id="55298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33" y="5373216"/>
            <a:ext cx="1180802" cy="11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75986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629275" cy="5816600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55612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PLUMAS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34" y="2780928"/>
            <a:ext cx="278172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96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3554" name="Picture 2" descr="F:\TALLER DE NIÑOS ANGELES\plum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357982" cy="6072230"/>
          </a:xfrm>
          <a:prstGeom prst="rect">
            <a:avLst/>
          </a:prstGeom>
          <a:noFill/>
        </p:spPr>
      </p:pic>
      <p:pic>
        <p:nvPicPr>
          <p:cNvPr id="25602" name="Picture 2" descr="C:\Users\MARTA\Documents\ANGELITOS CONSULTORIO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944564"/>
            <a:ext cx="133164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033688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4578" name="Picture 2" descr="F:\TALLER DE NIÑOS ANGELES\PLUMAS BLANCAS EN FONDO AZUL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9" y="285728"/>
            <a:ext cx="6286544" cy="6143668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131603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0722" name="Picture 2" descr="C:\Users\MARTA\AppData\Local\Microsoft\Windows\Temporary Internet Files\Content.Outlook\JFKOIKWZ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3048020" cy="2286016"/>
          </a:xfrm>
          <a:prstGeom prst="rect">
            <a:avLst/>
          </a:prstGeom>
          <a:noFill/>
        </p:spPr>
      </p:pic>
      <p:pic>
        <p:nvPicPr>
          <p:cNvPr id="30723" name="Picture 3" descr="C:\Users\MARTA\AppData\Local\Microsoft\Windows\Temporary Internet Files\Content.Outlook\JFKOIKWZ\phot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821908"/>
            <a:ext cx="3190865" cy="2393149"/>
          </a:xfrm>
          <a:prstGeom prst="rect">
            <a:avLst/>
          </a:prstGeom>
          <a:noFill/>
        </p:spPr>
      </p:pic>
      <p:pic>
        <p:nvPicPr>
          <p:cNvPr id="30724" name="Picture 4" descr="C:\Users\MARTA\AppData\Local\Microsoft\Windows\Temporary Internet Files\Content.Outlook\JFKOIKWZ\photo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14290"/>
            <a:ext cx="3143272" cy="2357454"/>
          </a:xfrm>
          <a:prstGeom prst="rect">
            <a:avLst/>
          </a:prstGeom>
          <a:noFill/>
        </p:spPr>
      </p:pic>
      <p:pic>
        <p:nvPicPr>
          <p:cNvPr id="30725" name="Picture 5" descr="C:\Users\MARTA\AppData\Local\Microsoft\Windows\Temporary Internet Files\Content.Outlook\JFKOIKWZ\photo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857628"/>
            <a:ext cx="3047990" cy="2285992"/>
          </a:xfrm>
          <a:prstGeom prst="rect">
            <a:avLst/>
          </a:prstGeom>
          <a:noFill/>
        </p:spPr>
      </p:pic>
      <p:pic>
        <p:nvPicPr>
          <p:cNvPr id="30726" name="Picture 6" descr="C:\Users\MARTA\AppData\Local\Microsoft\Windows\Temporary Internet Files\Content.Outlook\JFKOIKWZ\photo 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446853" y="1696629"/>
            <a:ext cx="2250297" cy="3000396"/>
          </a:xfrm>
          <a:prstGeom prst="rect">
            <a:avLst/>
          </a:prstGeom>
          <a:noFill/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354298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 descr="C:\Users\MARTA\Pictures\2012-02-05 5 febrero 2012\5 febrero 2012 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05" y="404664"/>
            <a:ext cx="1225426" cy="122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938208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4105878" cy="615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7220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 descr="C:\Users\MARTA\Pictures\2012-05-27 27 mayo 2012\27 mayo 2012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90932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950897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 descr="C:\Users\MARTA\Pictures\2012-05-27 27 mayo 2012\27 mayo 2012 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MARTA\Documents\ANGELITOS CONSULTORIO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0"/>
            <a:ext cx="14414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955547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 descr="C:\Users\MARTA\Pictures\2012-05-27 27 mayo 2012\27 mayo 2012 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560" y="2673426"/>
            <a:ext cx="721619" cy="7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778279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146" name="Picture 2" descr="C:\Users\MARTA\Pictures\2009-05-23\1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5-23\1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004501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 descr="C:\Users\MARTA\Pictures\2010-03-23 23 MARZO 2010\23 MARZO 2010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00174"/>
            <a:ext cx="4038600" cy="4429156"/>
          </a:xfrm>
          <a:prstGeom prst="rect">
            <a:avLst/>
          </a:prstGeom>
          <a:noFill/>
        </p:spPr>
      </p:pic>
      <p:pic>
        <p:nvPicPr>
          <p:cNvPr id="3075" name="Picture 3" descr="C:\Users\MARTA\Pictures\2010-03-23 23 MARZO 2010\23 MARZO 2010 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00174"/>
            <a:ext cx="4038600" cy="4429156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423378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8194" name="Picture 2" descr="C:\Users\MARTA\Pictures\2010-02-23 23 FEB DE 2010\23 FEB DE 2010 1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00174"/>
            <a:ext cx="4038600" cy="4500594"/>
          </a:xfrm>
          <a:prstGeom prst="rect">
            <a:avLst/>
          </a:prstGeom>
          <a:noFill/>
        </p:spPr>
      </p:pic>
      <p:pic>
        <p:nvPicPr>
          <p:cNvPr id="8195" name="Picture 3" descr="C:\Users\MARTA\Pictures\2010-02-23 23 FEB DE 2010\23 FEB DE 2010 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00174"/>
            <a:ext cx="4038600" cy="4500594"/>
          </a:xfrm>
          <a:prstGeom prst="rect">
            <a:avLst/>
          </a:prstGeom>
          <a:noFill/>
        </p:spPr>
      </p:pic>
      <p:pic>
        <p:nvPicPr>
          <p:cNvPr id="58370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3767"/>
            <a:ext cx="1225426" cy="122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684379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Picture 2" descr="C:\Users\MARTA\Pictures\2009-12-25 BLACKBERRY 24 DIC 2009\BLACKBERRY 24 DIC 2009 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40188" cy="4429156"/>
          </a:xfrm>
          <a:prstGeom prst="rect">
            <a:avLst/>
          </a:prstGeom>
          <a:noFill/>
        </p:spPr>
      </p:pic>
      <p:pic>
        <p:nvPicPr>
          <p:cNvPr id="10" name="Picture 2" descr="C:\Users\MARTA\Pictures\2009-12-25 BLACKBERRY 24 DIC 2009\BLACKBERRY 24 DIC 2009 01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71612"/>
            <a:ext cx="4041775" cy="4429155"/>
          </a:xfrm>
          <a:prstGeom prst="rect">
            <a:avLst/>
          </a:prstGeom>
          <a:noFill/>
        </p:spPr>
      </p:pic>
      <p:pic>
        <p:nvPicPr>
          <p:cNvPr id="26626" name="Picture 2" descr="C:\Users\MARTA\Documents\ANGELITOS CONSULTORIO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1081410" cy="10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528174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Picture 2" descr="C:\Users\MARTA\Pictures\2009-12-13 BLACKBERRY 13 DIC DE 2009\BLACKBERRY 13 DIC DE 2009 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40188" cy="4500594"/>
          </a:xfrm>
          <a:prstGeom prst="rect">
            <a:avLst/>
          </a:prstGeom>
          <a:noFill/>
        </p:spPr>
      </p:pic>
      <p:pic>
        <p:nvPicPr>
          <p:cNvPr id="12" name="Picture 2" descr="C:\Users\MARTA\Pictures\2009-12-13 BLACKBERRY 13 DIC DE 2009\BLACKBERRY 13 DIC DE 2009 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571611"/>
            <a:ext cx="4041775" cy="4500595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636806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0114" name="Picture 2" descr="C:\Users\MARTA\Pictures\2012-05-27 27 mayo 2012\27 mayo 2012 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4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00" y="8479"/>
            <a:ext cx="1620321" cy="16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5381946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MARTA\Pictures\BlackBerry\IMG-20120919-0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68618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G_829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7457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32040" y="1526058"/>
            <a:ext cx="4038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MARTA\Pictures\BlackBerry\IMG-20120919-0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A\Pictures\BlackBerry\IMG-20120919-0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64621"/>
            <a:ext cx="3600535" cy="27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327478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104489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5362" name="Picture 2" descr="C:\Users\MARTA\Pictures\2009-05-23\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8" name="Picture 2" descr="C:\Users\MARTA\Pictures\2009-05-23\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50" y="116632"/>
            <a:ext cx="14382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861868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7410" name="Picture 2" descr="C:\Users\MARTA\Pictures\2009-05-23\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5-23\1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9187004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C:\Users\MARTA\Pictures\2009-06-15 15 jun 2009\15 jun 2009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6-15 15 jun 2009\15 jun 2009 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422672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928688"/>
            <a:ext cx="6669088" cy="5000625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9119"/>
            <a:ext cx="7191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681291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NUBES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462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19" y="1071547"/>
            <a:ext cx="5530458" cy="5196118"/>
          </a:xfrm>
          <a:noFill/>
          <a:ln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88640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724633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Picture 4" descr="http://www.fondosgratis.com.mx/archivos/temp/6266/400_1234319445_evarq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428736"/>
            <a:ext cx="6174884" cy="4631163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191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297855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ARTA\Pictures\ANGELITO NUB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7" y="2277269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96176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Foto: Rare picture! A tornado sucks in a bright rainbow!!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08" y="1600200"/>
            <a:ext cx="45345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530032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http://img.skitch.com/20080806-rnswqt3jn6kwp8f2atse25nqi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02780"/>
            <a:ext cx="6500858" cy="5783740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723987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C:\Users\MARTA\Pictures\2010-02-23 23 FEB DE 2010\23 FEB DE 2010 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61442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513458" cy="151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91416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C:\Users\MARTA\Pictures\2010-02-23 23 FEB DE 2010\23 FEB DE 2010 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336085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C:\Users\MARTA\Pictures\2010-02-23 23 FEB DE 2010\23 FEB DE 2010 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864" y="1600200"/>
            <a:ext cx="5974271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278842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122" name="Picture 2" descr="C:\Users\MARTA\Pictures\2010-02-23 23 FEB DE 2010\23 FEB DE 2010 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864" y="1600200"/>
            <a:ext cx="5974271" cy="4525963"/>
          </a:xfrm>
          <a:prstGeom prst="rect">
            <a:avLst/>
          </a:prstGeom>
          <a:noFill/>
        </p:spPr>
      </p:pic>
      <p:pic>
        <p:nvPicPr>
          <p:cNvPr id="63490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009402" cy="100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185607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 descr="C:\Users\MARTA\Pictures\2010-02-23 23 FEB DE 2010\23 FEB DE 2010 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864" y="1600200"/>
            <a:ext cx="5974271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153575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C:\Users\MARTA\Pictures\2010-02-23 23 FEB DE 2010\23 FEB DE 2010 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545716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9218" name="Picture 2" descr="C:\Users\MARTA\Pictures\2009-08-06 AGOSTO 6 DE 2009\AGOSTO 6 DE 2009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615" y="1600200"/>
            <a:ext cx="3620770" cy="4525963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860678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9698" name="Picture 2" descr="C:\Users\MARTA\Pictures\2009-09-12 COMUNICATE CON TUS ANGELES 12 SEP 2009\COMUNICATE CON TUS ANGELES 12 SEP 2009 3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943344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8674" name="Picture 2" descr="C:\Users\MARTA\Pictures\2009-09-12 COMUNICATE CON TUS ANGELES 12 SEP 2009\COMUNICATE CON TUS ANGELES 12 SEP 2009 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13186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42" name="Picture 2" descr="F:\TALLER DE NIÑOS ANGELES\arco_iris_doble_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286543" cy="6072230"/>
          </a:xfrm>
          <a:prstGeom prst="rect">
            <a:avLst/>
          </a:prstGeom>
          <a:noFill/>
        </p:spPr>
      </p:pic>
      <p:pic>
        <p:nvPicPr>
          <p:cNvPr id="45058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1224136" cy="135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5485542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0418" name="Picture 2" descr="C:\Users\MARTA\Pictures\2012-03-05 5 MARZO DE 2012\5 MARZO DE 2012 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90932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039222"/>
            <a:ext cx="793378" cy="7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6480687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C:\Users\MARTA\Pictures\2012-03-05 5 MARZO DE 2012\5 MARZO DE 2012 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90932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7716552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 descr="C:\Users\MARTA\Pictures\2012-03-05 5 MARZO DE 2012\5 MARZO DE 2012 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5400"/>
            <a:ext cx="90932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11" y="25401"/>
            <a:ext cx="1099344" cy="109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5984272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 descr="C:\Users\MARTA\Pictures\2012-03-05 5 MARZO DE 2012\5 MARZO DE 2012 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7191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6763908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8370" name="Picture 2" descr="C:\Users\MARTA\Pictures\2012-03-05 5 MARZO DE 2012\5 MARZO DE 2012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1137767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4800" y="1926381"/>
            <a:ext cx="5054400" cy="38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7446190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ESCARCHA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6562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29000"/>
            <a:ext cx="28829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522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C:\Users\MARTA\Pictures\2010-06-14 BB 14 JUN DE 2010\BB 14 JUN DE 2010 0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1571612"/>
            <a:ext cx="4041775" cy="4357717"/>
          </a:xfrm>
          <a:prstGeom prst="rect">
            <a:avLst/>
          </a:prstGeom>
          <a:noFill/>
        </p:spPr>
      </p:pic>
      <p:pic>
        <p:nvPicPr>
          <p:cNvPr id="1027" name="Picture 3" descr="C:\Users\MARTA\Pictures\2010-06-14 BB 14 JUN DE 2010\BB 14 JUN DE 2010 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71612"/>
            <a:ext cx="4040188" cy="4357718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60648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674667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C:\Users\MARTA\Pictures\2009-04-09 ABRIL 2009\ABRIL 2009 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4-09 ABRIL 2009\ABRIL 2009 1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423205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8130" name="Picture 2" descr="C:\Users\MARTA\Pictures\2009-05-23\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5-23\0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7586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1052736" cy="105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175010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1026" name="Picture 2" descr="F:\TALLER DE NIÑOS ANGELES\AL FINAL DEL ARCO IR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429419" cy="6143667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357318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0178" name="Picture 2" descr="C:\Users\MARTA\Pictures\2009-05-23\1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5-23\1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4732018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074" name="Picture 2" descr="C:\Users\MARTA\Pictures\2009-06-15 15 jun 2009\15 jun 2009 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6-15 15 jun 2009\15 jun 2009 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694438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0722" name="Picture 2" descr="C:\Users\MARTA\Pictures\2009-08-06 AGOSTO 6 DE 2009\AGOSTO 6 DE 2009 1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6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6" name="Picture 2" descr="C:\Users\MARTA\Pictures\2009-08-06 AGOSTO 6 DE 2009\AGOSTO 6 DE 2009 1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115" y="1600200"/>
            <a:ext cx="3620770" cy="4525963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1007170" cy="100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5437709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 descr="C:\Users\MARTA\Pictures\2012-02-05 5 febrero 2012\5 febrero 2012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826058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0" y="928688"/>
            <a:ext cx="6669088" cy="5000625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90944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7030A0"/>
                </a:solidFill>
              </a:rPr>
              <a:t>CANEPLAS</a:t>
            </a:r>
            <a:endParaRPr lang="es-CO" b="1" dirty="0">
              <a:solidFill>
                <a:srgbClr val="7030A0"/>
              </a:solidFill>
            </a:endParaRP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8610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28829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80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208" y="1600200"/>
            <a:ext cx="373558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044185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3074" name="Picture 2" descr="C:\Users\MARTA\Pictures\2008-10-30\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214422"/>
            <a:ext cx="3929090" cy="4911741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48680"/>
            <a:ext cx="1085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5580494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24578" name="Picture 2" descr="C:\Users\MARTA\Documents\DEVAS M COY\28-12-06_2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00" y="476672"/>
            <a:ext cx="71913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3881768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5602" name="Picture 2" descr="C:\Users\MARTA\Documents\DEVAS M COY\28-12-06_2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73336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7170" name="Picture 2" descr="F:\TALLER DE NIÑOS ANGELES\ARCO IRIS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85728"/>
            <a:ext cx="6286544" cy="5929354"/>
          </a:xfrm>
          <a:prstGeom prst="rect">
            <a:avLst/>
          </a:prstGeom>
          <a:noFill/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1861280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MARTA\Pictures\2012-10-20 FOTOS TALLER ANGELITO DE MI GUARDA 20 OCT 2012\TALLER ANGELITO DE MI GUARDA 20 OCT 2012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4124058" cy="54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592284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1" r="1837" b="12404"/>
          <a:stretch/>
        </p:blipFill>
        <p:spPr bwMode="auto">
          <a:xfrm>
            <a:off x="323528" y="1484784"/>
            <a:ext cx="7957896" cy="407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37781862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3" r="2378" b="12404"/>
          <a:stretch/>
        </p:blipFill>
        <p:spPr bwMode="auto">
          <a:xfrm>
            <a:off x="467544" y="1484784"/>
            <a:ext cx="7904421" cy="408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600010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  <p:pic>
        <p:nvPicPr>
          <p:cNvPr id="1026" name="Picture 2" descr="C:\Users\MARTHA COY\Pictures\860OKMZO\4 nov 2015\IMG_36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518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4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7302707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25" y="1238250"/>
            <a:ext cx="3333750" cy="4381500"/>
          </a:xfrm>
          <a:prstGeom prst="rect">
            <a:avLst/>
          </a:prstGeom>
          <a:noFill/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20014948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  <p:pic>
        <p:nvPicPr>
          <p:cNvPr id="27650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36" y="1196752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6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7042" name="Picture 2" descr="C:\Users\MARTA\Pictures\2012-05-27 27 mayo 2012\27 mayo 2012 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05000"/>
            <a:ext cx="5104341" cy="38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C:\Users\MARTA\Documents\ANGELITOS CONSULTORIO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1441450" cy="144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>
                <a:solidFill>
                  <a:prstClr val="black">
                    <a:tint val="75000"/>
                  </a:prstClr>
                </a:solidFill>
              </a:rPr>
              <a:t>www.pediatriaangelical.org</a:t>
            </a:r>
          </a:p>
        </p:txBody>
      </p:sp>
    </p:spTree>
    <p:extLst>
      <p:ext uri="{BB962C8B-B14F-4D97-AF65-F5344CB8AC3E}">
        <p14:creationId xmlns:p14="http://schemas.microsoft.com/office/powerpoint/2010/main" val="12625093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</TotalTime>
  <Words>411</Words>
  <Application>Microsoft Office PowerPoint</Application>
  <PresentationFormat>Presentación en pantalla (4:3)</PresentationFormat>
  <Paragraphs>87</Paragraphs>
  <Slides>86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86</vt:i4>
      </vt:variant>
    </vt:vector>
  </HeadingPairs>
  <TitlesOfParts>
    <vt:vector size="90" baseType="lpstr">
      <vt:lpstr>Arial</vt:lpstr>
      <vt:lpstr>Calibri</vt:lpstr>
      <vt:lpstr>Tema de Office</vt:lpstr>
      <vt:lpstr>2_Tema de Office</vt:lpstr>
      <vt:lpstr>MANIFESTACIONES FISICAS </vt:lpstr>
      <vt:lpstr>ARCO IRIS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PLUMAS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NUBES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ESCARCHA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CANEPLAS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FAMILIA</cp:lastModifiedBy>
  <cp:revision>238</cp:revision>
  <dcterms:created xsi:type="dcterms:W3CDTF">2009-05-23T21:57:42Z</dcterms:created>
  <dcterms:modified xsi:type="dcterms:W3CDTF">2025-11-21T00:28:31Z</dcterms:modified>
</cp:coreProperties>
</file>